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7" r:id="rId2"/>
    <p:sldId id="256" r:id="rId3"/>
    <p:sldId id="293" r:id="rId4"/>
    <p:sldId id="313" r:id="rId5"/>
    <p:sldId id="311" r:id="rId6"/>
    <p:sldId id="294" r:id="rId7"/>
    <p:sldId id="314" r:id="rId8"/>
    <p:sldId id="326" r:id="rId9"/>
    <p:sldId id="330" r:id="rId10"/>
    <p:sldId id="328" r:id="rId11"/>
    <p:sldId id="329" r:id="rId12"/>
    <p:sldId id="327" r:id="rId13"/>
    <p:sldId id="315" r:id="rId14"/>
    <p:sldId id="324" r:id="rId15"/>
    <p:sldId id="325" r:id="rId16"/>
    <p:sldId id="323" r:id="rId17"/>
    <p:sldId id="322" r:id="rId18"/>
    <p:sldId id="331" r:id="rId19"/>
    <p:sldId id="332" r:id="rId20"/>
    <p:sldId id="333" r:id="rId21"/>
    <p:sldId id="321" r:id="rId22"/>
    <p:sldId id="316" r:id="rId23"/>
    <p:sldId id="334" r:id="rId24"/>
    <p:sldId id="335" r:id="rId25"/>
    <p:sldId id="317" r:id="rId26"/>
    <p:sldId id="376" r:id="rId27"/>
    <p:sldId id="336" r:id="rId28"/>
    <p:sldId id="319" r:id="rId29"/>
    <p:sldId id="318" r:id="rId30"/>
    <p:sldId id="337" r:id="rId31"/>
    <p:sldId id="345" r:id="rId32"/>
    <p:sldId id="338" r:id="rId33"/>
    <p:sldId id="339" r:id="rId34"/>
    <p:sldId id="340" r:id="rId35"/>
    <p:sldId id="341" r:id="rId36"/>
    <p:sldId id="342" r:id="rId37"/>
    <p:sldId id="343" r:id="rId38"/>
    <p:sldId id="344" r:id="rId39"/>
    <p:sldId id="351" r:id="rId40"/>
    <p:sldId id="350" r:id="rId41"/>
    <p:sldId id="348" r:id="rId42"/>
    <p:sldId id="357" r:id="rId43"/>
    <p:sldId id="358" r:id="rId44"/>
    <p:sldId id="359" r:id="rId45"/>
    <p:sldId id="363" r:id="rId46"/>
    <p:sldId id="360" r:id="rId47"/>
    <p:sldId id="375" r:id="rId48"/>
    <p:sldId id="370" r:id="rId49"/>
    <p:sldId id="368" r:id="rId50"/>
    <p:sldId id="387" r:id="rId51"/>
    <p:sldId id="379" r:id="rId52"/>
    <p:sldId id="388" r:id="rId53"/>
    <p:sldId id="389" r:id="rId54"/>
    <p:sldId id="390" r:id="rId55"/>
    <p:sldId id="391" r:id="rId56"/>
    <p:sldId id="383" r:id="rId57"/>
    <p:sldId id="384" r:id="rId58"/>
    <p:sldId id="385" r:id="rId59"/>
    <p:sldId id="378" r:id="rId60"/>
    <p:sldId id="361" r:id="rId61"/>
    <p:sldId id="392" r:id="rId62"/>
    <p:sldId id="374" r:id="rId63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79" autoAdjust="0"/>
    <p:restoredTop sz="94660"/>
  </p:normalViewPr>
  <p:slideViewPr>
    <p:cSldViewPr>
      <p:cViewPr varScale="1">
        <p:scale>
          <a:sx n="115" d="100"/>
          <a:sy n="115" d="100"/>
        </p:scale>
        <p:origin x="1170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AFAEB9-D505-43CD-9D6A-54B085BE64D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4224D86B-9513-44D3-9E94-DDE81E3BDF7B}">
      <dgm:prSet phldrT="[Texto]" custT="1"/>
      <dgm:spPr>
        <a:solidFill>
          <a:srgbClr val="00B050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sz="1200" dirty="0" smtClean="0"/>
            <a:t>PRIMER NIVEL</a:t>
          </a:r>
        </a:p>
      </dgm:t>
    </dgm:pt>
    <dgm:pt modelId="{4C0AB31D-7C6F-4835-9BDE-2D73E832AF76}" type="parTrans" cxnId="{1DBC138D-C7CC-40F4-8F61-C575DD1B52CD}">
      <dgm:prSet/>
      <dgm:spPr/>
      <dgm:t>
        <a:bodyPr/>
        <a:lstStyle/>
        <a:p>
          <a:endParaRPr lang="es-MX"/>
        </a:p>
      </dgm:t>
    </dgm:pt>
    <dgm:pt modelId="{F129C9AD-2643-4AD1-A483-D91B5F861CDD}" type="sibTrans" cxnId="{1DBC138D-C7CC-40F4-8F61-C575DD1B52CD}">
      <dgm:prSet/>
      <dgm:spPr/>
      <dgm:t>
        <a:bodyPr/>
        <a:lstStyle/>
        <a:p>
          <a:endParaRPr lang="es-MX"/>
        </a:p>
      </dgm:t>
    </dgm:pt>
    <dgm:pt modelId="{7AE23436-4A29-4DD7-ADE8-BCA7498B644D}">
      <dgm:prSet phldrT="[Texto]" custT="1"/>
      <dgm:spPr>
        <a:solidFill>
          <a:schemeClr val="accent6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sz="1200" dirty="0" smtClean="0"/>
            <a:t>SEGUNDO NIVEL</a:t>
          </a:r>
        </a:p>
      </dgm:t>
    </dgm:pt>
    <dgm:pt modelId="{BA4EFA2C-C9C6-4290-BE0E-48774A4C6058}" type="parTrans" cxnId="{19C7855D-129E-49DE-9718-802C160F34E2}">
      <dgm:prSet/>
      <dgm:spPr/>
      <dgm:t>
        <a:bodyPr/>
        <a:lstStyle/>
        <a:p>
          <a:endParaRPr lang="es-MX"/>
        </a:p>
      </dgm:t>
    </dgm:pt>
    <dgm:pt modelId="{8DD00DBD-6A9E-4719-A085-A5679015C1F8}" type="sibTrans" cxnId="{19C7855D-129E-49DE-9718-802C160F34E2}">
      <dgm:prSet/>
      <dgm:spPr/>
      <dgm:t>
        <a:bodyPr/>
        <a:lstStyle/>
        <a:p>
          <a:endParaRPr lang="es-MX"/>
        </a:p>
      </dgm:t>
    </dgm:pt>
    <dgm:pt modelId="{EF02E54C-1F04-4545-97F1-B903D0EEC0AC}">
      <dgm:prSet phldrT="[Texto]" custT="1"/>
      <dgm:spPr>
        <a:solidFill>
          <a:schemeClr val="accent6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sz="1200" dirty="0" smtClean="0"/>
            <a:t>SEGUNDO NIVEL</a:t>
          </a:r>
        </a:p>
      </dgm:t>
    </dgm:pt>
    <dgm:pt modelId="{200B2ACC-D5E2-4A67-A03D-9B5F12ED2700}" type="parTrans" cxnId="{A4A23F77-40C5-41D3-BBD0-071218D5A795}">
      <dgm:prSet/>
      <dgm:spPr/>
      <dgm:t>
        <a:bodyPr/>
        <a:lstStyle/>
        <a:p>
          <a:endParaRPr lang="es-MX"/>
        </a:p>
      </dgm:t>
    </dgm:pt>
    <dgm:pt modelId="{16C85E27-5A8A-4CBC-8AC1-79EBB01C8244}" type="sibTrans" cxnId="{A4A23F77-40C5-41D3-BBD0-071218D5A795}">
      <dgm:prSet/>
      <dgm:spPr/>
      <dgm:t>
        <a:bodyPr/>
        <a:lstStyle/>
        <a:p>
          <a:endParaRPr lang="es-MX"/>
        </a:p>
      </dgm:t>
    </dgm:pt>
    <dgm:pt modelId="{96F92195-F871-4FD0-9FD8-41B669995BBC}">
      <dgm:prSet phldrT="[Texto]" custT="1"/>
      <dgm:spPr>
        <a:solidFill>
          <a:schemeClr val="accent6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sz="1200" dirty="0" smtClean="0"/>
            <a:t>SEGUNDO NIVEL</a:t>
          </a:r>
        </a:p>
      </dgm:t>
    </dgm:pt>
    <dgm:pt modelId="{B1A4A143-54BF-4B2F-97C1-3985DF1B6D84}" type="parTrans" cxnId="{83E2FFCF-81CB-473A-B71C-72CB61DD208E}">
      <dgm:prSet/>
      <dgm:spPr/>
      <dgm:t>
        <a:bodyPr/>
        <a:lstStyle/>
        <a:p>
          <a:endParaRPr lang="es-MX"/>
        </a:p>
      </dgm:t>
    </dgm:pt>
    <dgm:pt modelId="{07F5CD27-3D95-492F-B444-FB2E378D4E62}" type="sibTrans" cxnId="{83E2FFCF-81CB-473A-B71C-72CB61DD208E}">
      <dgm:prSet/>
      <dgm:spPr/>
      <dgm:t>
        <a:bodyPr/>
        <a:lstStyle/>
        <a:p>
          <a:endParaRPr lang="es-MX"/>
        </a:p>
      </dgm:t>
    </dgm:pt>
    <dgm:pt modelId="{1199AD7F-7363-429F-B9EF-47C6477D8BB8}">
      <dgm:prSet custT="1"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sz="1200" dirty="0" smtClean="0"/>
            <a:t>TERCER NIVEL</a:t>
          </a:r>
        </a:p>
      </dgm:t>
    </dgm:pt>
    <dgm:pt modelId="{8DC19734-B3F3-4D4D-9DF6-B006F291BE1B}" type="parTrans" cxnId="{9DCF1FAA-321F-454F-95DC-F96CEF875E9B}">
      <dgm:prSet/>
      <dgm:spPr/>
      <dgm:t>
        <a:bodyPr/>
        <a:lstStyle/>
        <a:p>
          <a:endParaRPr lang="es-MX"/>
        </a:p>
      </dgm:t>
    </dgm:pt>
    <dgm:pt modelId="{10C507C4-CC03-47FE-BF7F-B6301C998F8F}" type="sibTrans" cxnId="{9DCF1FAA-321F-454F-95DC-F96CEF875E9B}">
      <dgm:prSet/>
      <dgm:spPr/>
      <dgm:t>
        <a:bodyPr/>
        <a:lstStyle/>
        <a:p>
          <a:endParaRPr lang="es-MX"/>
        </a:p>
      </dgm:t>
    </dgm:pt>
    <dgm:pt modelId="{A77CF22B-C340-43AE-9D9A-547093AD9F7A}">
      <dgm:prSet custT="1"/>
      <dgm:spPr>
        <a:solidFill>
          <a:srgbClr val="7FA180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sz="1200" dirty="0" smtClean="0"/>
            <a:t>CUARTO NIVEL</a:t>
          </a:r>
          <a:endParaRPr lang="es-MX" sz="1200" dirty="0">
            <a:solidFill>
              <a:srgbClr val="FFFF00"/>
            </a:solidFill>
          </a:endParaRPr>
        </a:p>
      </dgm:t>
    </dgm:pt>
    <dgm:pt modelId="{943CB384-B580-429B-807B-AC2E31F8832D}" type="parTrans" cxnId="{AD508822-B04D-415D-9DE8-125605C3B037}">
      <dgm:prSet/>
      <dgm:spPr/>
      <dgm:t>
        <a:bodyPr/>
        <a:lstStyle/>
        <a:p>
          <a:endParaRPr lang="es-MX"/>
        </a:p>
      </dgm:t>
    </dgm:pt>
    <dgm:pt modelId="{3282405F-C1AD-4FC0-8626-37DA37C6FBBF}" type="sibTrans" cxnId="{AD508822-B04D-415D-9DE8-125605C3B037}">
      <dgm:prSet/>
      <dgm:spPr/>
      <dgm:t>
        <a:bodyPr/>
        <a:lstStyle/>
        <a:p>
          <a:endParaRPr lang="es-MX"/>
        </a:p>
      </dgm:t>
    </dgm:pt>
    <dgm:pt modelId="{4A79DAC5-492F-4531-95E5-41C540282023}">
      <dgm:prSet custT="1"/>
      <dgm:spPr>
        <a:solidFill>
          <a:srgbClr val="7FA180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sz="1200" dirty="0" smtClean="0"/>
            <a:t>CUARTO NIVEL</a:t>
          </a:r>
        </a:p>
      </dgm:t>
    </dgm:pt>
    <dgm:pt modelId="{674CAD1E-E920-4F71-BE1C-1D22510C1001}" type="parTrans" cxnId="{854A07A8-F575-4EB9-BFD2-C8566526FA76}">
      <dgm:prSet/>
      <dgm:spPr/>
      <dgm:t>
        <a:bodyPr/>
        <a:lstStyle/>
        <a:p>
          <a:endParaRPr lang="es-MX"/>
        </a:p>
      </dgm:t>
    </dgm:pt>
    <dgm:pt modelId="{C4537744-B049-4F29-9E48-FA4C3CF658B7}" type="sibTrans" cxnId="{854A07A8-F575-4EB9-BFD2-C8566526FA76}">
      <dgm:prSet/>
      <dgm:spPr/>
      <dgm:t>
        <a:bodyPr/>
        <a:lstStyle/>
        <a:p>
          <a:endParaRPr lang="es-MX"/>
        </a:p>
      </dgm:t>
    </dgm:pt>
    <dgm:pt modelId="{EAA91D26-7434-4B2D-8359-97B8F078E9DD}">
      <dgm:prSet custT="1"/>
      <dgm:spPr>
        <a:solidFill>
          <a:srgbClr val="949C94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sz="1200" dirty="0" smtClean="0"/>
            <a:t>QUINTO NIVEL</a:t>
          </a:r>
        </a:p>
      </dgm:t>
    </dgm:pt>
    <dgm:pt modelId="{2ACEAF35-2FA2-4A91-BB30-A0B952BA8754}" type="parTrans" cxnId="{ECB11F43-AE11-4283-9C0E-B1A67E4CAF4F}">
      <dgm:prSet/>
      <dgm:spPr/>
      <dgm:t>
        <a:bodyPr/>
        <a:lstStyle/>
        <a:p>
          <a:endParaRPr lang="es-MX"/>
        </a:p>
      </dgm:t>
    </dgm:pt>
    <dgm:pt modelId="{58134876-6452-4C67-82CE-9766915103AB}" type="sibTrans" cxnId="{ECB11F43-AE11-4283-9C0E-B1A67E4CAF4F}">
      <dgm:prSet/>
      <dgm:spPr/>
      <dgm:t>
        <a:bodyPr/>
        <a:lstStyle/>
        <a:p>
          <a:endParaRPr lang="es-MX"/>
        </a:p>
      </dgm:t>
    </dgm:pt>
    <dgm:pt modelId="{B6A5A5D6-56B6-4078-A3D9-8232DAEA34DF}">
      <dgm:prSet custT="1"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sz="1200" dirty="0" smtClean="0"/>
            <a:t>TERCER NIVEL</a:t>
          </a:r>
        </a:p>
      </dgm:t>
    </dgm:pt>
    <dgm:pt modelId="{7DD8C377-9322-444E-AB69-A5828AA3A32B}" type="parTrans" cxnId="{64388B15-BB78-470B-89C9-BCD30BDB8641}">
      <dgm:prSet/>
      <dgm:spPr/>
      <dgm:t>
        <a:bodyPr/>
        <a:lstStyle/>
        <a:p>
          <a:endParaRPr lang="es-MX"/>
        </a:p>
      </dgm:t>
    </dgm:pt>
    <dgm:pt modelId="{F9C61B76-8731-4D13-99AE-E514F54C2A23}" type="sibTrans" cxnId="{64388B15-BB78-470B-89C9-BCD30BDB8641}">
      <dgm:prSet/>
      <dgm:spPr/>
      <dgm:t>
        <a:bodyPr/>
        <a:lstStyle/>
        <a:p>
          <a:endParaRPr lang="es-MX"/>
        </a:p>
      </dgm:t>
    </dgm:pt>
    <dgm:pt modelId="{7328826E-D652-4779-B3BD-FB1DED84CA0D}">
      <dgm:prSet custT="1"/>
      <dgm:spPr>
        <a:solidFill>
          <a:srgbClr val="7FA180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sz="1200" dirty="0" smtClean="0"/>
            <a:t>CUARTO NIVEL</a:t>
          </a:r>
        </a:p>
      </dgm:t>
    </dgm:pt>
    <dgm:pt modelId="{39F8D58E-AB67-4BF7-90BC-8059FCCA2709}" type="parTrans" cxnId="{B6533A87-AF1D-4C26-B47A-0097692B6E5B}">
      <dgm:prSet/>
      <dgm:spPr/>
      <dgm:t>
        <a:bodyPr/>
        <a:lstStyle/>
        <a:p>
          <a:endParaRPr lang="es-MX"/>
        </a:p>
      </dgm:t>
    </dgm:pt>
    <dgm:pt modelId="{9AD4B1C6-387F-47FC-B1A9-2DF568DB74E2}" type="sibTrans" cxnId="{B6533A87-AF1D-4C26-B47A-0097692B6E5B}">
      <dgm:prSet/>
      <dgm:spPr/>
      <dgm:t>
        <a:bodyPr/>
        <a:lstStyle/>
        <a:p>
          <a:endParaRPr lang="es-MX"/>
        </a:p>
      </dgm:t>
    </dgm:pt>
    <dgm:pt modelId="{DE3598E5-D65C-4631-8A37-1BEE956C3D15}">
      <dgm:prSet custT="1"/>
      <dgm:spPr>
        <a:solidFill>
          <a:srgbClr val="7FA180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sz="1200" dirty="0" smtClean="0"/>
            <a:t>CUARTO NIVEL</a:t>
          </a:r>
        </a:p>
      </dgm:t>
    </dgm:pt>
    <dgm:pt modelId="{E08CEA12-CCED-4938-B4E4-5041F81309CD}" type="parTrans" cxnId="{658B231C-BC97-4957-9B6E-0FC80EF408DF}">
      <dgm:prSet/>
      <dgm:spPr/>
      <dgm:t>
        <a:bodyPr/>
        <a:lstStyle/>
        <a:p>
          <a:endParaRPr lang="es-MX"/>
        </a:p>
      </dgm:t>
    </dgm:pt>
    <dgm:pt modelId="{826733DA-ED0F-487E-8D60-5878BA8C6DB1}" type="sibTrans" cxnId="{658B231C-BC97-4957-9B6E-0FC80EF408DF}">
      <dgm:prSet/>
      <dgm:spPr/>
      <dgm:t>
        <a:bodyPr/>
        <a:lstStyle/>
        <a:p>
          <a:endParaRPr lang="es-MX"/>
        </a:p>
      </dgm:t>
    </dgm:pt>
    <dgm:pt modelId="{8194C7E9-6760-4A6E-A2F7-67670351D59A}">
      <dgm:prSet custT="1"/>
      <dgm:spPr>
        <a:solidFill>
          <a:srgbClr val="949C94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sz="1200" dirty="0" smtClean="0"/>
            <a:t>QUINTO NIVEL</a:t>
          </a:r>
        </a:p>
      </dgm:t>
    </dgm:pt>
    <dgm:pt modelId="{804072A6-B5E9-44F2-8D58-1E7B1CE17D16}" type="parTrans" cxnId="{61C05B65-11FB-41F5-94F7-2FA04356B363}">
      <dgm:prSet/>
      <dgm:spPr/>
      <dgm:t>
        <a:bodyPr/>
        <a:lstStyle/>
        <a:p>
          <a:endParaRPr lang="es-MX"/>
        </a:p>
      </dgm:t>
    </dgm:pt>
    <dgm:pt modelId="{5BC20497-8C33-4A1F-AF79-10E7210F5BF1}" type="sibTrans" cxnId="{61C05B65-11FB-41F5-94F7-2FA04356B363}">
      <dgm:prSet/>
      <dgm:spPr/>
      <dgm:t>
        <a:bodyPr/>
        <a:lstStyle/>
        <a:p>
          <a:endParaRPr lang="es-MX"/>
        </a:p>
      </dgm:t>
    </dgm:pt>
    <dgm:pt modelId="{EBC779F8-87C7-48BC-A14D-5C2B99B15CBE}">
      <dgm:prSet custT="1"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sz="1200" dirty="0" smtClean="0"/>
            <a:t>TERCER NIVEL</a:t>
          </a:r>
        </a:p>
      </dgm:t>
    </dgm:pt>
    <dgm:pt modelId="{363D8BF5-2759-499E-A632-4AFE11429467}" type="parTrans" cxnId="{C67F07F7-45A3-46F6-9721-B63BA931C525}">
      <dgm:prSet/>
      <dgm:spPr/>
      <dgm:t>
        <a:bodyPr/>
        <a:lstStyle/>
        <a:p>
          <a:endParaRPr lang="es-MX"/>
        </a:p>
      </dgm:t>
    </dgm:pt>
    <dgm:pt modelId="{C567F1A8-6176-4894-9FBA-F557719AEBBB}" type="sibTrans" cxnId="{C67F07F7-45A3-46F6-9721-B63BA931C525}">
      <dgm:prSet/>
      <dgm:spPr/>
      <dgm:t>
        <a:bodyPr/>
        <a:lstStyle/>
        <a:p>
          <a:endParaRPr lang="es-MX"/>
        </a:p>
      </dgm:t>
    </dgm:pt>
    <dgm:pt modelId="{7FF3E8FE-7867-432C-97DC-5A26E074E09F}">
      <dgm:prSet custT="1"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sz="1200" dirty="0" smtClean="0"/>
            <a:t>TERCER NIVEL</a:t>
          </a:r>
        </a:p>
      </dgm:t>
    </dgm:pt>
    <dgm:pt modelId="{5C62E3E1-0996-45A3-938B-58065BDA01FB}" type="parTrans" cxnId="{F114406E-03B1-49E7-952B-3D18891F31AF}">
      <dgm:prSet/>
      <dgm:spPr/>
      <dgm:t>
        <a:bodyPr/>
        <a:lstStyle/>
        <a:p>
          <a:endParaRPr lang="es-MX"/>
        </a:p>
      </dgm:t>
    </dgm:pt>
    <dgm:pt modelId="{649C2956-BCE5-4FFD-AAF4-7F8B9D3F608A}" type="sibTrans" cxnId="{F114406E-03B1-49E7-952B-3D18891F31AF}">
      <dgm:prSet/>
      <dgm:spPr/>
      <dgm:t>
        <a:bodyPr/>
        <a:lstStyle/>
        <a:p>
          <a:endParaRPr lang="es-MX"/>
        </a:p>
      </dgm:t>
    </dgm:pt>
    <dgm:pt modelId="{5480283A-7CB1-4512-8DDF-1BAEE726ECA1}">
      <dgm:prSet custT="1"/>
      <dgm:spPr>
        <a:solidFill>
          <a:srgbClr val="949C94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sz="1200" dirty="0" smtClean="0"/>
            <a:t>QUINTO NIVEL</a:t>
          </a:r>
        </a:p>
      </dgm:t>
    </dgm:pt>
    <dgm:pt modelId="{BCDB954E-0AF0-41DD-9FB4-786811343AC3}" type="parTrans" cxnId="{D00EA8E2-575D-4B52-A088-AB2E68372133}">
      <dgm:prSet/>
      <dgm:spPr/>
      <dgm:t>
        <a:bodyPr/>
        <a:lstStyle/>
        <a:p>
          <a:endParaRPr lang="es-MX"/>
        </a:p>
      </dgm:t>
    </dgm:pt>
    <dgm:pt modelId="{1F7E66E0-9F2B-4F54-B6AC-438D91C7B610}" type="sibTrans" cxnId="{D00EA8E2-575D-4B52-A088-AB2E68372133}">
      <dgm:prSet/>
      <dgm:spPr/>
      <dgm:t>
        <a:bodyPr/>
        <a:lstStyle/>
        <a:p>
          <a:endParaRPr lang="es-MX"/>
        </a:p>
      </dgm:t>
    </dgm:pt>
    <dgm:pt modelId="{CFF2AFAE-AB28-495C-8714-2BE94A3F7984}">
      <dgm:prSet custT="1"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sz="1200" dirty="0" smtClean="0"/>
            <a:t>TERCER NIVEL</a:t>
          </a:r>
        </a:p>
      </dgm:t>
    </dgm:pt>
    <dgm:pt modelId="{5CE125E0-F4AD-4F4D-BE22-BD15DEB1133C}" type="sibTrans" cxnId="{EAFA374C-F17D-4F9C-ABA0-A606DB70FDE4}">
      <dgm:prSet/>
      <dgm:spPr/>
      <dgm:t>
        <a:bodyPr/>
        <a:lstStyle/>
        <a:p>
          <a:endParaRPr lang="es-MX"/>
        </a:p>
      </dgm:t>
    </dgm:pt>
    <dgm:pt modelId="{C43C9E25-FFCD-4D3D-9A79-7A37609E14E7}" type="parTrans" cxnId="{EAFA374C-F17D-4F9C-ABA0-A606DB70FDE4}">
      <dgm:prSet/>
      <dgm:spPr/>
      <dgm:t>
        <a:bodyPr/>
        <a:lstStyle/>
        <a:p>
          <a:endParaRPr lang="es-MX"/>
        </a:p>
      </dgm:t>
    </dgm:pt>
    <dgm:pt modelId="{22126749-A5FB-4EF9-BFBB-DE963EA8115E}" type="pres">
      <dgm:prSet presAssocID="{2CAFAEB9-D505-43CD-9D6A-54B085BE64D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3C6B50E5-7E66-4779-8275-F0C6DA47870F}" type="pres">
      <dgm:prSet presAssocID="{4224D86B-9513-44D3-9E94-DDE81E3BDF7B}" presName="hierRoot1" presStyleCnt="0">
        <dgm:presLayoutVars>
          <dgm:hierBranch val="init"/>
        </dgm:presLayoutVars>
      </dgm:prSet>
      <dgm:spPr/>
    </dgm:pt>
    <dgm:pt modelId="{F288A939-FF4E-424B-BDFF-102C6846D1D5}" type="pres">
      <dgm:prSet presAssocID="{4224D86B-9513-44D3-9E94-DDE81E3BDF7B}" presName="rootComposite1" presStyleCnt="0"/>
      <dgm:spPr/>
    </dgm:pt>
    <dgm:pt modelId="{56E53CB5-3494-4349-BDFC-6BA0C09D61B6}" type="pres">
      <dgm:prSet presAssocID="{4224D86B-9513-44D3-9E94-DDE81E3BDF7B}" presName="rootText1" presStyleLbl="node0" presStyleIdx="0" presStyleCnt="1" custScaleX="132485" custScaleY="106945" custLinFactNeighborX="-1776" custLinFactNeighborY="-9964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7213EFB2-7D69-4955-849C-651E745AC163}" type="pres">
      <dgm:prSet presAssocID="{4224D86B-9513-44D3-9E94-DDE81E3BDF7B}" presName="rootConnector1" presStyleLbl="node1" presStyleIdx="0" presStyleCnt="0"/>
      <dgm:spPr/>
      <dgm:t>
        <a:bodyPr/>
        <a:lstStyle/>
        <a:p>
          <a:endParaRPr lang="es-MX"/>
        </a:p>
      </dgm:t>
    </dgm:pt>
    <dgm:pt modelId="{A2165185-90BE-4EF9-B413-BE1D245E74E4}" type="pres">
      <dgm:prSet presAssocID="{4224D86B-9513-44D3-9E94-DDE81E3BDF7B}" presName="hierChild2" presStyleCnt="0"/>
      <dgm:spPr/>
    </dgm:pt>
    <dgm:pt modelId="{EAC9EB01-5E46-4381-9F37-EB908F8FC860}" type="pres">
      <dgm:prSet presAssocID="{BA4EFA2C-C9C6-4290-BE0E-48774A4C6058}" presName="Name37" presStyleLbl="parChTrans1D2" presStyleIdx="0" presStyleCnt="3"/>
      <dgm:spPr/>
      <dgm:t>
        <a:bodyPr/>
        <a:lstStyle/>
        <a:p>
          <a:endParaRPr lang="es-MX"/>
        </a:p>
      </dgm:t>
    </dgm:pt>
    <dgm:pt modelId="{3239B617-2DE1-4B4A-AB9A-033D5F7742D2}" type="pres">
      <dgm:prSet presAssocID="{7AE23436-4A29-4DD7-ADE8-BCA7498B644D}" presName="hierRoot2" presStyleCnt="0">
        <dgm:presLayoutVars>
          <dgm:hierBranch val="init"/>
        </dgm:presLayoutVars>
      </dgm:prSet>
      <dgm:spPr/>
    </dgm:pt>
    <dgm:pt modelId="{6012B0F7-7A5A-45C7-B577-428D75638F33}" type="pres">
      <dgm:prSet presAssocID="{7AE23436-4A29-4DD7-ADE8-BCA7498B644D}" presName="rootComposite" presStyleCnt="0"/>
      <dgm:spPr/>
    </dgm:pt>
    <dgm:pt modelId="{E5AF8C3E-FA04-4E87-B39F-3435CA062F18}" type="pres">
      <dgm:prSet presAssocID="{7AE23436-4A29-4DD7-ADE8-BCA7498B644D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43A4C77-7A8F-49A9-99DD-41CEE9BE0362}" type="pres">
      <dgm:prSet presAssocID="{7AE23436-4A29-4DD7-ADE8-BCA7498B644D}" presName="rootConnector" presStyleLbl="node2" presStyleIdx="0" presStyleCnt="3"/>
      <dgm:spPr/>
      <dgm:t>
        <a:bodyPr/>
        <a:lstStyle/>
        <a:p>
          <a:endParaRPr lang="es-MX"/>
        </a:p>
      </dgm:t>
    </dgm:pt>
    <dgm:pt modelId="{45272619-961F-4C8A-B541-9DB5DA263A81}" type="pres">
      <dgm:prSet presAssocID="{7AE23436-4A29-4DD7-ADE8-BCA7498B644D}" presName="hierChild4" presStyleCnt="0"/>
      <dgm:spPr/>
    </dgm:pt>
    <dgm:pt modelId="{53F97999-9B86-4561-B81B-2B2AFAD50787}" type="pres">
      <dgm:prSet presAssocID="{8DC19734-B3F3-4D4D-9DF6-B006F291BE1B}" presName="Name37" presStyleLbl="parChTrans1D3" presStyleIdx="0" presStyleCnt="5"/>
      <dgm:spPr/>
      <dgm:t>
        <a:bodyPr/>
        <a:lstStyle/>
        <a:p>
          <a:endParaRPr lang="es-MX"/>
        </a:p>
      </dgm:t>
    </dgm:pt>
    <dgm:pt modelId="{75C38D20-DD4E-47A6-A98B-F5D6F3229A57}" type="pres">
      <dgm:prSet presAssocID="{1199AD7F-7363-429F-B9EF-47C6477D8BB8}" presName="hierRoot2" presStyleCnt="0">
        <dgm:presLayoutVars>
          <dgm:hierBranch val="init"/>
        </dgm:presLayoutVars>
      </dgm:prSet>
      <dgm:spPr/>
    </dgm:pt>
    <dgm:pt modelId="{8A7451A0-F19F-4002-8B6E-C97D9C23F3C8}" type="pres">
      <dgm:prSet presAssocID="{1199AD7F-7363-429F-B9EF-47C6477D8BB8}" presName="rootComposite" presStyleCnt="0"/>
      <dgm:spPr/>
    </dgm:pt>
    <dgm:pt modelId="{C7A51317-DE54-4AC6-9D8E-9A1411B18FE1}" type="pres">
      <dgm:prSet presAssocID="{1199AD7F-7363-429F-B9EF-47C6477D8BB8}" presName="rootText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1634736-F043-47F1-AFC3-74B6BEBE0ACA}" type="pres">
      <dgm:prSet presAssocID="{1199AD7F-7363-429F-B9EF-47C6477D8BB8}" presName="rootConnector" presStyleLbl="node3" presStyleIdx="0" presStyleCnt="5"/>
      <dgm:spPr/>
      <dgm:t>
        <a:bodyPr/>
        <a:lstStyle/>
        <a:p>
          <a:endParaRPr lang="es-MX"/>
        </a:p>
      </dgm:t>
    </dgm:pt>
    <dgm:pt modelId="{C3E65793-2CEA-4A5A-B30D-5EFC2FA8CFB0}" type="pres">
      <dgm:prSet presAssocID="{1199AD7F-7363-429F-B9EF-47C6477D8BB8}" presName="hierChild4" presStyleCnt="0"/>
      <dgm:spPr/>
    </dgm:pt>
    <dgm:pt modelId="{5A18A959-C6ED-4196-8FD5-3AEB743D64FF}" type="pres">
      <dgm:prSet presAssocID="{674CAD1E-E920-4F71-BE1C-1D22510C1001}" presName="Name37" presStyleLbl="parChTrans1D4" presStyleIdx="0" presStyleCnt="7"/>
      <dgm:spPr/>
      <dgm:t>
        <a:bodyPr/>
        <a:lstStyle/>
        <a:p>
          <a:endParaRPr lang="es-MX"/>
        </a:p>
      </dgm:t>
    </dgm:pt>
    <dgm:pt modelId="{F66C8DAE-6A76-44FE-B618-A50F5F5CE5AA}" type="pres">
      <dgm:prSet presAssocID="{4A79DAC5-492F-4531-95E5-41C540282023}" presName="hierRoot2" presStyleCnt="0">
        <dgm:presLayoutVars>
          <dgm:hierBranch val="init"/>
        </dgm:presLayoutVars>
      </dgm:prSet>
      <dgm:spPr/>
    </dgm:pt>
    <dgm:pt modelId="{24580C0C-B5F3-47DA-878E-C5A20E8EDFC7}" type="pres">
      <dgm:prSet presAssocID="{4A79DAC5-492F-4531-95E5-41C540282023}" presName="rootComposite" presStyleCnt="0"/>
      <dgm:spPr/>
    </dgm:pt>
    <dgm:pt modelId="{732D3988-CF1C-4856-9EC2-0A6F4DFD4E67}" type="pres">
      <dgm:prSet presAssocID="{4A79DAC5-492F-4531-95E5-41C540282023}" presName="rootText" presStyleLbl="node4" presStyleIdx="0" presStyleCnt="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82B84614-48F9-4562-AC2D-C87FCF27AD43}" type="pres">
      <dgm:prSet presAssocID="{4A79DAC5-492F-4531-95E5-41C540282023}" presName="rootConnector" presStyleLbl="node4" presStyleIdx="0" presStyleCnt="7"/>
      <dgm:spPr/>
      <dgm:t>
        <a:bodyPr/>
        <a:lstStyle/>
        <a:p>
          <a:endParaRPr lang="es-MX"/>
        </a:p>
      </dgm:t>
    </dgm:pt>
    <dgm:pt modelId="{587ACBF0-97FF-481B-BB81-2B8C86676B5C}" type="pres">
      <dgm:prSet presAssocID="{4A79DAC5-492F-4531-95E5-41C540282023}" presName="hierChild4" presStyleCnt="0"/>
      <dgm:spPr/>
    </dgm:pt>
    <dgm:pt modelId="{248772E6-6B8E-4D69-A29C-6917E07E7FFF}" type="pres">
      <dgm:prSet presAssocID="{2ACEAF35-2FA2-4A91-BB30-A0B952BA8754}" presName="Name37" presStyleLbl="parChTrans1D4" presStyleIdx="1" presStyleCnt="7"/>
      <dgm:spPr/>
      <dgm:t>
        <a:bodyPr/>
        <a:lstStyle/>
        <a:p>
          <a:endParaRPr lang="es-MX"/>
        </a:p>
      </dgm:t>
    </dgm:pt>
    <dgm:pt modelId="{ED37D8DA-B570-4914-93A4-E3D722E8D5A0}" type="pres">
      <dgm:prSet presAssocID="{EAA91D26-7434-4B2D-8359-97B8F078E9DD}" presName="hierRoot2" presStyleCnt="0">
        <dgm:presLayoutVars>
          <dgm:hierBranch val="init"/>
        </dgm:presLayoutVars>
      </dgm:prSet>
      <dgm:spPr/>
    </dgm:pt>
    <dgm:pt modelId="{3F6F9B42-F033-4454-9577-9567C66791F6}" type="pres">
      <dgm:prSet presAssocID="{EAA91D26-7434-4B2D-8359-97B8F078E9DD}" presName="rootComposite" presStyleCnt="0"/>
      <dgm:spPr/>
    </dgm:pt>
    <dgm:pt modelId="{72CF9096-8B79-49DC-945A-41580F85D43D}" type="pres">
      <dgm:prSet presAssocID="{EAA91D26-7434-4B2D-8359-97B8F078E9DD}" presName="rootText" presStyleLbl="node4" presStyleIdx="1" presStyleCnt="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02816EB-50FE-481F-856A-F99FCD699565}" type="pres">
      <dgm:prSet presAssocID="{EAA91D26-7434-4B2D-8359-97B8F078E9DD}" presName="rootConnector" presStyleLbl="node4" presStyleIdx="1" presStyleCnt="7"/>
      <dgm:spPr/>
      <dgm:t>
        <a:bodyPr/>
        <a:lstStyle/>
        <a:p>
          <a:endParaRPr lang="es-MX"/>
        </a:p>
      </dgm:t>
    </dgm:pt>
    <dgm:pt modelId="{4466C7AA-FD7C-42B1-AE61-BD1208AD81E6}" type="pres">
      <dgm:prSet presAssocID="{EAA91D26-7434-4B2D-8359-97B8F078E9DD}" presName="hierChild4" presStyleCnt="0"/>
      <dgm:spPr/>
    </dgm:pt>
    <dgm:pt modelId="{F5A2448B-4F30-4E59-AFD9-583E7A0E5F30}" type="pres">
      <dgm:prSet presAssocID="{EAA91D26-7434-4B2D-8359-97B8F078E9DD}" presName="hierChild5" presStyleCnt="0"/>
      <dgm:spPr/>
    </dgm:pt>
    <dgm:pt modelId="{C19D8A57-16AD-4502-A8C4-0E2A9F6F1000}" type="pres">
      <dgm:prSet presAssocID="{4A79DAC5-492F-4531-95E5-41C540282023}" presName="hierChild5" presStyleCnt="0"/>
      <dgm:spPr/>
    </dgm:pt>
    <dgm:pt modelId="{23E83509-DAF9-4539-86C7-2AF6AA31AE24}" type="pres">
      <dgm:prSet presAssocID="{943CB384-B580-429B-807B-AC2E31F8832D}" presName="Name37" presStyleLbl="parChTrans1D4" presStyleIdx="2" presStyleCnt="7"/>
      <dgm:spPr/>
      <dgm:t>
        <a:bodyPr/>
        <a:lstStyle/>
        <a:p>
          <a:endParaRPr lang="es-MX"/>
        </a:p>
      </dgm:t>
    </dgm:pt>
    <dgm:pt modelId="{3DCB0AB9-2D90-4E51-A59C-DD2F6F4E9B3A}" type="pres">
      <dgm:prSet presAssocID="{A77CF22B-C340-43AE-9D9A-547093AD9F7A}" presName="hierRoot2" presStyleCnt="0">
        <dgm:presLayoutVars>
          <dgm:hierBranch val="init"/>
        </dgm:presLayoutVars>
      </dgm:prSet>
      <dgm:spPr/>
    </dgm:pt>
    <dgm:pt modelId="{484383DB-56FE-4D1D-B12C-CC80290F3205}" type="pres">
      <dgm:prSet presAssocID="{A77CF22B-C340-43AE-9D9A-547093AD9F7A}" presName="rootComposite" presStyleCnt="0"/>
      <dgm:spPr/>
    </dgm:pt>
    <dgm:pt modelId="{049222B4-A4DE-42A5-BB53-FB5B0CD9BE3A}" type="pres">
      <dgm:prSet presAssocID="{A77CF22B-C340-43AE-9D9A-547093AD9F7A}" presName="rootText" presStyleLbl="node4" presStyleIdx="2" presStyleCnt="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DCD86DD-260E-47BE-A404-42FBAF869DB8}" type="pres">
      <dgm:prSet presAssocID="{A77CF22B-C340-43AE-9D9A-547093AD9F7A}" presName="rootConnector" presStyleLbl="node4" presStyleIdx="2" presStyleCnt="7"/>
      <dgm:spPr/>
      <dgm:t>
        <a:bodyPr/>
        <a:lstStyle/>
        <a:p>
          <a:endParaRPr lang="es-MX"/>
        </a:p>
      </dgm:t>
    </dgm:pt>
    <dgm:pt modelId="{B4817FA8-F3B0-4FB1-BBB7-EA45E822434D}" type="pres">
      <dgm:prSet presAssocID="{A77CF22B-C340-43AE-9D9A-547093AD9F7A}" presName="hierChild4" presStyleCnt="0"/>
      <dgm:spPr/>
    </dgm:pt>
    <dgm:pt modelId="{B727C9D3-0A96-41D8-BD39-D51438C7AA99}" type="pres">
      <dgm:prSet presAssocID="{BCDB954E-0AF0-41DD-9FB4-786811343AC3}" presName="Name37" presStyleLbl="parChTrans1D4" presStyleIdx="3" presStyleCnt="7"/>
      <dgm:spPr/>
      <dgm:t>
        <a:bodyPr/>
        <a:lstStyle/>
        <a:p>
          <a:endParaRPr lang="es-MX"/>
        </a:p>
      </dgm:t>
    </dgm:pt>
    <dgm:pt modelId="{A804CB45-F0A7-4769-B0CA-9BDF8F91BCED}" type="pres">
      <dgm:prSet presAssocID="{5480283A-7CB1-4512-8DDF-1BAEE726ECA1}" presName="hierRoot2" presStyleCnt="0">
        <dgm:presLayoutVars>
          <dgm:hierBranch val="init"/>
        </dgm:presLayoutVars>
      </dgm:prSet>
      <dgm:spPr/>
    </dgm:pt>
    <dgm:pt modelId="{9839CC13-6A22-44AD-8C93-0369EB3A1649}" type="pres">
      <dgm:prSet presAssocID="{5480283A-7CB1-4512-8DDF-1BAEE726ECA1}" presName="rootComposite" presStyleCnt="0"/>
      <dgm:spPr/>
    </dgm:pt>
    <dgm:pt modelId="{A890C5D2-4E9B-434B-ADFE-DFB96224275B}" type="pres">
      <dgm:prSet presAssocID="{5480283A-7CB1-4512-8DDF-1BAEE726ECA1}" presName="rootText" presStyleLbl="node4" presStyleIdx="3" presStyleCnt="7" custLinFactNeighborX="-1315" custLinFactNeighborY="-102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ABA101E-D5E9-49EA-ADF9-CBAEBDA3F6D0}" type="pres">
      <dgm:prSet presAssocID="{5480283A-7CB1-4512-8DDF-1BAEE726ECA1}" presName="rootConnector" presStyleLbl="node4" presStyleIdx="3" presStyleCnt="7"/>
      <dgm:spPr/>
      <dgm:t>
        <a:bodyPr/>
        <a:lstStyle/>
        <a:p>
          <a:endParaRPr lang="es-MX"/>
        </a:p>
      </dgm:t>
    </dgm:pt>
    <dgm:pt modelId="{00876EB9-9E9A-4DF8-BF84-530DF955613E}" type="pres">
      <dgm:prSet presAssocID="{5480283A-7CB1-4512-8DDF-1BAEE726ECA1}" presName="hierChild4" presStyleCnt="0"/>
      <dgm:spPr/>
    </dgm:pt>
    <dgm:pt modelId="{F72FBA93-F67E-48E9-9411-29C1E355C996}" type="pres">
      <dgm:prSet presAssocID="{5480283A-7CB1-4512-8DDF-1BAEE726ECA1}" presName="hierChild5" presStyleCnt="0"/>
      <dgm:spPr/>
    </dgm:pt>
    <dgm:pt modelId="{66B0B5A3-3B1C-47C6-9C5A-113E488E93CC}" type="pres">
      <dgm:prSet presAssocID="{A77CF22B-C340-43AE-9D9A-547093AD9F7A}" presName="hierChild5" presStyleCnt="0"/>
      <dgm:spPr/>
    </dgm:pt>
    <dgm:pt modelId="{1E3B4FF3-1B92-479B-8522-297B63AC21E2}" type="pres">
      <dgm:prSet presAssocID="{1199AD7F-7363-429F-B9EF-47C6477D8BB8}" presName="hierChild5" presStyleCnt="0"/>
      <dgm:spPr/>
    </dgm:pt>
    <dgm:pt modelId="{70FCD5D5-8C02-4BBC-9C11-9E03D847A914}" type="pres">
      <dgm:prSet presAssocID="{5C62E3E1-0996-45A3-938B-58065BDA01FB}" presName="Name37" presStyleLbl="parChTrans1D3" presStyleIdx="1" presStyleCnt="5"/>
      <dgm:spPr/>
      <dgm:t>
        <a:bodyPr/>
        <a:lstStyle/>
        <a:p>
          <a:endParaRPr lang="es-MX"/>
        </a:p>
      </dgm:t>
    </dgm:pt>
    <dgm:pt modelId="{1BDB7A60-EDE6-4FB7-8112-152C07807AE4}" type="pres">
      <dgm:prSet presAssocID="{7FF3E8FE-7867-432C-97DC-5A26E074E09F}" presName="hierRoot2" presStyleCnt="0">
        <dgm:presLayoutVars>
          <dgm:hierBranch val="init"/>
        </dgm:presLayoutVars>
      </dgm:prSet>
      <dgm:spPr/>
    </dgm:pt>
    <dgm:pt modelId="{35458183-F308-41E4-A82F-2827BCB33BCF}" type="pres">
      <dgm:prSet presAssocID="{7FF3E8FE-7867-432C-97DC-5A26E074E09F}" presName="rootComposite" presStyleCnt="0"/>
      <dgm:spPr/>
    </dgm:pt>
    <dgm:pt modelId="{AE98387C-B251-4851-A6AF-1200E58A01C4}" type="pres">
      <dgm:prSet presAssocID="{7FF3E8FE-7867-432C-97DC-5A26E074E09F}" presName="rootText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9EE9561-D79B-4D21-A453-798CAC55E90C}" type="pres">
      <dgm:prSet presAssocID="{7FF3E8FE-7867-432C-97DC-5A26E074E09F}" presName="rootConnector" presStyleLbl="node3" presStyleIdx="1" presStyleCnt="5"/>
      <dgm:spPr/>
      <dgm:t>
        <a:bodyPr/>
        <a:lstStyle/>
        <a:p>
          <a:endParaRPr lang="es-MX"/>
        </a:p>
      </dgm:t>
    </dgm:pt>
    <dgm:pt modelId="{E5C34AAB-C495-447E-85AD-B0DFCE635337}" type="pres">
      <dgm:prSet presAssocID="{7FF3E8FE-7867-432C-97DC-5A26E074E09F}" presName="hierChild4" presStyleCnt="0"/>
      <dgm:spPr/>
    </dgm:pt>
    <dgm:pt modelId="{9904B35E-7B01-4166-8663-0680B84E2F57}" type="pres">
      <dgm:prSet presAssocID="{7FF3E8FE-7867-432C-97DC-5A26E074E09F}" presName="hierChild5" presStyleCnt="0"/>
      <dgm:spPr/>
    </dgm:pt>
    <dgm:pt modelId="{4A44123D-26F9-4151-B0AE-AB58A5C758B8}" type="pres">
      <dgm:prSet presAssocID="{363D8BF5-2759-499E-A632-4AFE11429467}" presName="Name37" presStyleLbl="parChTrans1D3" presStyleIdx="2" presStyleCnt="5"/>
      <dgm:spPr/>
      <dgm:t>
        <a:bodyPr/>
        <a:lstStyle/>
        <a:p>
          <a:endParaRPr lang="es-MX"/>
        </a:p>
      </dgm:t>
    </dgm:pt>
    <dgm:pt modelId="{E360378B-7C78-4A8B-884E-1E65B994A4EA}" type="pres">
      <dgm:prSet presAssocID="{EBC779F8-87C7-48BC-A14D-5C2B99B15CBE}" presName="hierRoot2" presStyleCnt="0">
        <dgm:presLayoutVars>
          <dgm:hierBranch val="init"/>
        </dgm:presLayoutVars>
      </dgm:prSet>
      <dgm:spPr/>
    </dgm:pt>
    <dgm:pt modelId="{0ED1F46D-867E-4984-84E4-6656457CFEA6}" type="pres">
      <dgm:prSet presAssocID="{EBC779F8-87C7-48BC-A14D-5C2B99B15CBE}" presName="rootComposite" presStyleCnt="0"/>
      <dgm:spPr/>
    </dgm:pt>
    <dgm:pt modelId="{FA9652DA-ECCB-4630-A892-E26DAC313795}" type="pres">
      <dgm:prSet presAssocID="{EBC779F8-87C7-48BC-A14D-5C2B99B15CBE}" presName="rootText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6144F35-AA70-4F6C-B1BD-F7F57675272B}" type="pres">
      <dgm:prSet presAssocID="{EBC779F8-87C7-48BC-A14D-5C2B99B15CBE}" presName="rootConnector" presStyleLbl="node3" presStyleIdx="2" presStyleCnt="5"/>
      <dgm:spPr/>
      <dgm:t>
        <a:bodyPr/>
        <a:lstStyle/>
        <a:p>
          <a:endParaRPr lang="es-MX"/>
        </a:p>
      </dgm:t>
    </dgm:pt>
    <dgm:pt modelId="{3EA24711-6481-4050-970D-10E99FB06FF4}" type="pres">
      <dgm:prSet presAssocID="{EBC779F8-87C7-48BC-A14D-5C2B99B15CBE}" presName="hierChild4" presStyleCnt="0"/>
      <dgm:spPr/>
    </dgm:pt>
    <dgm:pt modelId="{82BD830D-F35E-4961-B0F5-2C60567F645A}" type="pres">
      <dgm:prSet presAssocID="{EBC779F8-87C7-48BC-A14D-5C2B99B15CBE}" presName="hierChild5" presStyleCnt="0"/>
      <dgm:spPr/>
    </dgm:pt>
    <dgm:pt modelId="{B9150307-34C4-4741-B70C-1900F24A54B2}" type="pres">
      <dgm:prSet presAssocID="{7AE23436-4A29-4DD7-ADE8-BCA7498B644D}" presName="hierChild5" presStyleCnt="0"/>
      <dgm:spPr/>
    </dgm:pt>
    <dgm:pt modelId="{2E5C5621-A111-4267-BED1-4B6BAF0A899C}" type="pres">
      <dgm:prSet presAssocID="{200B2ACC-D5E2-4A67-A03D-9B5F12ED2700}" presName="Name37" presStyleLbl="parChTrans1D2" presStyleIdx="1" presStyleCnt="3"/>
      <dgm:spPr/>
      <dgm:t>
        <a:bodyPr/>
        <a:lstStyle/>
        <a:p>
          <a:endParaRPr lang="es-MX"/>
        </a:p>
      </dgm:t>
    </dgm:pt>
    <dgm:pt modelId="{322E27DF-358B-46FC-8999-B6307D4DC919}" type="pres">
      <dgm:prSet presAssocID="{EF02E54C-1F04-4545-97F1-B903D0EEC0AC}" presName="hierRoot2" presStyleCnt="0">
        <dgm:presLayoutVars>
          <dgm:hierBranch val="init"/>
        </dgm:presLayoutVars>
      </dgm:prSet>
      <dgm:spPr/>
    </dgm:pt>
    <dgm:pt modelId="{B607B8AA-34AB-4593-BF8B-A894A939E1C8}" type="pres">
      <dgm:prSet presAssocID="{EF02E54C-1F04-4545-97F1-B903D0EEC0AC}" presName="rootComposite" presStyleCnt="0"/>
      <dgm:spPr/>
    </dgm:pt>
    <dgm:pt modelId="{A502B120-8E0D-469F-B75C-22EFED7F4E5A}" type="pres">
      <dgm:prSet presAssocID="{EF02E54C-1F04-4545-97F1-B903D0EEC0AC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982EFE3-D22C-4447-A6D2-095154ACE9D7}" type="pres">
      <dgm:prSet presAssocID="{EF02E54C-1F04-4545-97F1-B903D0EEC0AC}" presName="rootConnector" presStyleLbl="node2" presStyleIdx="1" presStyleCnt="3"/>
      <dgm:spPr/>
      <dgm:t>
        <a:bodyPr/>
        <a:lstStyle/>
        <a:p>
          <a:endParaRPr lang="es-MX"/>
        </a:p>
      </dgm:t>
    </dgm:pt>
    <dgm:pt modelId="{303853D9-B979-4514-B7CF-413944FC57B8}" type="pres">
      <dgm:prSet presAssocID="{EF02E54C-1F04-4545-97F1-B903D0EEC0AC}" presName="hierChild4" presStyleCnt="0"/>
      <dgm:spPr/>
    </dgm:pt>
    <dgm:pt modelId="{611E5BF0-45CA-4C38-A077-F28D9F848A00}" type="pres">
      <dgm:prSet presAssocID="{EF02E54C-1F04-4545-97F1-B903D0EEC0AC}" presName="hierChild5" presStyleCnt="0"/>
      <dgm:spPr/>
    </dgm:pt>
    <dgm:pt modelId="{C60F77BD-33A9-4639-86CF-F52E6280E6B4}" type="pres">
      <dgm:prSet presAssocID="{B1A4A143-54BF-4B2F-97C1-3985DF1B6D84}" presName="Name37" presStyleLbl="parChTrans1D2" presStyleIdx="2" presStyleCnt="3"/>
      <dgm:spPr/>
      <dgm:t>
        <a:bodyPr/>
        <a:lstStyle/>
        <a:p>
          <a:endParaRPr lang="es-MX"/>
        </a:p>
      </dgm:t>
    </dgm:pt>
    <dgm:pt modelId="{5E3FD024-6B63-4862-B90E-C290CA83AC0D}" type="pres">
      <dgm:prSet presAssocID="{96F92195-F871-4FD0-9FD8-41B669995BBC}" presName="hierRoot2" presStyleCnt="0">
        <dgm:presLayoutVars>
          <dgm:hierBranch val="init"/>
        </dgm:presLayoutVars>
      </dgm:prSet>
      <dgm:spPr/>
    </dgm:pt>
    <dgm:pt modelId="{82F61EAD-E6EF-4B21-BB85-CAF504FA48E0}" type="pres">
      <dgm:prSet presAssocID="{96F92195-F871-4FD0-9FD8-41B669995BBC}" presName="rootComposite" presStyleCnt="0"/>
      <dgm:spPr/>
    </dgm:pt>
    <dgm:pt modelId="{BF7F6155-1BED-426B-8116-C509341C4DE5}" type="pres">
      <dgm:prSet presAssocID="{96F92195-F871-4FD0-9FD8-41B669995BBC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E36BD25-795C-49D9-9C61-BD9E5872649B}" type="pres">
      <dgm:prSet presAssocID="{96F92195-F871-4FD0-9FD8-41B669995BBC}" presName="rootConnector" presStyleLbl="node2" presStyleIdx="2" presStyleCnt="3"/>
      <dgm:spPr/>
      <dgm:t>
        <a:bodyPr/>
        <a:lstStyle/>
        <a:p>
          <a:endParaRPr lang="es-MX"/>
        </a:p>
      </dgm:t>
    </dgm:pt>
    <dgm:pt modelId="{A07E2D0F-2796-4261-A33C-E6E741636DC3}" type="pres">
      <dgm:prSet presAssocID="{96F92195-F871-4FD0-9FD8-41B669995BBC}" presName="hierChild4" presStyleCnt="0"/>
      <dgm:spPr/>
    </dgm:pt>
    <dgm:pt modelId="{E1961A61-C2E0-4DDF-9903-6DB053773362}" type="pres">
      <dgm:prSet presAssocID="{C43C9E25-FFCD-4D3D-9A79-7A37609E14E7}" presName="Name37" presStyleLbl="parChTrans1D3" presStyleIdx="3" presStyleCnt="5"/>
      <dgm:spPr/>
      <dgm:t>
        <a:bodyPr/>
        <a:lstStyle/>
        <a:p>
          <a:endParaRPr lang="es-MX"/>
        </a:p>
      </dgm:t>
    </dgm:pt>
    <dgm:pt modelId="{30DDCC82-C945-4295-BC44-9F5E151B35BB}" type="pres">
      <dgm:prSet presAssocID="{CFF2AFAE-AB28-495C-8714-2BE94A3F7984}" presName="hierRoot2" presStyleCnt="0">
        <dgm:presLayoutVars>
          <dgm:hierBranch val="init"/>
        </dgm:presLayoutVars>
      </dgm:prSet>
      <dgm:spPr/>
    </dgm:pt>
    <dgm:pt modelId="{B82D34B4-A3C2-4D82-AFC5-8CA8DF10C527}" type="pres">
      <dgm:prSet presAssocID="{CFF2AFAE-AB28-495C-8714-2BE94A3F7984}" presName="rootComposite" presStyleCnt="0"/>
      <dgm:spPr/>
    </dgm:pt>
    <dgm:pt modelId="{510ED18F-C2EB-4E42-AA66-49B588F8A064}" type="pres">
      <dgm:prSet presAssocID="{CFF2AFAE-AB28-495C-8714-2BE94A3F7984}" presName="rootText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E16C81F8-86ED-4C23-9265-E5730F1C5490}" type="pres">
      <dgm:prSet presAssocID="{CFF2AFAE-AB28-495C-8714-2BE94A3F7984}" presName="rootConnector" presStyleLbl="node3" presStyleIdx="3" presStyleCnt="5"/>
      <dgm:spPr/>
      <dgm:t>
        <a:bodyPr/>
        <a:lstStyle/>
        <a:p>
          <a:endParaRPr lang="es-MX"/>
        </a:p>
      </dgm:t>
    </dgm:pt>
    <dgm:pt modelId="{F134DF28-0EAF-4F07-B692-2D9D4ADBDC05}" type="pres">
      <dgm:prSet presAssocID="{CFF2AFAE-AB28-495C-8714-2BE94A3F7984}" presName="hierChild4" presStyleCnt="0"/>
      <dgm:spPr/>
    </dgm:pt>
    <dgm:pt modelId="{0D3F23D7-BBEC-414A-891A-AA0A3EB1819D}" type="pres">
      <dgm:prSet presAssocID="{39F8D58E-AB67-4BF7-90BC-8059FCCA2709}" presName="Name37" presStyleLbl="parChTrans1D4" presStyleIdx="4" presStyleCnt="7"/>
      <dgm:spPr/>
      <dgm:t>
        <a:bodyPr/>
        <a:lstStyle/>
        <a:p>
          <a:endParaRPr lang="es-MX"/>
        </a:p>
      </dgm:t>
    </dgm:pt>
    <dgm:pt modelId="{00A87F3B-B8E9-44BD-A34D-B566C3398CEE}" type="pres">
      <dgm:prSet presAssocID="{7328826E-D652-4779-B3BD-FB1DED84CA0D}" presName="hierRoot2" presStyleCnt="0">
        <dgm:presLayoutVars>
          <dgm:hierBranch val="init"/>
        </dgm:presLayoutVars>
      </dgm:prSet>
      <dgm:spPr/>
    </dgm:pt>
    <dgm:pt modelId="{D2D6CC46-9B84-4F5C-AE78-73412190B8D6}" type="pres">
      <dgm:prSet presAssocID="{7328826E-D652-4779-B3BD-FB1DED84CA0D}" presName="rootComposite" presStyleCnt="0"/>
      <dgm:spPr/>
    </dgm:pt>
    <dgm:pt modelId="{A86B3316-F747-407A-A6FF-9868D4FE9DD7}" type="pres">
      <dgm:prSet presAssocID="{7328826E-D652-4779-B3BD-FB1DED84CA0D}" presName="rootText" presStyleLbl="node4" presStyleIdx="4" presStyleCnt="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3A19482-C7B6-45E7-8437-9B8E7E936208}" type="pres">
      <dgm:prSet presAssocID="{7328826E-D652-4779-B3BD-FB1DED84CA0D}" presName="rootConnector" presStyleLbl="node4" presStyleIdx="4" presStyleCnt="7"/>
      <dgm:spPr/>
      <dgm:t>
        <a:bodyPr/>
        <a:lstStyle/>
        <a:p>
          <a:endParaRPr lang="es-MX"/>
        </a:p>
      </dgm:t>
    </dgm:pt>
    <dgm:pt modelId="{9E71E472-14AF-45FC-9122-2F256ADA7CDF}" type="pres">
      <dgm:prSet presAssocID="{7328826E-D652-4779-B3BD-FB1DED84CA0D}" presName="hierChild4" presStyleCnt="0"/>
      <dgm:spPr/>
    </dgm:pt>
    <dgm:pt modelId="{3208666C-98B9-458C-A756-C610E4BA518B}" type="pres">
      <dgm:prSet presAssocID="{7328826E-D652-4779-B3BD-FB1DED84CA0D}" presName="hierChild5" presStyleCnt="0"/>
      <dgm:spPr/>
    </dgm:pt>
    <dgm:pt modelId="{7C1F4810-B694-4AB5-9392-234046E9BE91}" type="pres">
      <dgm:prSet presAssocID="{CFF2AFAE-AB28-495C-8714-2BE94A3F7984}" presName="hierChild5" presStyleCnt="0"/>
      <dgm:spPr/>
    </dgm:pt>
    <dgm:pt modelId="{FA3998D5-B8DF-44EB-8972-1F66276E874C}" type="pres">
      <dgm:prSet presAssocID="{7DD8C377-9322-444E-AB69-A5828AA3A32B}" presName="Name37" presStyleLbl="parChTrans1D3" presStyleIdx="4" presStyleCnt="5"/>
      <dgm:spPr/>
      <dgm:t>
        <a:bodyPr/>
        <a:lstStyle/>
        <a:p>
          <a:endParaRPr lang="es-MX"/>
        </a:p>
      </dgm:t>
    </dgm:pt>
    <dgm:pt modelId="{4ACEC8C5-4450-45D4-8B68-872C28F33145}" type="pres">
      <dgm:prSet presAssocID="{B6A5A5D6-56B6-4078-A3D9-8232DAEA34DF}" presName="hierRoot2" presStyleCnt="0">
        <dgm:presLayoutVars>
          <dgm:hierBranch val="init"/>
        </dgm:presLayoutVars>
      </dgm:prSet>
      <dgm:spPr/>
    </dgm:pt>
    <dgm:pt modelId="{296CCD64-D237-41E1-B423-2ABB53AE00B7}" type="pres">
      <dgm:prSet presAssocID="{B6A5A5D6-56B6-4078-A3D9-8232DAEA34DF}" presName="rootComposite" presStyleCnt="0"/>
      <dgm:spPr/>
    </dgm:pt>
    <dgm:pt modelId="{586AA170-C52B-42A2-B980-3C461AC7F68D}" type="pres">
      <dgm:prSet presAssocID="{B6A5A5D6-56B6-4078-A3D9-8232DAEA34DF}" presName="rootText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8BD2D881-890E-4417-AC99-7B833DC7AF9A}" type="pres">
      <dgm:prSet presAssocID="{B6A5A5D6-56B6-4078-A3D9-8232DAEA34DF}" presName="rootConnector" presStyleLbl="node3" presStyleIdx="4" presStyleCnt="5"/>
      <dgm:spPr/>
      <dgm:t>
        <a:bodyPr/>
        <a:lstStyle/>
        <a:p>
          <a:endParaRPr lang="es-MX"/>
        </a:p>
      </dgm:t>
    </dgm:pt>
    <dgm:pt modelId="{7916A577-4678-42B6-BFB9-FE1C316A3495}" type="pres">
      <dgm:prSet presAssocID="{B6A5A5D6-56B6-4078-A3D9-8232DAEA34DF}" presName="hierChild4" presStyleCnt="0"/>
      <dgm:spPr/>
    </dgm:pt>
    <dgm:pt modelId="{7FAB6BAD-1A11-42F1-870F-268379B83595}" type="pres">
      <dgm:prSet presAssocID="{E08CEA12-CCED-4938-B4E4-5041F81309CD}" presName="Name37" presStyleLbl="parChTrans1D4" presStyleIdx="5" presStyleCnt="7"/>
      <dgm:spPr/>
      <dgm:t>
        <a:bodyPr/>
        <a:lstStyle/>
        <a:p>
          <a:endParaRPr lang="es-MX"/>
        </a:p>
      </dgm:t>
    </dgm:pt>
    <dgm:pt modelId="{D2F1906C-B038-4EAE-83FE-DE0B42C8595E}" type="pres">
      <dgm:prSet presAssocID="{DE3598E5-D65C-4631-8A37-1BEE956C3D15}" presName="hierRoot2" presStyleCnt="0">
        <dgm:presLayoutVars>
          <dgm:hierBranch val="init"/>
        </dgm:presLayoutVars>
      </dgm:prSet>
      <dgm:spPr/>
    </dgm:pt>
    <dgm:pt modelId="{45178634-7D42-4A04-9D95-44AC6DF96B03}" type="pres">
      <dgm:prSet presAssocID="{DE3598E5-D65C-4631-8A37-1BEE956C3D15}" presName="rootComposite" presStyleCnt="0"/>
      <dgm:spPr/>
    </dgm:pt>
    <dgm:pt modelId="{C2BBF0A8-32AF-4361-BBE9-4D86FF484382}" type="pres">
      <dgm:prSet presAssocID="{DE3598E5-D65C-4631-8A37-1BEE956C3D15}" presName="rootText" presStyleLbl="node4" presStyleIdx="5" presStyleCnt="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5801712B-B9F6-4D1A-ADF9-5E1740D5CA11}" type="pres">
      <dgm:prSet presAssocID="{DE3598E5-D65C-4631-8A37-1BEE956C3D15}" presName="rootConnector" presStyleLbl="node4" presStyleIdx="5" presStyleCnt="7"/>
      <dgm:spPr/>
      <dgm:t>
        <a:bodyPr/>
        <a:lstStyle/>
        <a:p>
          <a:endParaRPr lang="es-MX"/>
        </a:p>
      </dgm:t>
    </dgm:pt>
    <dgm:pt modelId="{CDF22330-26D9-4EA1-A6F0-75BDE04085AB}" type="pres">
      <dgm:prSet presAssocID="{DE3598E5-D65C-4631-8A37-1BEE956C3D15}" presName="hierChild4" presStyleCnt="0"/>
      <dgm:spPr/>
    </dgm:pt>
    <dgm:pt modelId="{A2AFE2D5-CB00-4B80-B203-862E8F87C7FD}" type="pres">
      <dgm:prSet presAssocID="{804072A6-B5E9-44F2-8D58-1E7B1CE17D16}" presName="Name37" presStyleLbl="parChTrans1D4" presStyleIdx="6" presStyleCnt="7"/>
      <dgm:spPr/>
      <dgm:t>
        <a:bodyPr/>
        <a:lstStyle/>
        <a:p>
          <a:endParaRPr lang="es-MX"/>
        </a:p>
      </dgm:t>
    </dgm:pt>
    <dgm:pt modelId="{F40C6E0C-8B0A-4972-8285-AD37D431DB2D}" type="pres">
      <dgm:prSet presAssocID="{8194C7E9-6760-4A6E-A2F7-67670351D59A}" presName="hierRoot2" presStyleCnt="0">
        <dgm:presLayoutVars>
          <dgm:hierBranch val="init"/>
        </dgm:presLayoutVars>
      </dgm:prSet>
      <dgm:spPr/>
    </dgm:pt>
    <dgm:pt modelId="{F263AA62-7677-4D03-BADB-58D49B3BA633}" type="pres">
      <dgm:prSet presAssocID="{8194C7E9-6760-4A6E-A2F7-67670351D59A}" presName="rootComposite" presStyleCnt="0"/>
      <dgm:spPr/>
    </dgm:pt>
    <dgm:pt modelId="{4A5F7393-3E42-4401-9130-D2801A6CDC12}" type="pres">
      <dgm:prSet presAssocID="{8194C7E9-6760-4A6E-A2F7-67670351D59A}" presName="rootText" presStyleLbl="node4" presStyleIdx="6" presStyleCnt="7" custScaleY="140276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07FE6B36-5E69-41C0-899C-67556ADB8978}" type="pres">
      <dgm:prSet presAssocID="{8194C7E9-6760-4A6E-A2F7-67670351D59A}" presName="rootConnector" presStyleLbl="node4" presStyleIdx="6" presStyleCnt="7"/>
      <dgm:spPr/>
      <dgm:t>
        <a:bodyPr/>
        <a:lstStyle/>
        <a:p>
          <a:endParaRPr lang="es-MX"/>
        </a:p>
      </dgm:t>
    </dgm:pt>
    <dgm:pt modelId="{FAB89D42-D2FD-4FF1-B484-2175A0499FEA}" type="pres">
      <dgm:prSet presAssocID="{8194C7E9-6760-4A6E-A2F7-67670351D59A}" presName="hierChild4" presStyleCnt="0"/>
      <dgm:spPr/>
    </dgm:pt>
    <dgm:pt modelId="{7A99BF75-619D-4913-B359-6DEF2B6E5FB2}" type="pres">
      <dgm:prSet presAssocID="{8194C7E9-6760-4A6E-A2F7-67670351D59A}" presName="hierChild5" presStyleCnt="0"/>
      <dgm:spPr/>
    </dgm:pt>
    <dgm:pt modelId="{A8A2BA7C-B011-4920-9B1E-F5825FD1AEC7}" type="pres">
      <dgm:prSet presAssocID="{DE3598E5-D65C-4631-8A37-1BEE956C3D15}" presName="hierChild5" presStyleCnt="0"/>
      <dgm:spPr/>
    </dgm:pt>
    <dgm:pt modelId="{F2F753E8-D24F-491B-8DEB-790D3C26A4C1}" type="pres">
      <dgm:prSet presAssocID="{B6A5A5D6-56B6-4078-A3D9-8232DAEA34DF}" presName="hierChild5" presStyleCnt="0"/>
      <dgm:spPr/>
    </dgm:pt>
    <dgm:pt modelId="{85877DCC-F28F-4580-9430-A68AA2B396BD}" type="pres">
      <dgm:prSet presAssocID="{96F92195-F871-4FD0-9FD8-41B669995BBC}" presName="hierChild5" presStyleCnt="0"/>
      <dgm:spPr/>
    </dgm:pt>
    <dgm:pt modelId="{E0A75231-87E8-4A2F-AB45-699C6E0329F5}" type="pres">
      <dgm:prSet presAssocID="{4224D86B-9513-44D3-9E94-DDE81E3BDF7B}" presName="hierChild3" presStyleCnt="0"/>
      <dgm:spPr/>
    </dgm:pt>
  </dgm:ptLst>
  <dgm:cxnLst>
    <dgm:cxn modelId="{EAFA374C-F17D-4F9C-ABA0-A606DB70FDE4}" srcId="{96F92195-F871-4FD0-9FD8-41B669995BBC}" destId="{CFF2AFAE-AB28-495C-8714-2BE94A3F7984}" srcOrd="0" destOrd="0" parTransId="{C43C9E25-FFCD-4D3D-9A79-7A37609E14E7}" sibTransId="{5CE125E0-F4AD-4F4D-BE22-BD15DEB1133C}"/>
    <dgm:cxn modelId="{A681D53E-3C29-4283-9C81-41B3F7434A7E}" type="presOf" srcId="{A77CF22B-C340-43AE-9D9A-547093AD9F7A}" destId="{049222B4-A4DE-42A5-BB53-FB5B0CD9BE3A}" srcOrd="0" destOrd="0" presId="urn:microsoft.com/office/officeart/2005/8/layout/orgChart1"/>
    <dgm:cxn modelId="{D2FABA9E-AF64-4FF4-8E65-00C315C8476B}" type="presOf" srcId="{96F92195-F871-4FD0-9FD8-41B669995BBC}" destId="{1E36BD25-795C-49D9-9C61-BD9E5872649B}" srcOrd="1" destOrd="0" presId="urn:microsoft.com/office/officeart/2005/8/layout/orgChart1"/>
    <dgm:cxn modelId="{1C80F039-3087-41B0-9E1A-FC058950716E}" type="presOf" srcId="{363D8BF5-2759-499E-A632-4AFE11429467}" destId="{4A44123D-26F9-4151-B0AE-AB58A5C758B8}" srcOrd="0" destOrd="0" presId="urn:microsoft.com/office/officeart/2005/8/layout/orgChart1"/>
    <dgm:cxn modelId="{4DCF681C-D60C-4376-8B85-3E21A1F3E9D7}" type="presOf" srcId="{4A79DAC5-492F-4531-95E5-41C540282023}" destId="{732D3988-CF1C-4856-9EC2-0A6F4DFD4E67}" srcOrd="0" destOrd="0" presId="urn:microsoft.com/office/officeart/2005/8/layout/orgChart1"/>
    <dgm:cxn modelId="{9DCF1FAA-321F-454F-95DC-F96CEF875E9B}" srcId="{7AE23436-4A29-4DD7-ADE8-BCA7498B644D}" destId="{1199AD7F-7363-429F-B9EF-47C6477D8BB8}" srcOrd="0" destOrd="0" parTransId="{8DC19734-B3F3-4D4D-9DF6-B006F291BE1B}" sibTransId="{10C507C4-CC03-47FE-BF7F-B6301C998F8F}"/>
    <dgm:cxn modelId="{061DD516-80F2-4197-ADF0-E3AADB8CF52C}" type="presOf" srcId="{5C62E3E1-0996-45A3-938B-58065BDA01FB}" destId="{70FCD5D5-8C02-4BBC-9C11-9E03D847A914}" srcOrd="0" destOrd="0" presId="urn:microsoft.com/office/officeart/2005/8/layout/orgChart1"/>
    <dgm:cxn modelId="{5263BB7A-7B6F-428A-8C3B-1FD142335655}" type="presOf" srcId="{EBC779F8-87C7-48BC-A14D-5C2B99B15CBE}" destId="{B6144F35-AA70-4F6C-B1BD-F7F57675272B}" srcOrd="1" destOrd="0" presId="urn:microsoft.com/office/officeart/2005/8/layout/orgChart1"/>
    <dgm:cxn modelId="{AACA088C-1688-43FC-B335-2340730AD5EF}" type="presOf" srcId="{CFF2AFAE-AB28-495C-8714-2BE94A3F7984}" destId="{510ED18F-C2EB-4E42-AA66-49B588F8A064}" srcOrd="0" destOrd="0" presId="urn:microsoft.com/office/officeart/2005/8/layout/orgChart1"/>
    <dgm:cxn modelId="{A42F4802-4668-414A-BACF-A9550A6795B8}" type="presOf" srcId="{EAA91D26-7434-4B2D-8359-97B8F078E9DD}" destId="{C02816EB-50FE-481F-856A-F99FCD699565}" srcOrd="1" destOrd="0" presId="urn:microsoft.com/office/officeart/2005/8/layout/orgChart1"/>
    <dgm:cxn modelId="{3150E445-6DDA-4536-AD44-F67AD0068BD5}" type="presOf" srcId="{4224D86B-9513-44D3-9E94-DDE81E3BDF7B}" destId="{56E53CB5-3494-4349-BDFC-6BA0C09D61B6}" srcOrd="0" destOrd="0" presId="urn:microsoft.com/office/officeart/2005/8/layout/orgChart1"/>
    <dgm:cxn modelId="{ECB11F43-AE11-4283-9C0E-B1A67E4CAF4F}" srcId="{4A79DAC5-492F-4531-95E5-41C540282023}" destId="{EAA91D26-7434-4B2D-8359-97B8F078E9DD}" srcOrd="0" destOrd="0" parTransId="{2ACEAF35-2FA2-4A91-BB30-A0B952BA8754}" sibTransId="{58134876-6452-4C67-82CE-9766915103AB}"/>
    <dgm:cxn modelId="{06ED4AE1-D833-44C5-9CCB-5FBC10897762}" type="presOf" srcId="{C43C9E25-FFCD-4D3D-9A79-7A37609E14E7}" destId="{E1961A61-C2E0-4DDF-9903-6DB053773362}" srcOrd="0" destOrd="0" presId="urn:microsoft.com/office/officeart/2005/8/layout/orgChart1"/>
    <dgm:cxn modelId="{D36FB455-DFE7-426A-B39C-4673B15EF6C1}" type="presOf" srcId="{4224D86B-9513-44D3-9E94-DDE81E3BDF7B}" destId="{7213EFB2-7D69-4955-849C-651E745AC163}" srcOrd="1" destOrd="0" presId="urn:microsoft.com/office/officeart/2005/8/layout/orgChart1"/>
    <dgm:cxn modelId="{D6C787BE-49B1-4AC0-9ED9-17D7618EE6E9}" type="presOf" srcId="{E08CEA12-CCED-4938-B4E4-5041F81309CD}" destId="{7FAB6BAD-1A11-42F1-870F-268379B83595}" srcOrd="0" destOrd="0" presId="urn:microsoft.com/office/officeart/2005/8/layout/orgChart1"/>
    <dgm:cxn modelId="{B6533A87-AF1D-4C26-B47A-0097692B6E5B}" srcId="{CFF2AFAE-AB28-495C-8714-2BE94A3F7984}" destId="{7328826E-D652-4779-B3BD-FB1DED84CA0D}" srcOrd="0" destOrd="0" parTransId="{39F8D58E-AB67-4BF7-90BC-8059FCCA2709}" sibTransId="{9AD4B1C6-387F-47FC-B1A9-2DF568DB74E2}"/>
    <dgm:cxn modelId="{0B33DF77-FBDC-4117-8A10-5AB725C370F3}" type="presOf" srcId="{8194C7E9-6760-4A6E-A2F7-67670351D59A}" destId="{07FE6B36-5E69-41C0-899C-67556ADB8978}" srcOrd="1" destOrd="0" presId="urn:microsoft.com/office/officeart/2005/8/layout/orgChart1"/>
    <dgm:cxn modelId="{4F211CD2-503A-44AC-913F-B84C73B26245}" type="presOf" srcId="{2CAFAEB9-D505-43CD-9D6A-54B085BE64DB}" destId="{22126749-A5FB-4EF9-BFBB-DE963EA8115E}" srcOrd="0" destOrd="0" presId="urn:microsoft.com/office/officeart/2005/8/layout/orgChart1"/>
    <dgm:cxn modelId="{83E2FFCF-81CB-473A-B71C-72CB61DD208E}" srcId="{4224D86B-9513-44D3-9E94-DDE81E3BDF7B}" destId="{96F92195-F871-4FD0-9FD8-41B669995BBC}" srcOrd="2" destOrd="0" parTransId="{B1A4A143-54BF-4B2F-97C1-3985DF1B6D84}" sibTransId="{07F5CD27-3D95-492F-B444-FB2E378D4E62}"/>
    <dgm:cxn modelId="{FAAB2ACE-221B-4AF4-9DC9-2B2BF7F9DA3C}" type="presOf" srcId="{4A79DAC5-492F-4531-95E5-41C540282023}" destId="{82B84614-48F9-4562-AC2D-C87FCF27AD43}" srcOrd="1" destOrd="0" presId="urn:microsoft.com/office/officeart/2005/8/layout/orgChart1"/>
    <dgm:cxn modelId="{61C05B65-11FB-41F5-94F7-2FA04356B363}" srcId="{DE3598E5-D65C-4631-8A37-1BEE956C3D15}" destId="{8194C7E9-6760-4A6E-A2F7-67670351D59A}" srcOrd="0" destOrd="0" parTransId="{804072A6-B5E9-44F2-8D58-1E7B1CE17D16}" sibTransId="{5BC20497-8C33-4A1F-AF79-10E7210F5BF1}"/>
    <dgm:cxn modelId="{08416BBD-4ECB-4900-90DB-746F8E8275BF}" type="presOf" srcId="{EF02E54C-1F04-4545-97F1-B903D0EEC0AC}" destId="{A502B120-8E0D-469F-B75C-22EFED7F4E5A}" srcOrd="0" destOrd="0" presId="urn:microsoft.com/office/officeart/2005/8/layout/orgChart1"/>
    <dgm:cxn modelId="{AD508822-B04D-415D-9DE8-125605C3B037}" srcId="{1199AD7F-7363-429F-B9EF-47C6477D8BB8}" destId="{A77CF22B-C340-43AE-9D9A-547093AD9F7A}" srcOrd="1" destOrd="0" parTransId="{943CB384-B580-429B-807B-AC2E31F8832D}" sibTransId="{3282405F-C1AD-4FC0-8626-37DA37C6FBBF}"/>
    <dgm:cxn modelId="{93523215-AC99-423A-AD23-7C7D3EE0C062}" type="presOf" srcId="{EF02E54C-1F04-4545-97F1-B903D0EEC0AC}" destId="{4982EFE3-D22C-4447-A6D2-095154ACE9D7}" srcOrd="1" destOrd="0" presId="urn:microsoft.com/office/officeart/2005/8/layout/orgChart1"/>
    <dgm:cxn modelId="{E6EA2F89-0D00-4A75-A1B8-CC0CB84E087C}" type="presOf" srcId="{1199AD7F-7363-429F-B9EF-47C6477D8BB8}" destId="{11634736-F043-47F1-AFC3-74B6BEBE0ACA}" srcOrd="1" destOrd="0" presId="urn:microsoft.com/office/officeart/2005/8/layout/orgChart1"/>
    <dgm:cxn modelId="{A7B15E8C-CA9B-4A31-834C-C81B1BB6D97B}" type="presOf" srcId="{EAA91D26-7434-4B2D-8359-97B8F078E9DD}" destId="{72CF9096-8B79-49DC-945A-41580F85D43D}" srcOrd="0" destOrd="0" presId="urn:microsoft.com/office/officeart/2005/8/layout/orgChart1"/>
    <dgm:cxn modelId="{F114406E-03B1-49E7-952B-3D18891F31AF}" srcId="{7AE23436-4A29-4DD7-ADE8-BCA7498B644D}" destId="{7FF3E8FE-7867-432C-97DC-5A26E074E09F}" srcOrd="1" destOrd="0" parTransId="{5C62E3E1-0996-45A3-938B-58065BDA01FB}" sibTransId="{649C2956-BCE5-4FFD-AAF4-7F8B9D3F608A}"/>
    <dgm:cxn modelId="{64388B15-BB78-470B-89C9-BCD30BDB8641}" srcId="{96F92195-F871-4FD0-9FD8-41B669995BBC}" destId="{B6A5A5D6-56B6-4078-A3D9-8232DAEA34DF}" srcOrd="1" destOrd="0" parTransId="{7DD8C377-9322-444E-AB69-A5828AA3A32B}" sibTransId="{F9C61B76-8731-4D13-99AE-E514F54C2A23}"/>
    <dgm:cxn modelId="{B99B268E-5DA4-4BB9-8EB6-4234FEBE743E}" type="presOf" srcId="{CFF2AFAE-AB28-495C-8714-2BE94A3F7984}" destId="{E16C81F8-86ED-4C23-9265-E5730F1C5490}" srcOrd="1" destOrd="0" presId="urn:microsoft.com/office/officeart/2005/8/layout/orgChart1"/>
    <dgm:cxn modelId="{854A07A8-F575-4EB9-BFD2-C8566526FA76}" srcId="{1199AD7F-7363-429F-B9EF-47C6477D8BB8}" destId="{4A79DAC5-492F-4531-95E5-41C540282023}" srcOrd="0" destOrd="0" parTransId="{674CAD1E-E920-4F71-BE1C-1D22510C1001}" sibTransId="{C4537744-B049-4F29-9E48-FA4C3CF658B7}"/>
    <dgm:cxn modelId="{4ACC422B-36C8-4442-BBDA-B372037D09D1}" type="presOf" srcId="{B1A4A143-54BF-4B2F-97C1-3985DF1B6D84}" destId="{C60F77BD-33A9-4639-86CF-F52E6280E6B4}" srcOrd="0" destOrd="0" presId="urn:microsoft.com/office/officeart/2005/8/layout/orgChart1"/>
    <dgm:cxn modelId="{10702D5E-7F64-46AD-89CF-560A23E5079C}" type="presOf" srcId="{7DD8C377-9322-444E-AB69-A5828AA3A32B}" destId="{FA3998D5-B8DF-44EB-8972-1F66276E874C}" srcOrd="0" destOrd="0" presId="urn:microsoft.com/office/officeart/2005/8/layout/orgChart1"/>
    <dgm:cxn modelId="{DD433F3C-B5FE-4EC2-9D69-E9DBDEC0C8E2}" type="presOf" srcId="{7328826E-D652-4779-B3BD-FB1DED84CA0D}" destId="{A86B3316-F747-407A-A6FF-9868D4FE9DD7}" srcOrd="0" destOrd="0" presId="urn:microsoft.com/office/officeart/2005/8/layout/orgChart1"/>
    <dgm:cxn modelId="{5A26C18F-1C73-4C28-9975-E66F7FA89F85}" type="presOf" srcId="{674CAD1E-E920-4F71-BE1C-1D22510C1001}" destId="{5A18A959-C6ED-4196-8FD5-3AEB743D64FF}" srcOrd="0" destOrd="0" presId="urn:microsoft.com/office/officeart/2005/8/layout/orgChart1"/>
    <dgm:cxn modelId="{53A33CD8-4D2A-4772-9076-41785E8D5EAB}" type="presOf" srcId="{8194C7E9-6760-4A6E-A2F7-67670351D59A}" destId="{4A5F7393-3E42-4401-9130-D2801A6CDC12}" srcOrd="0" destOrd="0" presId="urn:microsoft.com/office/officeart/2005/8/layout/orgChart1"/>
    <dgm:cxn modelId="{658B231C-BC97-4957-9B6E-0FC80EF408DF}" srcId="{B6A5A5D6-56B6-4078-A3D9-8232DAEA34DF}" destId="{DE3598E5-D65C-4631-8A37-1BEE956C3D15}" srcOrd="0" destOrd="0" parTransId="{E08CEA12-CCED-4938-B4E4-5041F81309CD}" sibTransId="{826733DA-ED0F-487E-8D60-5878BA8C6DB1}"/>
    <dgm:cxn modelId="{420EFCB1-629B-442E-B89D-4E42CA797AAD}" type="presOf" srcId="{EBC779F8-87C7-48BC-A14D-5C2B99B15CBE}" destId="{FA9652DA-ECCB-4630-A892-E26DAC313795}" srcOrd="0" destOrd="0" presId="urn:microsoft.com/office/officeart/2005/8/layout/orgChart1"/>
    <dgm:cxn modelId="{C67F07F7-45A3-46F6-9721-B63BA931C525}" srcId="{7AE23436-4A29-4DD7-ADE8-BCA7498B644D}" destId="{EBC779F8-87C7-48BC-A14D-5C2B99B15CBE}" srcOrd="2" destOrd="0" parTransId="{363D8BF5-2759-499E-A632-4AFE11429467}" sibTransId="{C567F1A8-6176-4894-9FBA-F557719AEBBB}"/>
    <dgm:cxn modelId="{095E9EB4-87E7-4876-B097-56F7DAC6878D}" type="presOf" srcId="{BA4EFA2C-C9C6-4290-BE0E-48774A4C6058}" destId="{EAC9EB01-5E46-4381-9F37-EB908F8FC860}" srcOrd="0" destOrd="0" presId="urn:microsoft.com/office/officeart/2005/8/layout/orgChart1"/>
    <dgm:cxn modelId="{7E0D0526-D33C-46C2-B630-B589ED605370}" type="presOf" srcId="{A77CF22B-C340-43AE-9D9A-547093AD9F7A}" destId="{ADCD86DD-260E-47BE-A404-42FBAF869DB8}" srcOrd="1" destOrd="0" presId="urn:microsoft.com/office/officeart/2005/8/layout/orgChart1"/>
    <dgm:cxn modelId="{F4C0EE80-5848-41D0-B619-F6C6AFC5C971}" type="presOf" srcId="{7FF3E8FE-7867-432C-97DC-5A26E074E09F}" destId="{A9EE9561-D79B-4D21-A453-798CAC55E90C}" srcOrd="1" destOrd="0" presId="urn:microsoft.com/office/officeart/2005/8/layout/orgChart1"/>
    <dgm:cxn modelId="{473C819F-8E96-4C74-8CD8-BD8D889C5D78}" type="presOf" srcId="{7FF3E8FE-7867-432C-97DC-5A26E074E09F}" destId="{AE98387C-B251-4851-A6AF-1200E58A01C4}" srcOrd="0" destOrd="0" presId="urn:microsoft.com/office/officeart/2005/8/layout/orgChart1"/>
    <dgm:cxn modelId="{4E1BEC04-E5EC-40BB-A1A1-F68B4C6AB94E}" type="presOf" srcId="{943CB384-B580-429B-807B-AC2E31F8832D}" destId="{23E83509-DAF9-4539-86C7-2AF6AA31AE24}" srcOrd="0" destOrd="0" presId="urn:microsoft.com/office/officeart/2005/8/layout/orgChart1"/>
    <dgm:cxn modelId="{F0FF6409-778E-43B5-871D-B90E01C862AC}" type="presOf" srcId="{7AE23436-4A29-4DD7-ADE8-BCA7498B644D}" destId="{143A4C77-7A8F-49A9-99DD-41CEE9BE0362}" srcOrd="1" destOrd="0" presId="urn:microsoft.com/office/officeart/2005/8/layout/orgChart1"/>
    <dgm:cxn modelId="{19C7855D-129E-49DE-9718-802C160F34E2}" srcId="{4224D86B-9513-44D3-9E94-DDE81E3BDF7B}" destId="{7AE23436-4A29-4DD7-ADE8-BCA7498B644D}" srcOrd="0" destOrd="0" parTransId="{BA4EFA2C-C9C6-4290-BE0E-48774A4C6058}" sibTransId="{8DD00DBD-6A9E-4719-A085-A5679015C1F8}"/>
    <dgm:cxn modelId="{3D00EF0D-E033-442B-B255-E68905D441C2}" type="presOf" srcId="{2ACEAF35-2FA2-4A91-BB30-A0B952BA8754}" destId="{248772E6-6B8E-4D69-A29C-6917E07E7FFF}" srcOrd="0" destOrd="0" presId="urn:microsoft.com/office/officeart/2005/8/layout/orgChart1"/>
    <dgm:cxn modelId="{3750958C-95E1-4DB0-BA2C-7B99478BA484}" type="presOf" srcId="{8DC19734-B3F3-4D4D-9DF6-B006F291BE1B}" destId="{53F97999-9B86-4561-B81B-2B2AFAD50787}" srcOrd="0" destOrd="0" presId="urn:microsoft.com/office/officeart/2005/8/layout/orgChart1"/>
    <dgm:cxn modelId="{EF00D311-D2AB-4DFC-B22F-40954DAFDC6B}" type="presOf" srcId="{BCDB954E-0AF0-41DD-9FB4-786811343AC3}" destId="{B727C9D3-0A96-41D8-BD39-D51438C7AA99}" srcOrd="0" destOrd="0" presId="urn:microsoft.com/office/officeart/2005/8/layout/orgChart1"/>
    <dgm:cxn modelId="{55410BA7-5270-4022-9A90-58E242BC4D1C}" type="presOf" srcId="{7AE23436-4A29-4DD7-ADE8-BCA7498B644D}" destId="{E5AF8C3E-FA04-4E87-B39F-3435CA062F18}" srcOrd="0" destOrd="0" presId="urn:microsoft.com/office/officeart/2005/8/layout/orgChart1"/>
    <dgm:cxn modelId="{767FCD39-0145-49C1-BEF2-31E3D1DD44B7}" type="presOf" srcId="{5480283A-7CB1-4512-8DDF-1BAEE726ECA1}" destId="{4ABA101E-D5E9-49EA-ADF9-CBAEBDA3F6D0}" srcOrd="1" destOrd="0" presId="urn:microsoft.com/office/officeart/2005/8/layout/orgChart1"/>
    <dgm:cxn modelId="{6EC8C0D3-3EAF-4ED7-8951-B0BC910EBB1A}" type="presOf" srcId="{1199AD7F-7363-429F-B9EF-47C6477D8BB8}" destId="{C7A51317-DE54-4AC6-9D8E-9A1411B18FE1}" srcOrd="0" destOrd="0" presId="urn:microsoft.com/office/officeart/2005/8/layout/orgChart1"/>
    <dgm:cxn modelId="{DD705D5E-84B2-486E-8A87-908CF53A848D}" type="presOf" srcId="{B6A5A5D6-56B6-4078-A3D9-8232DAEA34DF}" destId="{586AA170-C52B-42A2-B980-3C461AC7F68D}" srcOrd="0" destOrd="0" presId="urn:microsoft.com/office/officeart/2005/8/layout/orgChart1"/>
    <dgm:cxn modelId="{2252C351-D5FD-49D4-AB03-B9B995EDB4C4}" type="presOf" srcId="{DE3598E5-D65C-4631-8A37-1BEE956C3D15}" destId="{5801712B-B9F6-4D1A-ADF9-5E1740D5CA11}" srcOrd="1" destOrd="0" presId="urn:microsoft.com/office/officeart/2005/8/layout/orgChart1"/>
    <dgm:cxn modelId="{4D3B88BF-C8F4-404C-BC2F-5FA388648EFF}" type="presOf" srcId="{804072A6-B5E9-44F2-8D58-1E7B1CE17D16}" destId="{A2AFE2D5-CB00-4B80-B203-862E8F87C7FD}" srcOrd="0" destOrd="0" presId="urn:microsoft.com/office/officeart/2005/8/layout/orgChart1"/>
    <dgm:cxn modelId="{9937D63D-BB59-41DC-B3AB-8CA9FA7ACBB0}" type="presOf" srcId="{39F8D58E-AB67-4BF7-90BC-8059FCCA2709}" destId="{0D3F23D7-BBEC-414A-891A-AA0A3EB1819D}" srcOrd="0" destOrd="0" presId="urn:microsoft.com/office/officeart/2005/8/layout/orgChart1"/>
    <dgm:cxn modelId="{9B08E53E-D927-4727-AC06-3AB2F1E8C477}" type="presOf" srcId="{200B2ACC-D5E2-4A67-A03D-9B5F12ED2700}" destId="{2E5C5621-A111-4267-BED1-4B6BAF0A899C}" srcOrd="0" destOrd="0" presId="urn:microsoft.com/office/officeart/2005/8/layout/orgChart1"/>
    <dgm:cxn modelId="{0D060248-7595-4F2D-9CF8-D27361769B64}" type="presOf" srcId="{DE3598E5-D65C-4631-8A37-1BEE956C3D15}" destId="{C2BBF0A8-32AF-4361-BBE9-4D86FF484382}" srcOrd="0" destOrd="0" presId="urn:microsoft.com/office/officeart/2005/8/layout/orgChart1"/>
    <dgm:cxn modelId="{72FF6ED9-C8E4-412E-8F56-8B3CE8A38F7E}" type="presOf" srcId="{96F92195-F871-4FD0-9FD8-41B669995BBC}" destId="{BF7F6155-1BED-426B-8116-C509341C4DE5}" srcOrd="0" destOrd="0" presId="urn:microsoft.com/office/officeart/2005/8/layout/orgChart1"/>
    <dgm:cxn modelId="{B1E6FFE2-E87D-4FAB-85E1-622D158F8A6D}" type="presOf" srcId="{B6A5A5D6-56B6-4078-A3D9-8232DAEA34DF}" destId="{8BD2D881-890E-4417-AC99-7B833DC7AF9A}" srcOrd="1" destOrd="0" presId="urn:microsoft.com/office/officeart/2005/8/layout/orgChart1"/>
    <dgm:cxn modelId="{1DBC138D-C7CC-40F4-8F61-C575DD1B52CD}" srcId="{2CAFAEB9-D505-43CD-9D6A-54B085BE64DB}" destId="{4224D86B-9513-44D3-9E94-DDE81E3BDF7B}" srcOrd="0" destOrd="0" parTransId="{4C0AB31D-7C6F-4835-9BDE-2D73E832AF76}" sibTransId="{F129C9AD-2643-4AD1-A483-D91B5F861CDD}"/>
    <dgm:cxn modelId="{E73614EE-624D-48E5-A6A3-9560173B7650}" type="presOf" srcId="{5480283A-7CB1-4512-8DDF-1BAEE726ECA1}" destId="{A890C5D2-4E9B-434B-ADFE-DFB96224275B}" srcOrd="0" destOrd="0" presId="urn:microsoft.com/office/officeart/2005/8/layout/orgChart1"/>
    <dgm:cxn modelId="{D00EA8E2-575D-4B52-A088-AB2E68372133}" srcId="{A77CF22B-C340-43AE-9D9A-547093AD9F7A}" destId="{5480283A-7CB1-4512-8DDF-1BAEE726ECA1}" srcOrd="0" destOrd="0" parTransId="{BCDB954E-0AF0-41DD-9FB4-786811343AC3}" sibTransId="{1F7E66E0-9F2B-4F54-B6AC-438D91C7B610}"/>
    <dgm:cxn modelId="{A4A23F77-40C5-41D3-BBD0-071218D5A795}" srcId="{4224D86B-9513-44D3-9E94-DDE81E3BDF7B}" destId="{EF02E54C-1F04-4545-97F1-B903D0EEC0AC}" srcOrd="1" destOrd="0" parTransId="{200B2ACC-D5E2-4A67-A03D-9B5F12ED2700}" sibTransId="{16C85E27-5A8A-4CBC-8AC1-79EBB01C8244}"/>
    <dgm:cxn modelId="{DC3FF1F9-C203-4187-9B76-747DBB325BDE}" type="presOf" srcId="{7328826E-D652-4779-B3BD-FB1DED84CA0D}" destId="{43A19482-C7B6-45E7-8437-9B8E7E936208}" srcOrd="1" destOrd="0" presId="urn:microsoft.com/office/officeart/2005/8/layout/orgChart1"/>
    <dgm:cxn modelId="{BC7B8793-C833-4493-813E-E1110CF3CE31}" type="presParOf" srcId="{22126749-A5FB-4EF9-BFBB-DE963EA8115E}" destId="{3C6B50E5-7E66-4779-8275-F0C6DA47870F}" srcOrd="0" destOrd="0" presId="urn:microsoft.com/office/officeart/2005/8/layout/orgChart1"/>
    <dgm:cxn modelId="{4C849927-E178-403D-A511-6BBDF0557A7B}" type="presParOf" srcId="{3C6B50E5-7E66-4779-8275-F0C6DA47870F}" destId="{F288A939-FF4E-424B-BDFF-102C6846D1D5}" srcOrd="0" destOrd="0" presId="urn:microsoft.com/office/officeart/2005/8/layout/orgChart1"/>
    <dgm:cxn modelId="{5107347B-66F2-4493-AE47-040C993288E4}" type="presParOf" srcId="{F288A939-FF4E-424B-BDFF-102C6846D1D5}" destId="{56E53CB5-3494-4349-BDFC-6BA0C09D61B6}" srcOrd="0" destOrd="0" presId="urn:microsoft.com/office/officeart/2005/8/layout/orgChart1"/>
    <dgm:cxn modelId="{376CA0BA-AC87-4AB3-8210-FA6C19528C13}" type="presParOf" srcId="{F288A939-FF4E-424B-BDFF-102C6846D1D5}" destId="{7213EFB2-7D69-4955-849C-651E745AC163}" srcOrd="1" destOrd="0" presId="urn:microsoft.com/office/officeart/2005/8/layout/orgChart1"/>
    <dgm:cxn modelId="{F9D21F0D-D585-4074-BF6F-DA85FF2F4CF5}" type="presParOf" srcId="{3C6B50E5-7E66-4779-8275-F0C6DA47870F}" destId="{A2165185-90BE-4EF9-B413-BE1D245E74E4}" srcOrd="1" destOrd="0" presId="urn:microsoft.com/office/officeart/2005/8/layout/orgChart1"/>
    <dgm:cxn modelId="{AF35FAE1-16D5-44EE-9488-18DB78EAD714}" type="presParOf" srcId="{A2165185-90BE-4EF9-B413-BE1D245E74E4}" destId="{EAC9EB01-5E46-4381-9F37-EB908F8FC860}" srcOrd="0" destOrd="0" presId="urn:microsoft.com/office/officeart/2005/8/layout/orgChart1"/>
    <dgm:cxn modelId="{22742D3D-C31F-4ED8-A73F-F475E65E5465}" type="presParOf" srcId="{A2165185-90BE-4EF9-B413-BE1D245E74E4}" destId="{3239B617-2DE1-4B4A-AB9A-033D5F7742D2}" srcOrd="1" destOrd="0" presId="urn:microsoft.com/office/officeart/2005/8/layout/orgChart1"/>
    <dgm:cxn modelId="{03DE842B-8FE3-44C7-91E7-B00B655699BB}" type="presParOf" srcId="{3239B617-2DE1-4B4A-AB9A-033D5F7742D2}" destId="{6012B0F7-7A5A-45C7-B577-428D75638F33}" srcOrd="0" destOrd="0" presId="urn:microsoft.com/office/officeart/2005/8/layout/orgChart1"/>
    <dgm:cxn modelId="{DD7A5C4D-2AC9-427B-8ADF-BDBC4458FCA4}" type="presParOf" srcId="{6012B0F7-7A5A-45C7-B577-428D75638F33}" destId="{E5AF8C3E-FA04-4E87-B39F-3435CA062F18}" srcOrd="0" destOrd="0" presId="urn:microsoft.com/office/officeart/2005/8/layout/orgChart1"/>
    <dgm:cxn modelId="{086C12C5-BB79-4BF3-A9E5-27957911CB17}" type="presParOf" srcId="{6012B0F7-7A5A-45C7-B577-428D75638F33}" destId="{143A4C77-7A8F-49A9-99DD-41CEE9BE0362}" srcOrd="1" destOrd="0" presId="urn:microsoft.com/office/officeart/2005/8/layout/orgChart1"/>
    <dgm:cxn modelId="{3415BF38-C23D-4B61-9E8F-428A3EA95597}" type="presParOf" srcId="{3239B617-2DE1-4B4A-AB9A-033D5F7742D2}" destId="{45272619-961F-4C8A-B541-9DB5DA263A81}" srcOrd="1" destOrd="0" presId="urn:microsoft.com/office/officeart/2005/8/layout/orgChart1"/>
    <dgm:cxn modelId="{FA17A5E1-241D-4F76-94BB-6E5EF7E3208F}" type="presParOf" srcId="{45272619-961F-4C8A-B541-9DB5DA263A81}" destId="{53F97999-9B86-4561-B81B-2B2AFAD50787}" srcOrd="0" destOrd="0" presId="urn:microsoft.com/office/officeart/2005/8/layout/orgChart1"/>
    <dgm:cxn modelId="{B4BE3118-9D81-4095-9C88-005E6DE44FF6}" type="presParOf" srcId="{45272619-961F-4C8A-B541-9DB5DA263A81}" destId="{75C38D20-DD4E-47A6-A98B-F5D6F3229A57}" srcOrd="1" destOrd="0" presId="urn:microsoft.com/office/officeart/2005/8/layout/orgChart1"/>
    <dgm:cxn modelId="{3AFF2317-7F11-457F-9849-0AE56E7ADC42}" type="presParOf" srcId="{75C38D20-DD4E-47A6-A98B-F5D6F3229A57}" destId="{8A7451A0-F19F-4002-8B6E-C97D9C23F3C8}" srcOrd="0" destOrd="0" presId="urn:microsoft.com/office/officeart/2005/8/layout/orgChart1"/>
    <dgm:cxn modelId="{3540ED93-0524-45CB-AB1A-5CEEA8669A2E}" type="presParOf" srcId="{8A7451A0-F19F-4002-8B6E-C97D9C23F3C8}" destId="{C7A51317-DE54-4AC6-9D8E-9A1411B18FE1}" srcOrd="0" destOrd="0" presId="urn:microsoft.com/office/officeart/2005/8/layout/orgChart1"/>
    <dgm:cxn modelId="{C9D5AD3E-0A83-4C57-9CF9-D407243498D7}" type="presParOf" srcId="{8A7451A0-F19F-4002-8B6E-C97D9C23F3C8}" destId="{11634736-F043-47F1-AFC3-74B6BEBE0ACA}" srcOrd="1" destOrd="0" presId="urn:microsoft.com/office/officeart/2005/8/layout/orgChart1"/>
    <dgm:cxn modelId="{A7D161A5-E3E9-4BA7-9F60-3E95F0C1C1EC}" type="presParOf" srcId="{75C38D20-DD4E-47A6-A98B-F5D6F3229A57}" destId="{C3E65793-2CEA-4A5A-B30D-5EFC2FA8CFB0}" srcOrd="1" destOrd="0" presId="urn:microsoft.com/office/officeart/2005/8/layout/orgChart1"/>
    <dgm:cxn modelId="{2E6BE03C-E1A6-4567-AB25-2DE514DFF829}" type="presParOf" srcId="{C3E65793-2CEA-4A5A-B30D-5EFC2FA8CFB0}" destId="{5A18A959-C6ED-4196-8FD5-3AEB743D64FF}" srcOrd="0" destOrd="0" presId="urn:microsoft.com/office/officeart/2005/8/layout/orgChart1"/>
    <dgm:cxn modelId="{7BC66803-04A1-46DA-A727-865EE1FC62DB}" type="presParOf" srcId="{C3E65793-2CEA-4A5A-B30D-5EFC2FA8CFB0}" destId="{F66C8DAE-6A76-44FE-B618-A50F5F5CE5AA}" srcOrd="1" destOrd="0" presId="urn:microsoft.com/office/officeart/2005/8/layout/orgChart1"/>
    <dgm:cxn modelId="{29AFBA42-73C5-4F88-9C69-AF2578D0C6B0}" type="presParOf" srcId="{F66C8DAE-6A76-44FE-B618-A50F5F5CE5AA}" destId="{24580C0C-B5F3-47DA-878E-C5A20E8EDFC7}" srcOrd="0" destOrd="0" presId="urn:microsoft.com/office/officeart/2005/8/layout/orgChart1"/>
    <dgm:cxn modelId="{27D92F86-9A92-48EB-8A38-496EFACDECBC}" type="presParOf" srcId="{24580C0C-B5F3-47DA-878E-C5A20E8EDFC7}" destId="{732D3988-CF1C-4856-9EC2-0A6F4DFD4E67}" srcOrd="0" destOrd="0" presId="urn:microsoft.com/office/officeart/2005/8/layout/orgChart1"/>
    <dgm:cxn modelId="{0F8A8F13-F016-4204-8927-3B5265304F1F}" type="presParOf" srcId="{24580C0C-B5F3-47DA-878E-C5A20E8EDFC7}" destId="{82B84614-48F9-4562-AC2D-C87FCF27AD43}" srcOrd="1" destOrd="0" presId="urn:microsoft.com/office/officeart/2005/8/layout/orgChart1"/>
    <dgm:cxn modelId="{A9DB4CF6-EB80-46E9-BBF7-E20846AE711A}" type="presParOf" srcId="{F66C8DAE-6A76-44FE-B618-A50F5F5CE5AA}" destId="{587ACBF0-97FF-481B-BB81-2B8C86676B5C}" srcOrd="1" destOrd="0" presId="urn:microsoft.com/office/officeart/2005/8/layout/orgChart1"/>
    <dgm:cxn modelId="{A7696FB0-0DEE-4D60-836F-CB61D6554EC8}" type="presParOf" srcId="{587ACBF0-97FF-481B-BB81-2B8C86676B5C}" destId="{248772E6-6B8E-4D69-A29C-6917E07E7FFF}" srcOrd="0" destOrd="0" presId="urn:microsoft.com/office/officeart/2005/8/layout/orgChart1"/>
    <dgm:cxn modelId="{2ABB17C1-2972-4519-9594-167D09D7F70F}" type="presParOf" srcId="{587ACBF0-97FF-481B-BB81-2B8C86676B5C}" destId="{ED37D8DA-B570-4914-93A4-E3D722E8D5A0}" srcOrd="1" destOrd="0" presId="urn:microsoft.com/office/officeart/2005/8/layout/orgChart1"/>
    <dgm:cxn modelId="{934C92C6-D72F-485F-912C-D0F099254630}" type="presParOf" srcId="{ED37D8DA-B570-4914-93A4-E3D722E8D5A0}" destId="{3F6F9B42-F033-4454-9577-9567C66791F6}" srcOrd="0" destOrd="0" presId="urn:microsoft.com/office/officeart/2005/8/layout/orgChart1"/>
    <dgm:cxn modelId="{A55EDFE8-3D93-4B88-82FD-0799088F1DC4}" type="presParOf" srcId="{3F6F9B42-F033-4454-9577-9567C66791F6}" destId="{72CF9096-8B79-49DC-945A-41580F85D43D}" srcOrd="0" destOrd="0" presId="urn:microsoft.com/office/officeart/2005/8/layout/orgChart1"/>
    <dgm:cxn modelId="{FEAA00DB-6B86-4EA4-AE34-D02BFCB28157}" type="presParOf" srcId="{3F6F9B42-F033-4454-9577-9567C66791F6}" destId="{C02816EB-50FE-481F-856A-F99FCD699565}" srcOrd="1" destOrd="0" presId="urn:microsoft.com/office/officeart/2005/8/layout/orgChart1"/>
    <dgm:cxn modelId="{7ABC80D5-18D9-4852-87F7-0C72AAB3256D}" type="presParOf" srcId="{ED37D8DA-B570-4914-93A4-E3D722E8D5A0}" destId="{4466C7AA-FD7C-42B1-AE61-BD1208AD81E6}" srcOrd="1" destOrd="0" presId="urn:microsoft.com/office/officeart/2005/8/layout/orgChart1"/>
    <dgm:cxn modelId="{2BCEF015-B30C-47A1-AF02-1F434075E03A}" type="presParOf" srcId="{ED37D8DA-B570-4914-93A4-E3D722E8D5A0}" destId="{F5A2448B-4F30-4E59-AFD9-583E7A0E5F30}" srcOrd="2" destOrd="0" presId="urn:microsoft.com/office/officeart/2005/8/layout/orgChart1"/>
    <dgm:cxn modelId="{A443CE00-DBA9-4563-8CFB-6725C45061EA}" type="presParOf" srcId="{F66C8DAE-6A76-44FE-B618-A50F5F5CE5AA}" destId="{C19D8A57-16AD-4502-A8C4-0E2A9F6F1000}" srcOrd="2" destOrd="0" presId="urn:microsoft.com/office/officeart/2005/8/layout/orgChart1"/>
    <dgm:cxn modelId="{2009B56E-C43B-46D6-8410-8094D86295F0}" type="presParOf" srcId="{C3E65793-2CEA-4A5A-B30D-5EFC2FA8CFB0}" destId="{23E83509-DAF9-4539-86C7-2AF6AA31AE24}" srcOrd="2" destOrd="0" presId="urn:microsoft.com/office/officeart/2005/8/layout/orgChart1"/>
    <dgm:cxn modelId="{10A9CDB5-8500-4A4E-A4F8-612C22257304}" type="presParOf" srcId="{C3E65793-2CEA-4A5A-B30D-5EFC2FA8CFB0}" destId="{3DCB0AB9-2D90-4E51-A59C-DD2F6F4E9B3A}" srcOrd="3" destOrd="0" presId="urn:microsoft.com/office/officeart/2005/8/layout/orgChart1"/>
    <dgm:cxn modelId="{BCA01448-3D2B-48AD-9F42-D65EBE03B404}" type="presParOf" srcId="{3DCB0AB9-2D90-4E51-A59C-DD2F6F4E9B3A}" destId="{484383DB-56FE-4D1D-B12C-CC80290F3205}" srcOrd="0" destOrd="0" presId="urn:microsoft.com/office/officeart/2005/8/layout/orgChart1"/>
    <dgm:cxn modelId="{308B951B-6EFA-4A1A-90D9-62CD789B4EFE}" type="presParOf" srcId="{484383DB-56FE-4D1D-B12C-CC80290F3205}" destId="{049222B4-A4DE-42A5-BB53-FB5B0CD9BE3A}" srcOrd="0" destOrd="0" presId="urn:microsoft.com/office/officeart/2005/8/layout/orgChart1"/>
    <dgm:cxn modelId="{9E1BC684-EA16-4ADC-BB3E-91BDFA2F156C}" type="presParOf" srcId="{484383DB-56FE-4D1D-B12C-CC80290F3205}" destId="{ADCD86DD-260E-47BE-A404-42FBAF869DB8}" srcOrd="1" destOrd="0" presId="urn:microsoft.com/office/officeart/2005/8/layout/orgChart1"/>
    <dgm:cxn modelId="{8AE4E0FF-77B0-4C44-801C-C6AED562B808}" type="presParOf" srcId="{3DCB0AB9-2D90-4E51-A59C-DD2F6F4E9B3A}" destId="{B4817FA8-F3B0-4FB1-BBB7-EA45E822434D}" srcOrd="1" destOrd="0" presId="urn:microsoft.com/office/officeart/2005/8/layout/orgChart1"/>
    <dgm:cxn modelId="{F78841B2-46F5-468D-A299-60EC25CBA5B7}" type="presParOf" srcId="{B4817FA8-F3B0-4FB1-BBB7-EA45E822434D}" destId="{B727C9D3-0A96-41D8-BD39-D51438C7AA99}" srcOrd="0" destOrd="0" presId="urn:microsoft.com/office/officeart/2005/8/layout/orgChart1"/>
    <dgm:cxn modelId="{0B339779-CE65-4F2A-8973-A96E3144CA29}" type="presParOf" srcId="{B4817FA8-F3B0-4FB1-BBB7-EA45E822434D}" destId="{A804CB45-F0A7-4769-B0CA-9BDF8F91BCED}" srcOrd="1" destOrd="0" presId="urn:microsoft.com/office/officeart/2005/8/layout/orgChart1"/>
    <dgm:cxn modelId="{99E53466-4DA0-4A6E-AAB5-C498EEE1CB77}" type="presParOf" srcId="{A804CB45-F0A7-4769-B0CA-9BDF8F91BCED}" destId="{9839CC13-6A22-44AD-8C93-0369EB3A1649}" srcOrd="0" destOrd="0" presId="urn:microsoft.com/office/officeart/2005/8/layout/orgChart1"/>
    <dgm:cxn modelId="{7E1A37AB-B12E-48D9-A863-AD07342CCCF9}" type="presParOf" srcId="{9839CC13-6A22-44AD-8C93-0369EB3A1649}" destId="{A890C5D2-4E9B-434B-ADFE-DFB96224275B}" srcOrd="0" destOrd="0" presId="urn:microsoft.com/office/officeart/2005/8/layout/orgChart1"/>
    <dgm:cxn modelId="{9B51E4BD-6EAC-4824-84DE-B93BE60707D6}" type="presParOf" srcId="{9839CC13-6A22-44AD-8C93-0369EB3A1649}" destId="{4ABA101E-D5E9-49EA-ADF9-CBAEBDA3F6D0}" srcOrd="1" destOrd="0" presId="urn:microsoft.com/office/officeart/2005/8/layout/orgChart1"/>
    <dgm:cxn modelId="{E6174545-F83D-45F8-B2CE-DF5633B046CA}" type="presParOf" srcId="{A804CB45-F0A7-4769-B0CA-9BDF8F91BCED}" destId="{00876EB9-9E9A-4DF8-BF84-530DF955613E}" srcOrd="1" destOrd="0" presId="urn:microsoft.com/office/officeart/2005/8/layout/orgChart1"/>
    <dgm:cxn modelId="{A3D5D156-4C79-4A1D-A8DA-D63303B216E4}" type="presParOf" srcId="{A804CB45-F0A7-4769-B0CA-9BDF8F91BCED}" destId="{F72FBA93-F67E-48E9-9411-29C1E355C996}" srcOrd="2" destOrd="0" presId="urn:microsoft.com/office/officeart/2005/8/layout/orgChart1"/>
    <dgm:cxn modelId="{984D000E-3FD1-4019-A7FF-3360AF6AD6DB}" type="presParOf" srcId="{3DCB0AB9-2D90-4E51-A59C-DD2F6F4E9B3A}" destId="{66B0B5A3-3B1C-47C6-9C5A-113E488E93CC}" srcOrd="2" destOrd="0" presId="urn:microsoft.com/office/officeart/2005/8/layout/orgChart1"/>
    <dgm:cxn modelId="{6B938730-0870-4B3E-8445-2D862EE4286C}" type="presParOf" srcId="{75C38D20-DD4E-47A6-A98B-F5D6F3229A57}" destId="{1E3B4FF3-1B92-479B-8522-297B63AC21E2}" srcOrd="2" destOrd="0" presId="urn:microsoft.com/office/officeart/2005/8/layout/orgChart1"/>
    <dgm:cxn modelId="{A132D459-D24D-425F-BE01-9BA67ACD76D9}" type="presParOf" srcId="{45272619-961F-4C8A-B541-9DB5DA263A81}" destId="{70FCD5D5-8C02-4BBC-9C11-9E03D847A914}" srcOrd="2" destOrd="0" presId="urn:microsoft.com/office/officeart/2005/8/layout/orgChart1"/>
    <dgm:cxn modelId="{3E0FA58E-F927-41E6-BFFF-E1D1798D5F3C}" type="presParOf" srcId="{45272619-961F-4C8A-B541-9DB5DA263A81}" destId="{1BDB7A60-EDE6-4FB7-8112-152C07807AE4}" srcOrd="3" destOrd="0" presId="urn:microsoft.com/office/officeart/2005/8/layout/orgChart1"/>
    <dgm:cxn modelId="{D395100F-7A17-4EE8-9777-02A7DB7232CB}" type="presParOf" srcId="{1BDB7A60-EDE6-4FB7-8112-152C07807AE4}" destId="{35458183-F308-41E4-A82F-2827BCB33BCF}" srcOrd="0" destOrd="0" presId="urn:microsoft.com/office/officeart/2005/8/layout/orgChart1"/>
    <dgm:cxn modelId="{48FEB9C4-6019-467A-AD56-423753A8F480}" type="presParOf" srcId="{35458183-F308-41E4-A82F-2827BCB33BCF}" destId="{AE98387C-B251-4851-A6AF-1200E58A01C4}" srcOrd="0" destOrd="0" presId="urn:microsoft.com/office/officeart/2005/8/layout/orgChart1"/>
    <dgm:cxn modelId="{EB301D07-D86A-441F-BE6E-95F1CD478D53}" type="presParOf" srcId="{35458183-F308-41E4-A82F-2827BCB33BCF}" destId="{A9EE9561-D79B-4D21-A453-798CAC55E90C}" srcOrd="1" destOrd="0" presId="urn:microsoft.com/office/officeart/2005/8/layout/orgChart1"/>
    <dgm:cxn modelId="{1CB99BC8-E9DE-4E60-B601-2F9342F06FD9}" type="presParOf" srcId="{1BDB7A60-EDE6-4FB7-8112-152C07807AE4}" destId="{E5C34AAB-C495-447E-85AD-B0DFCE635337}" srcOrd="1" destOrd="0" presId="urn:microsoft.com/office/officeart/2005/8/layout/orgChart1"/>
    <dgm:cxn modelId="{A8AB3253-33FE-42E2-85D7-48AC869149CF}" type="presParOf" srcId="{1BDB7A60-EDE6-4FB7-8112-152C07807AE4}" destId="{9904B35E-7B01-4166-8663-0680B84E2F57}" srcOrd="2" destOrd="0" presId="urn:microsoft.com/office/officeart/2005/8/layout/orgChart1"/>
    <dgm:cxn modelId="{D2DC1A74-1B37-46E8-B4DF-9F48915D5871}" type="presParOf" srcId="{45272619-961F-4C8A-B541-9DB5DA263A81}" destId="{4A44123D-26F9-4151-B0AE-AB58A5C758B8}" srcOrd="4" destOrd="0" presId="urn:microsoft.com/office/officeart/2005/8/layout/orgChart1"/>
    <dgm:cxn modelId="{0D8C0BF7-0751-41F9-B19C-BE039177F863}" type="presParOf" srcId="{45272619-961F-4C8A-B541-9DB5DA263A81}" destId="{E360378B-7C78-4A8B-884E-1E65B994A4EA}" srcOrd="5" destOrd="0" presId="urn:microsoft.com/office/officeart/2005/8/layout/orgChart1"/>
    <dgm:cxn modelId="{03B64EA0-F073-4939-B05D-C586AA8061C0}" type="presParOf" srcId="{E360378B-7C78-4A8B-884E-1E65B994A4EA}" destId="{0ED1F46D-867E-4984-84E4-6656457CFEA6}" srcOrd="0" destOrd="0" presId="urn:microsoft.com/office/officeart/2005/8/layout/orgChart1"/>
    <dgm:cxn modelId="{8C79A877-0E21-4E6E-96FB-2AC273C1DC42}" type="presParOf" srcId="{0ED1F46D-867E-4984-84E4-6656457CFEA6}" destId="{FA9652DA-ECCB-4630-A892-E26DAC313795}" srcOrd="0" destOrd="0" presId="urn:microsoft.com/office/officeart/2005/8/layout/orgChart1"/>
    <dgm:cxn modelId="{F9AFB62B-8412-4813-AB12-58B70F6C5AB0}" type="presParOf" srcId="{0ED1F46D-867E-4984-84E4-6656457CFEA6}" destId="{B6144F35-AA70-4F6C-B1BD-F7F57675272B}" srcOrd="1" destOrd="0" presId="urn:microsoft.com/office/officeart/2005/8/layout/orgChart1"/>
    <dgm:cxn modelId="{996BFD0B-7B2D-441B-9917-DBFFE0DBF7F8}" type="presParOf" srcId="{E360378B-7C78-4A8B-884E-1E65B994A4EA}" destId="{3EA24711-6481-4050-970D-10E99FB06FF4}" srcOrd="1" destOrd="0" presId="urn:microsoft.com/office/officeart/2005/8/layout/orgChart1"/>
    <dgm:cxn modelId="{91A5A223-C11F-49E4-AEEF-AAF437EF2910}" type="presParOf" srcId="{E360378B-7C78-4A8B-884E-1E65B994A4EA}" destId="{82BD830D-F35E-4961-B0F5-2C60567F645A}" srcOrd="2" destOrd="0" presId="urn:microsoft.com/office/officeart/2005/8/layout/orgChart1"/>
    <dgm:cxn modelId="{64A93E33-8D94-411A-8A88-0C76C5C72F36}" type="presParOf" srcId="{3239B617-2DE1-4B4A-AB9A-033D5F7742D2}" destId="{B9150307-34C4-4741-B70C-1900F24A54B2}" srcOrd="2" destOrd="0" presId="urn:microsoft.com/office/officeart/2005/8/layout/orgChart1"/>
    <dgm:cxn modelId="{D5CE8FE0-88DD-416C-983C-B4058A113BBF}" type="presParOf" srcId="{A2165185-90BE-4EF9-B413-BE1D245E74E4}" destId="{2E5C5621-A111-4267-BED1-4B6BAF0A899C}" srcOrd="2" destOrd="0" presId="urn:microsoft.com/office/officeart/2005/8/layout/orgChart1"/>
    <dgm:cxn modelId="{DFDB7353-0317-456F-B411-1DC0A80DBAAA}" type="presParOf" srcId="{A2165185-90BE-4EF9-B413-BE1D245E74E4}" destId="{322E27DF-358B-46FC-8999-B6307D4DC919}" srcOrd="3" destOrd="0" presId="urn:microsoft.com/office/officeart/2005/8/layout/orgChart1"/>
    <dgm:cxn modelId="{40015610-FEEC-4518-8DF2-BC5D5010FAE7}" type="presParOf" srcId="{322E27DF-358B-46FC-8999-B6307D4DC919}" destId="{B607B8AA-34AB-4593-BF8B-A894A939E1C8}" srcOrd="0" destOrd="0" presId="urn:microsoft.com/office/officeart/2005/8/layout/orgChart1"/>
    <dgm:cxn modelId="{063C664A-BEF7-4992-B503-CB2F7E5F3291}" type="presParOf" srcId="{B607B8AA-34AB-4593-BF8B-A894A939E1C8}" destId="{A502B120-8E0D-469F-B75C-22EFED7F4E5A}" srcOrd="0" destOrd="0" presId="urn:microsoft.com/office/officeart/2005/8/layout/orgChart1"/>
    <dgm:cxn modelId="{D48CCD48-F7C5-48E2-BDCE-FE6EFBA357F7}" type="presParOf" srcId="{B607B8AA-34AB-4593-BF8B-A894A939E1C8}" destId="{4982EFE3-D22C-4447-A6D2-095154ACE9D7}" srcOrd="1" destOrd="0" presId="urn:microsoft.com/office/officeart/2005/8/layout/orgChart1"/>
    <dgm:cxn modelId="{71D7997C-B490-48FB-AB5D-DDCDC59909B1}" type="presParOf" srcId="{322E27DF-358B-46FC-8999-B6307D4DC919}" destId="{303853D9-B979-4514-B7CF-413944FC57B8}" srcOrd="1" destOrd="0" presId="urn:microsoft.com/office/officeart/2005/8/layout/orgChart1"/>
    <dgm:cxn modelId="{E2BA3F88-FE97-471D-AFC7-63B46B9C6E1D}" type="presParOf" srcId="{322E27DF-358B-46FC-8999-B6307D4DC919}" destId="{611E5BF0-45CA-4C38-A077-F28D9F848A00}" srcOrd="2" destOrd="0" presId="urn:microsoft.com/office/officeart/2005/8/layout/orgChart1"/>
    <dgm:cxn modelId="{6943C6AD-D718-4FAD-8D03-02B7EC2AC640}" type="presParOf" srcId="{A2165185-90BE-4EF9-B413-BE1D245E74E4}" destId="{C60F77BD-33A9-4639-86CF-F52E6280E6B4}" srcOrd="4" destOrd="0" presId="urn:microsoft.com/office/officeart/2005/8/layout/orgChart1"/>
    <dgm:cxn modelId="{15D0AD21-1751-4EFC-A6BE-16E0AF3143A3}" type="presParOf" srcId="{A2165185-90BE-4EF9-B413-BE1D245E74E4}" destId="{5E3FD024-6B63-4862-B90E-C290CA83AC0D}" srcOrd="5" destOrd="0" presId="urn:microsoft.com/office/officeart/2005/8/layout/orgChart1"/>
    <dgm:cxn modelId="{C03EEF9D-4E93-4404-BA9C-52D26BDE6E8B}" type="presParOf" srcId="{5E3FD024-6B63-4862-B90E-C290CA83AC0D}" destId="{82F61EAD-E6EF-4B21-BB85-CAF504FA48E0}" srcOrd="0" destOrd="0" presId="urn:microsoft.com/office/officeart/2005/8/layout/orgChart1"/>
    <dgm:cxn modelId="{C502591E-2186-4DF1-9213-DF7195754D5B}" type="presParOf" srcId="{82F61EAD-E6EF-4B21-BB85-CAF504FA48E0}" destId="{BF7F6155-1BED-426B-8116-C509341C4DE5}" srcOrd="0" destOrd="0" presId="urn:microsoft.com/office/officeart/2005/8/layout/orgChart1"/>
    <dgm:cxn modelId="{8DBB63EA-AE16-4928-8AA7-C2C08ADBCB23}" type="presParOf" srcId="{82F61EAD-E6EF-4B21-BB85-CAF504FA48E0}" destId="{1E36BD25-795C-49D9-9C61-BD9E5872649B}" srcOrd="1" destOrd="0" presId="urn:microsoft.com/office/officeart/2005/8/layout/orgChart1"/>
    <dgm:cxn modelId="{A4875CB7-AFDF-413C-8F68-7C1D83C285AB}" type="presParOf" srcId="{5E3FD024-6B63-4862-B90E-C290CA83AC0D}" destId="{A07E2D0F-2796-4261-A33C-E6E741636DC3}" srcOrd="1" destOrd="0" presId="urn:microsoft.com/office/officeart/2005/8/layout/orgChart1"/>
    <dgm:cxn modelId="{6DB3CB24-5906-469E-A402-53847778B90F}" type="presParOf" srcId="{A07E2D0F-2796-4261-A33C-E6E741636DC3}" destId="{E1961A61-C2E0-4DDF-9903-6DB053773362}" srcOrd="0" destOrd="0" presId="urn:microsoft.com/office/officeart/2005/8/layout/orgChart1"/>
    <dgm:cxn modelId="{96B312DB-F157-4C62-A9E0-9744207B4F31}" type="presParOf" srcId="{A07E2D0F-2796-4261-A33C-E6E741636DC3}" destId="{30DDCC82-C945-4295-BC44-9F5E151B35BB}" srcOrd="1" destOrd="0" presId="urn:microsoft.com/office/officeart/2005/8/layout/orgChart1"/>
    <dgm:cxn modelId="{E161FBD1-C876-4CB4-8ABD-88FF5021189C}" type="presParOf" srcId="{30DDCC82-C945-4295-BC44-9F5E151B35BB}" destId="{B82D34B4-A3C2-4D82-AFC5-8CA8DF10C527}" srcOrd="0" destOrd="0" presId="urn:microsoft.com/office/officeart/2005/8/layout/orgChart1"/>
    <dgm:cxn modelId="{D9C50ACC-42CC-492E-9D94-8B3B497412E3}" type="presParOf" srcId="{B82D34B4-A3C2-4D82-AFC5-8CA8DF10C527}" destId="{510ED18F-C2EB-4E42-AA66-49B588F8A064}" srcOrd="0" destOrd="0" presId="urn:microsoft.com/office/officeart/2005/8/layout/orgChart1"/>
    <dgm:cxn modelId="{034E1AA6-1A9D-415C-9457-0723885903B5}" type="presParOf" srcId="{B82D34B4-A3C2-4D82-AFC5-8CA8DF10C527}" destId="{E16C81F8-86ED-4C23-9265-E5730F1C5490}" srcOrd="1" destOrd="0" presId="urn:microsoft.com/office/officeart/2005/8/layout/orgChart1"/>
    <dgm:cxn modelId="{A135F947-A134-40D6-86F9-B480A494FE9A}" type="presParOf" srcId="{30DDCC82-C945-4295-BC44-9F5E151B35BB}" destId="{F134DF28-0EAF-4F07-B692-2D9D4ADBDC05}" srcOrd="1" destOrd="0" presId="urn:microsoft.com/office/officeart/2005/8/layout/orgChart1"/>
    <dgm:cxn modelId="{035BDC95-643C-435C-8CD1-3C846F110DF6}" type="presParOf" srcId="{F134DF28-0EAF-4F07-B692-2D9D4ADBDC05}" destId="{0D3F23D7-BBEC-414A-891A-AA0A3EB1819D}" srcOrd="0" destOrd="0" presId="urn:microsoft.com/office/officeart/2005/8/layout/orgChart1"/>
    <dgm:cxn modelId="{48E65E2F-06BC-43B2-AD26-251B66B6BE23}" type="presParOf" srcId="{F134DF28-0EAF-4F07-B692-2D9D4ADBDC05}" destId="{00A87F3B-B8E9-44BD-A34D-B566C3398CEE}" srcOrd="1" destOrd="0" presId="urn:microsoft.com/office/officeart/2005/8/layout/orgChart1"/>
    <dgm:cxn modelId="{764C5C3D-04DF-445C-A0CC-FFD2D4A7BE6A}" type="presParOf" srcId="{00A87F3B-B8E9-44BD-A34D-B566C3398CEE}" destId="{D2D6CC46-9B84-4F5C-AE78-73412190B8D6}" srcOrd="0" destOrd="0" presId="urn:microsoft.com/office/officeart/2005/8/layout/orgChart1"/>
    <dgm:cxn modelId="{857383CE-DDA8-46A2-AA1E-25AC2D07BC96}" type="presParOf" srcId="{D2D6CC46-9B84-4F5C-AE78-73412190B8D6}" destId="{A86B3316-F747-407A-A6FF-9868D4FE9DD7}" srcOrd="0" destOrd="0" presId="urn:microsoft.com/office/officeart/2005/8/layout/orgChart1"/>
    <dgm:cxn modelId="{AB00F1D9-F2AC-46EB-AA56-92DCA4ABA7D1}" type="presParOf" srcId="{D2D6CC46-9B84-4F5C-AE78-73412190B8D6}" destId="{43A19482-C7B6-45E7-8437-9B8E7E936208}" srcOrd="1" destOrd="0" presId="urn:microsoft.com/office/officeart/2005/8/layout/orgChart1"/>
    <dgm:cxn modelId="{B3F1852E-A2E2-4A9B-9C45-B20C2F2445A3}" type="presParOf" srcId="{00A87F3B-B8E9-44BD-A34D-B566C3398CEE}" destId="{9E71E472-14AF-45FC-9122-2F256ADA7CDF}" srcOrd="1" destOrd="0" presId="urn:microsoft.com/office/officeart/2005/8/layout/orgChart1"/>
    <dgm:cxn modelId="{2965D446-96D4-4EEF-A401-39D666788E76}" type="presParOf" srcId="{00A87F3B-B8E9-44BD-A34D-B566C3398CEE}" destId="{3208666C-98B9-458C-A756-C610E4BA518B}" srcOrd="2" destOrd="0" presId="urn:microsoft.com/office/officeart/2005/8/layout/orgChart1"/>
    <dgm:cxn modelId="{79DE230A-9DA6-4D10-833B-8CC7BEE9EDB5}" type="presParOf" srcId="{30DDCC82-C945-4295-BC44-9F5E151B35BB}" destId="{7C1F4810-B694-4AB5-9392-234046E9BE91}" srcOrd="2" destOrd="0" presId="urn:microsoft.com/office/officeart/2005/8/layout/orgChart1"/>
    <dgm:cxn modelId="{75021142-9F78-453F-84B1-35F23610561A}" type="presParOf" srcId="{A07E2D0F-2796-4261-A33C-E6E741636DC3}" destId="{FA3998D5-B8DF-44EB-8972-1F66276E874C}" srcOrd="2" destOrd="0" presId="urn:microsoft.com/office/officeart/2005/8/layout/orgChart1"/>
    <dgm:cxn modelId="{7467A64D-330A-480F-AC69-CEDC83CEC7BE}" type="presParOf" srcId="{A07E2D0F-2796-4261-A33C-E6E741636DC3}" destId="{4ACEC8C5-4450-45D4-8B68-872C28F33145}" srcOrd="3" destOrd="0" presId="urn:microsoft.com/office/officeart/2005/8/layout/orgChart1"/>
    <dgm:cxn modelId="{D1C79D51-563C-4709-8309-20699271F66C}" type="presParOf" srcId="{4ACEC8C5-4450-45D4-8B68-872C28F33145}" destId="{296CCD64-D237-41E1-B423-2ABB53AE00B7}" srcOrd="0" destOrd="0" presId="urn:microsoft.com/office/officeart/2005/8/layout/orgChart1"/>
    <dgm:cxn modelId="{F7F771C5-6BAC-498C-B5B0-D4FBD28BF5AD}" type="presParOf" srcId="{296CCD64-D237-41E1-B423-2ABB53AE00B7}" destId="{586AA170-C52B-42A2-B980-3C461AC7F68D}" srcOrd="0" destOrd="0" presId="urn:microsoft.com/office/officeart/2005/8/layout/orgChart1"/>
    <dgm:cxn modelId="{57223CA5-0862-49DE-9C73-6B01979717E3}" type="presParOf" srcId="{296CCD64-D237-41E1-B423-2ABB53AE00B7}" destId="{8BD2D881-890E-4417-AC99-7B833DC7AF9A}" srcOrd="1" destOrd="0" presId="urn:microsoft.com/office/officeart/2005/8/layout/orgChart1"/>
    <dgm:cxn modelId="{781A4AF9-5CAC-4395-BB13-889E37B2A501}" type="presParOf" srcId="{4ACEC8C5-4450-45D4-8B68-872C28F33145}" destId="{7916A577-4678-42B6-BFB9-FE1C316A3495}" srcOrd="1" destOrd="0" presId="urn:microsoft.com/office/officeart/2005/8/layout/orgChart1"/>
    <dgm:cxn modelId="{14F11BD6-828C-434B-880B-2AA95A093AA1}" type="presParOf" srcId="{7916A577-4678-42B6-BFB9-FE1C316A3495}" destId="{7FAB6BAD-1A11-42F1-870F-268379B83595}" srcOrd="0" destOrd="0" presId="urn:microsoft.com/office/officeart/2005/8/layout/orgChart1"/>
    <dgm:cxn modelId="{3E91FCF2-44E2-465C-B170-1DCFEEE91C0D}" type="presParOf" srcId="{7916A577-4678-42B6-BFB9-FE1C316A3495}" destId="{D2F1906C-B038-4EAE-83FE-DE0B42C8595E}" srcOrd="1" destOrd="0" presId="urn:microsoft.com/office/officeart/2005/8/layout/orgChart1"/>
    <dgm:cxn modelId="{E454EC82-0802-4E06-B759-1037A078813A}" type="presParOf" srcId="{D2F1906C-B038-4EAE-83FE-DE0B42C8595E}" destId="{45178634-7D42-4A04-9D95-44AC6DF96B03}" srcOrd="0" destOrd="0" presId="urn:microsoft.com/office/officeart/2005/8/layout/orgChart1"/>
    <dgm:cxn modelId="{84AB51E3-B2F0-4A15-852F-52576F10640C}" type="presParOf" srcId="{45178634-7D42-4A04-9D95-44AC6DF96B03}" destId="{C2BBF0A8-32AF-4361-BBE9-4D86FF484382}" srcOrd="0" destOrd="0" presId="urn:microsoft.com/office/officeart/2005/8/layout/orgChart1"/>
    <dgm:cxn modelId="{0800ED31-D867-4D37-BE32-9C40B909DD47}" type="presParOf" srcId="{45178634-7D42-4A04-9D95-44AC6DF96B03}" destId="{5801712B-B9F6-4D1A-ADF9-5E1740D5CA11}" srcOrd="1" destOrd="0" presId="urn:microsoft.com/office/officeart/2005/8/layout/orgChart1"/>
    <dgm:cxn modelId="{EC9928ED-7201-41A9-9226-1A4FF55B7145}" type="presParOf" srcId="{D2F1906C-B038-4EAE-83FE-DE0B42C8595E}" destId="{CDF22330-26D9-4EA1-A6F0-75BDE04085AB}" srcOrd="1" destOrd="0" presId="urn:microsoft.com/office/officeart/2005/8/layout/orgChart1"/>
    <dgm:cxn modelId="{F4E9DC5E-9C40-49C8-A66A-E2C36AB54C9B}" type="presParOf" srcId="{CDF22330-26D9-4EA1-A6F0-75BDE04085AB}" destId="{A2AFE2D5-CB00-4B80-B203-862E8F87C7FD}" srcOrd="0" destOrd="0" presId="urn:microsoft.com/office/officeart/2005/8/layout/orgChart1"/>
    <dgm:cxn modelId="{7228EF71-B340-4C04-879D-DF6449D68AF6}" type="presParOf" srcId="{CDF22330-26D9-4EA1-A6F0-75BDE04085AB}" destId="{F40C6E0C-8B0A-4972-8285-AD37D431DB2D}" srcOrd="1" destOrd="0" presId="urn:microsoft.com/office/officeart/2005/8/layout/orgChart1"/>
    <dgm:cxn modelId="{3A4A5AD1-3F0F-41EF-A35D-55446CFAF9AF}" type="presParOf" srcId="{F40C6E0C-8B0A-4972-8285-AD37D431DB2D}" destId="{F263AA62-7677-4D03-BADB-58D49B3BA633}" srcOrd="0" destOrd="0" presId="urn:microsoft.com/office/officeart/2005/8/layout/orgChart1"/>
    <dgm:cxn modelId="{F1FFC95C-44DB-47A3-8E03-E53D0CE388B1}" type="presParOf" srcId="{F263AA62-7677-4D03-BADB-58D49B3BA633}" destId="{4A5F7393-3E42-4401-9130-D2801A6CDC12}" srcOrd="0" destOrd="0" presId="urn:microsoft.com/office/officeart/2005/8/layout/orgChart1"/>
    <dgm:cxn modelId="{131212BD-7A5D-4323-A3F8-3312121172A9}" type="presParOf" srcId="{F263AA62-7677-4D03-BADB-58D49B3BA633}" destId="{07FE6B36-5E69-41C0-899C-67556ADB8978}" srcOrd="1" destOrd="0" presId="urn:microsoft.com/office/officeart/2005/8/layout/orgChart1"/>
    <dgm:cxn modelId="{1E1FEBBF-4C9B-4C22-9174-C4BC71A89741}" type="presParOf" srcId="{F40C6E0C-8B0A-4972-8285-AD37D431DB2D}" destId="{FAB89D42-D2FD-4FF1-B484-2175A0499FEA}" srcOrd="1" destOrd="0" presId="urn:microsoft.com/office/officeart/2005/8/layout/orgChart1"/>
    <dgm:cxn modelId="{A6373363-8A83-4759-A17C-9D67361320BA}" type="presParOf" srcId="{F40C6E0C-8B0A-4972-8285-AD37D431DB2D}" destId="{7A99BF75-619D-4913-B359-6DEF2B6E5FB2}" srcOrd="2" destOrd="0" presId="urn:microsoft.com/office/officeart/2005/8/layout/orgChart1"/>
    <dgm:cxn modelId="{5E51BC1E-A267-4061-8B56-445A4050D31C}" type="presParOf" srcId="{D2F1906C-B038-4EAE-83FE-DE0B42C8595E}" destId="{A8A2BA7C-B011-4920-9B1E-F5825FD1AEC7}" srcOrd="2" destOrd="0" presId="urn:microsoft.com/office/officeart/2005/8/layout/orgChart1"/>
    <dgm:cxn modelId="{F3F02164-0835-4051-AF84-672443C51469}" type="presParOf" srcId="{4ACEC8C5-4450-45D4-8B68-872C28F33145}" destId="{F2F753E8-D24F-491B-8DEB-790D3C26A4C1}" srcOrd="2" destOrd="0" presId="urn:microsoft.com/office/officeart/2005/8/layout/orgChart1"/>
    <dgm:cxn modelId="{7F789BDF-28E9-41BC-88EF-D2B415ACCF69}" type="presParOf" srcId="{5E3FD024-6B63-4862-B90E-C290CA83AC0D}" destId="{85877DCC-F28F-4580-9430-A68AA2B396BD}" srcOrd="2" destOrd="0" presId="urn:microsoft.com/office/officeart/2005/8/layout/orgChart1"/>
    <dgm:cxn modelId="{86E48265-1FAF-4C9A-812D-F8E33763C896}" type="presParOf" srcId="{3C6B50E5-7E66-4779-8275-F0C6DA47870F}" destId="{E0A75231-87E8-4A2F-AB45-699C6E0329F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CAFAEB9-D505-43CD-9D6A-54B085BE64D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4224D86B-9513-44D3-9E94-DDE81E3BDF7B}">
      <dgm:prSet phldrT="[Texto]"/>
      <dgm:spPr>
        <a:solidFill>
          <a:srgbClr val="00B050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PRIMER NIVEL</a:t>
          </a:r>
        </a:p>
        <a:p>
          <a:r>
            <a:rPr lang="es-MX" dirty="0" smtClean="0">
              <a:solidFill>
                <a:srgbClr val="FFFF00"/>
              </a:solidFill>
            </a:rPr>
            <a:t>(Folio 001- 093)</a:t>
          </a:r>
          <a:endParaRPr lang="es-MX" dirty="0">
            <a:solidFill>
              <a:srgbClr val="FFFF00"/>
            </a:solidFill>
          </a:endParaRPr>
        </a:p>
      </dgm:t>
    </dgm:pt>
    <dgm:pt modelId="{4C0AB31D-7C6F-4835-9BDE-2D73E832AF76}" type="parTrans" cxnId="{1DBC138D-C7CC-40F4-8F61-C575DD1B52CD}">
      <dgm:prSet/>
      <dgm:spPr/>
      <dgm:t>
        <a:bodyPr/>
        <a:lstStyle/>
        <a:p>
          <a:endParaRPr lang="es-MX"/>
        </a:p>
      </dgm:t>
    </dgm:pt>
    <dgm:pt modelId="{F129C9AD-2643-4AD1-A483-D91B5F861CDD}" type="sibTrans" cxnId="{1DBC138D-C7CC-40F4-8F61-C575DD1B52CD}">
      <dgm:prSet/>
      <dgm:spPr/>
      <dgm:t>
        <a:bodyPr/>
        <a:lstStyle/>
        <a:p>
          <a:endParaRPr lang="es-MX"/>
        </a:p>
      </dgm:t>
    </dgm:pt>
    <dgm:pt modelId="{7AE23436-4A29-4DD7-ADE8-BCA7498B644D}">
      <dgm:prSet phldrT="[Texto]"/>
      <dgm:spPr>
        <a:solidFill>
          <a:schemeClr val="accent6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SEGUNDO NIVEL</a:t>
          </a:r>
        </a:p>
        <a:p>
          <a:r>
            <a:rPr lang="es-MX" dirty="0" smtClean="0">
              <a:solidFill>
                <a:srgbClr val="FFFF00"/>
              </a:solidFill>
            </a:rPr>
            <a:t>(Folio 094 - 236</a:t>
          </a:r>
          <a:r>
            <a:rPr lang="es-MX" dirty="0" smtClean="0"/>
            <a:t>)</a:t>
          </a:r>
          <a:endParaRPr lang="es-MX" dirty="0"/>
        </a:p>
      </dgm:t>
    </dgm:pt>
    <dgm:pt modelId="{BA4EFA2C-C9C6-4290-BE0E-48774A4C6058}" type="parTrans" cxnId="{19C7855D-129E-49DE-9718-802C160F34E2}">
      <dgm:prSet/>
      <dgm:spPr/>
      <dgm:t>
        <a:bodyPr/>
        <a:lstStyle/>
        <a:p>
          <a:endParaRPr lang="es-MX"/>
        </a:p>
      </dgm:t>
    </dgm:pt>
    <dgm:pt modelId="{8DD00DBD-6A9E-4719-A085-A5679015C1F8}" type="sibTrans" cxnId="{19C7855D-129E-49DE-9718-802C160F34E2}">
      <dgm:prSet/>
      <dgm:spPr/>
      <dgm:t>
        <a:bodyPr/>
        <a:lstStyle/>
        <a:p>
          <a:endParaRPr lang="es-MX"/>
        </a:p>
      </dgm:t>
    </dgm:pt>
    <dgm:pt modelId="{EF02E54C-1F04-4545-97F1-B903D0EEC0AC}">
      <dgm:prSet phldrT="[Texto]"/>
      <dgm:spPr>
        <a:solidFill>
          <a:schemeClr val="accent6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SEGUNDO NIVEL</a:t>
          </a:r>
        </a:p>
        <a:p>
          <a:r>
            <a:rPr lang="es-MX" dirty="0" smtClean="0">
              <a:solidFill>
                <a:schemeClr val="accent5">
                  <a:lumMod val="20000"/>
                  <a:lumOff val="80000"/>
                </a:schemeClr>
              </a:solidFill>
            </a:rPr>
            <a:t>(Folio 673 - 726)</a:t>
          </a:r>
          <a:endParaRPr lang="es-MX" dirty="0">
            <a:solidFill>
              <a:schemeClr val="accent5">
                <a:lumMod val="20000"/>
                <a:lumOff val="80000"/>
              </a:schemeClr>
            </a:solidFill>
          </a:endParaRPr>
        </a:p>
      </dgm:t>
    </dgm:pt>
    <dgm:pt modelId="{200B2ACC-D5E2-4A67-A03D-9B5F12ED2700}" type="parTrans" cxnId="{A4A23F77-40C5-41D3-BBD0-071218D5A795}">
      <dgm:prSet/>
      <dgm:spPr/>
      <dgm:t>
        <a:bodyPr/>
        <a:lstStyle/>
        <a:p>
          <a:endParaRPr lang="es-MX"/>
        </a:p>
      </dgm:t>
    </dgm:pt>
    <dgm:pt modelId="{16C85E27-5A8A-4CBC-8AC1-79EBB01C8244}" type="sibTrans" cxnId="{A4A23F77-40C5-41D3-BBD0-071218D5A795}">
      <dgm:prSet/>
      <dgm:spPr/>
      <dgm:t>
        <a:bodyPr/>
        <a:lstStyle/>
        <a:p>
          <a:endParaRPr lang="es-MX"/>
        </a:p>
      </dgm:t>
    </dgm:pt>
    <dgm:pt modelId="{96F92195-F871-4FD0-9FD8-41B669995BBC}">
      <dgm:prSet phldrT="[Texto]"/>
      <dgm:spPr>
        <a:solidFill>
          <a:schemeClr val="accent6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SEGUNDO NIVEL</a:t>
          </a:r>
        </a:p>
        <a:p>
          <a:r>
            <a:rPr lang="es-MX" dirty="0" smtClean="0">
              <a:solidFill>
                <a:srgbClr val="99FFCC"/>
              </a:solidFill>
            </a:rPr>
            <a:t>(Folio 727 - 794)</a:t>
          </a:r>
          <a:endParaRPr lang="es-MX" dirty="0">
            <a:solidFill>
              <a:srgbClr val="99FFCC"/>
            </a:solidFill>
          </a:endParaRPr>
        </a:p>
      </dgm:t>
    </dgm:pt>
    <dgm:pt modelId="{B1A4A143-54BF-4B2F-97C1-3985DF1B6D84}" type="parTrans" cxnId="{83E2FFCF-81CB-473A-B71C-72CB61DD208E}">
      <dgm:prSet/>
      <dgm:spPr/>
      <dgm:t>
        <a:bodyPr/>
        <a:lstStyle/>
        <a:p>
          <a:endParaRPr lang="es-MX"/>
        </a:p>
      </dgm:t>
    </dgm:pt>
    <dgm:pt modelId="{07F5CD27-3D95-492F-B444-FB2E378D4E62}" type="sibTrans" cxnId="{83E2FFCF-81CB-473A-B71C-72CB61DD208E}">
      <dgm:prSet/>
      <dgm:spPr/>
      <dgm:t>
        <a:bodyPr/>
        <a:lstStyle/>
        <a:p>
          <a:endParaRPr lang="es-MX"/>
        </a:p>
      </dgm:t>
    </dgm:pt>
    <dgm:pt modelId="{1199AD7F-7363-429F-B9EF-47C6477D8BB8}">
      <dgm:prSet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TERCER NIVEL</a:t>
          </a:r>
        </a:p>
        <a:p>
          <a:r>
            <a:rPr lang="es-MX" dirty="0" smtClean="0">
              <a:solidFill>
                <a:srgbClr val="FFFF00"/>
              </a:solidFill>
            </a:rPr>
            <a:t>(Folio 237- 342)</a:t>
          </a:r>
          <a:endParaRPr lang="es-MX" dirty="0">
            <a:solidFill>
              <a:srgbClr val="FFFF00"/>
            </a:solidFill>
          </a:endParaRPr>
        </a:p>
      </dgm:t>
    </dgm:pt>
    <dgm:pt modelId="{8DC19734-B3F3-4D4D-9DF6-B006F291BE1B}" type="parTrans" cxnId="{9DCF1FAA-321F-454F-95DC-F96CEF875E9B}">
      <dgm:prSet/>
      <dgm:spPr/>
      <dgm:t>
        <a:bodyPr/>
        <a:lstStyle/>
        <a:p>
          <a:endParaRPr lang="es-MX"/>
        </a:p>
      </dgm:t>
    </dgm:pt>
    <dgm:pt modelId="{10C507C4-CC03-47FE-BF7F-B6301C998F8F}" type="sibTrans" cxnId="{9DCF1FAA-321F-454F-95DC-F96CEF875E9B}">
      <dgm:prSet/>
      <dgm:spPr/>
      <dgm:t>
        <a:bodyPr/>
        <a:lstStyle/>
        <a:p>
          <a:endParaRPr lang="es-MX"/>
        </a:p>
      </dgm:t>
    </dgm:pt>
    <dgm:pt modelId="{A77CF22B-C340-43AE-9D9A-547093AD9F7A}">
      <dgm:prSet/>
      <dgm:spPr>
        <a:solidFill>
          <a:srgbClr val="7FA180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CUARTO NIVEL</a:t>
          </a:r>
        </a:p>
        <a:p>
          <a:r>
            <a:rPr lang="es-MX" dirty="0" smtClean="0">
              <a:solidFill>
                <a:srgbClr val="FFFF00"/>
              </a:solidFill>
            </a:rPr>
            <a:t>(Folio 499- 563)</a:t>
          </a:r>
          <a:endParaRPr lang="es-MX" dirty="0">
            <a:solidFill>
              <a:srgbClr val="FFFF00"/>
            </a:solidFill>
          </a:endParaRPr>
        </a:p>
      </dgm:t>
    </dgm:pt>
    <dgm:pt modelId="{943CB384-B580-429B-807B-AC2E31F8832D}" type="parTrans" cxnId="{AD508822-B04D-415D-9DE8-125605C3B037}">
      <dgm:prSet/>
      <dgm:spPr/>
      <dgm:t>
        <a:bodyPr/>
        <a:lstStyle/>
        <a:p>
          <a:endParaRPr lang="es-MX"/>
        </a:p>
      </dgm:t>
    </dgm:pt>
    <dgm:pt modelId="{3282405F-C1AD-4FC0-8626-37DA37C6FBBF}" type="sibTrans" cxnId="{AD508822-B04D-415D-9DE8-125605C3B037}">
      <dgm:prSet/>
      <dgm:spPr/>
      <dgm:t>
        <a:bodyPr/>
        <a:lstStyle/>
        <a:p>
          <a:endParaRPr lang="es-MX"/>
        </a:p>
      </dgm:t>
    </dgm:pt>
    <dgm:pt modelId="{4A79DAC5-492F-4531-95E5-41C540282023}">
      <dgm:prSet/>
      <dgm:spPr>
        <a:solidFill>
          <a:srgbClr val="7FA180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CUARTO NIVEL</a:t>
          </a:r>
        </a:p>
        <a:p>
          <a:r>
            <a:rPr lang="es-MX" dirty="0" smtClean="0"/>
            <a:t>(</a:t>
          </a:r>
          <a:r>
            <a:rPr lang="es-MX" dirty="0" smtClean="0">
              <a:solidFill>
                <a:srgbClr val="FFFF00"/>
              </a:solidFill>
            </a:rPr>
            <a:t>Folio 343- 402)</a:t>
          </a:r>
          <a:endParaRPr lang="es-MX" dirty="0">
            <a:solidFill>
              <a:srgbClr val="FFFF00"/>
            </a:solidFill>
          </a:endParaRPr>
        </a:p>
      </dgm:t>
    </dgm:pt>
    <dgm:pt modelId="{674CAD1E-E920-4F71-BE1C-1D22510C1001}" type="parTrans" cxnId="{854A07A8-F575-4EB9-BFD2-C8566526FA76}">
      <dgm:prSet/>
      <dgm:spPr/>
      <dgm:t>
        <a:bodyPr/>
        <a:lstStyle/>
        <a:p>
          <a:endParaRPr lang="es-MX"/>
        </a:p>
      </dgm:t>
    </dgm:pt>
    <dgm:pt modelId="{C4537744-B049-4F29-9E48-FA4C3CF658B7}" type="sibTrans" cxnId="{854A07A8-F575-4EB9-BFD2-C8566526FA76}">
      <dgm:prSet/>
      <dgm:spPr/>
      <dgm:t>
        <a:bodyPr/>
        <a:lstStyle/>
        <a:p>
          <a:endParaRPr lang="es-MX"/>
        </a:p>
      </dgm:t>
    </dgm:pt>
    <dgm:pt modelId="{EAA91D26-7434-4B2D-8359-97B8F078E9DD}">
      <dgm:prSet/>
      <dgm:spPr>
        <a:solidFill>
          <a:srgbClr val="949C94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QUINTO NIVEL</a:t>
          </a:r>
        </a:p>
        <a:p>
          <a:r>
            <a:rPr lang="es-MX" dirty="0" smtClean="0">
              <a:solidFill>
                <a:srgbClr val="FFFF00"/>
              </a:solidFill>
            </a:rPr>
            <a:t>(Folio 403- 498)</a:t>
          </a:r>
          <a:endParaRPr lang="es-MX" dirty="0">
            <a:solidFill>
              <a:srgbClr val="FFFF00"/>
            </a:solidFill>
          </a:endParaRPr>
        </a:p>
      </dgm:t>
    </dgm:pt>
    <dgm:pt modelId="{2ACEAF35-2FA2-4A91-BB30-A0B952BA8754}" type="parTrans" cxnId="{ECB11F43-AE11-4283-9C0E-B1A67E4CAF4F}">
      <dgm:prSet/>
      <dgm:spPr/>
      <dgm:t>
        <a:bodyPr/>
        <a:lstStyle/>
        <a:p>
          <a:endParaRPr lang="es-MX"/>
        </a:p>
      </dgm:t>
    </dgm:pt>
    <dgm:pt modelId="{58134876-6452-4C67-82CE-9766915103AB}" type="sibTrans" cxnId="{ECB11F43-AE11-4283-9C0E-B1A67E4CAF4F}">
      <dgm:prSet/>
      <dgm:spPr/>
      <dgm:t>
        <a:bodyPr/>
        <a:lstStyle/>
        <a:p>
          <a:endParaRPr lang="es-MX"/>
        </a:p>
      </dgm:t>
    </dgm:pt>
    <dgm:pt modelId="{B6A5A5D6-56B6-4078-A3D9-8232DAEA34DF}">
      <dgm:prSet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TERCER NIVEL</a:t>
          </a:r>
        </a:p>
        <a:p>
          <a:r>
            <a:rPr lang="es-MX" dirty="0" smtClean="0">
              <a:solidFill>
                <a:srgbClr val="99FFCC"/>
              </a:solidFill>
            </a:rPr>
            <a:t>(Folio 904 - 1028)</a:t>
          </a:r>
          <a:endParaRPr lang="es-MX" dirty="0">
            <a:solidFill>
              <a:srgbClr val="99FFCC"/>
            </a:solidFill>
          </a:endParaRPr>
        </a:p>
      </dgm:t>
    </dgm:pt>
    <dgm:pt modelId="{7DD8C377-9322-444E-AB69-A5828AA3A32B}" type="parTrans" cxnId="{64388B15-BB78-470B-89C9-BCD30BDB8641}">
      <dgm:prSet/>
      <dgm:spPr/>
      <dgm:t>
        <a:bodyPr/>
        <a:lstStyle/>
        <a:p>
          <a:endParaRPr lang="es-MX"/>
        </a:p>
      </dgm:t>
    </dgm:pt>
    <dgm:pt modelId="{F9C61B76-8731-4D13-99AE-E514F54C2A23}" type="sibTrans" cxnId="{64388B15-BB78-470B-89C9-BCD30BDB8641}">
      <dgm:prSet/>
      <dgm:spPr/>
      <dgm:t>
        <a:bodyPr/>
        <a:lstStyle/>
        <a:p>
          <a:endParaRPr lang="es-MX"/>
        </a:p>
      </dgm:t>
    </dgm:pt>
    <dgm:pt modelId="{CFF2AFAE-AB28-495C-8714-2BE94A3F7984}">
      <dgm:prSet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TERCER NIVEL</a:t>
          </a:r>
        </a:p>
        <a:p>
          <a:r>
            <a:rPr lang="es-MX" dirty="0" smtClean="0">
              <a:solidFill>
                <a:srgbClr val="99FFCC"/>
              </a:solidFill>
            </a:rPr>
            <a:t>(Folio 795 - 849)</a:t>
          </a:r>
          <a:endParaRPr lang="es-MX" dirty="0">
            <a:solidFill>
              <a:srgbClr val="99FFCC"/>
            </a:solidFill>
          </a:endParaRPr>
        </a:p>
      </dgm:t>
    </dgm:pt>
    <dgm:pt modelId="{C43C9E25-FFCD-4D3D-9A79-7A37609E14E7}" type="parTrans" cxnId="{EAFA374C-F17D-4F9C-ABA0-A606DB70FDE4}">
      <dgm:prSet/>
      <dgm:spPr/>
      <dgm:t>
        <a:bodyPr/>
        <a:lstStyle/>
        <a:p>
          <a:endParaRPr lang="es-MX"/>
        </a:p>
      </dgm:t>
    </dgm:pt>
    <dgm:pt modelId="{5CE125E0-F4AD-4F4D-BE22-BD15DEB1133C}" type="sibTrans" cxnId="{EAFA374C-F17D-4F9C-ABA0-A606DB70FDE4}">
      <dgm:prSet/>
      <dgm:spPr/>
      <dgm:t>
        <a:bodyPr/>
        <a:lstStyle/>
        <a:p>
          <a:endParaRPr lang="es-MX"/>
        </a:p>
      </dgm:t>
    </dgm:pt>
    <dgm:pt modelId="{7328826E-D652-4779-B3BD-FB1DED84CA0D}">
      <dgm:prSet/>
      <dgm:spPr>
        <a:solidFill>
          <a:srgbClr val="7FA180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CUARTO NIVEL</a:t>
          </a:r>
        </a:p>
        <a:p>
          <a:r>
            <a:rPr lang="es-MX" dirty="0" smtClean="0">
              <a:solidFill>
                <a:srgbClr val="99FFCC"/>
              </a:solidFill>
            </a:rPr>
            <a:t>(Folio 850 - 903)</a:t>
          </a:r>
          <a:endParaRPr lang="es-MX" dirty="0">
            <a:solidFill>
              <a:srgbClr val="99FFCC"/>
            </a:solidFill>
          </a:endParaRPr>
        </a:p>
      </dgm:t>
    </dgm:pt>
    <dgm:pt modelId="{39F8D58E-AB67-4BF7-90BC-8059FCCA2709}" type="parTrans" cxnId="{B6533A87-AF1D-4C26-B47A-0097692B6E5B}">
      <dgm:prSet/>
      <dgm:spPr/>
      <dgm:t>
        <a:bodyPr/>
        <a:lstStyle/>
        <a:p>
          <a:endParaRPr lang="es-MX"/>
        </a:p>
      </dgm:t>
    </dgm:pt>
    <dgm:pt modelId="{9AD4B1C6-387F-47FC-B1A9-2DF568DB74E2}" type="sibTrans" cxnId="{B6533A87-AF1D-4C26-B47A-0097692B6E5B}">
      <dgm:prSet/>
      <dgm:spPr/>
      <dgm:t>
        <a:bodyPr/>
        <a:lstStyle/>
        <a:p>
          <a:endParaRPr lang="es-MX"/>
        </a:p>
      </dgm:t>
    </dgm:pt>
    <dgm:pt modelId="{DE3598E5-D65C-4631-8A37-1BEE956C3D15}">
      <dgm:prSet/>
      <dgm:spPr>
        <a:solidFill>
          <a:srgbClr val="7FA180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CUARTO NIVEL</a:t>
          </a:r>
        </a:p>
        <a:p>
          <a:r>
            <a:rPr lang="es-MX" dirty="0" smtClean="0">
              <a:solidFill>
                <a:srgbClr val="99FFCC"/>
              </a:solidFill>
            </a:rPr>
            <a:t>(Folio 1029 - 1386)</a:t>
          </a:r>
          <a:endParaRPr lang="es-MX" dirty="0">
            <a:solidFill>
              <a:srgbClr val="99FFCC"/>
            </a:solidFill>
          </a:endParaRPr>
        </a:p>
      </dgm:t>
    </dgm:pt>
    <dgm:pt modelId="{E08CEA12-CCED-4938-B4E4-5041F81309CD}" type="parTrans" cxnId="{658B231C-BC97-4957-9B6E-0FC80EF408DF}">
      <dgm:prSet/>
      <dgm:spPr/>
      <dgm:t>
        <a:bodyPr/>
        <a:lstStyle/>
        <a:p>
          <a:endParaRPr lang="es-MX"/>
        </a:p>
      </dgm:t>
    </dgm:pt>
    <dgm:pt modelId="{826733DA-ED0F-487E-8D60-5878BA8C6DB1}" type="sibTrans" cxnId="{658B231C-BC97-4957-9B6E-0FC80EF408DF}">
      <dgm:prSet/>
      <dgm:spPr/>
      <dgm:t>
        <a:bodyPr/>
        <a:lstStyle/>
        <a:p>
          <a:endParaRPr lang="es-MX"/>
        </a:p>
      </dgm:t>
    </dgm:pt>
    <dgm:pt modelId="{8194C7E9-6760-4A6E-A2F7-67670351D59A}">
      <dgm:prSet/>
      <dgm:spPr>
        <a:solidFill>
          <a:srgbClr val="949C94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QUINTO NIVEL</a:t>
          </a:r>
        </a:p>
        <a:p>
          <a:r>
            <a:rPr lang="es-MX" dirty="0" smtClean="0">
              <a:solidFill>
                <a:srgbClr val="99FFCC"/>
              </a:solidFill>
            </a:rPr>
            <a:t>(Folio 1387 - 1526)</a:t>
          </a:r>
          <a:endParaRPr lang="es-MX" dirty="0">
            <a:solidFill>
              <a:srgbClr val="99FFCC"/>
            </a:solidFill>
          </a:endParaRPr>
        </a:p>
      </dgm:t>
    </dgm:pt>
    <dgm:pt modelId="{804072A6-B5E9-44F2-8D58-1E7B1CE17D16}" type="parTrans" cxnId="{61C05B65-11FB-41F5-94F7-2FA04356B363}">
      <dgm:prSet/>
      <dgm:spPr/>
      <dgm:t>
        <a:bodyPr/>
        <a:lstStyle/>
        <a:p>
          <a:endParaRPr lang="es-MX"/>
        </a:p>
      </dgm:t>
    </dgm:pt>
    <dgm:pt modelId="{5BC20497-8C33-4A1F-AF79-10E7210F5BF1}" type="sibTrans" cxnId="{61C05B65-11FB-41F5-94F7-2FA04356B363}">
      <dgm:prSet/>
      <dgm:spPr/>
      <dgm:t>
        <a:bodyPr/>
        <a:lstStyle/>
        <a:p>
          <a:endParaRPr lang="es-MX"/>
        </a:p>
      </dgm:t>
    </dgm:pt>
    <dgm:pt modelId="{EBC779F8-87C7-48BC-A14D-5C2B99B15CBE}">
      <dgm:prSet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TERCER NIVEL</a:t>
          </a:r>
        </a:p>
        <a:p>
          <a:r>
            <a:rPr lang="es-MX" dirty="0" smtClean="0">
              <a:solidFill>
                <a:srgbClr val="FFFF00"/>
              </a:solidFill>
            </a:rPr>
            <a:t>(Folio 656- 672)</a:t>
          </a:r>
          <a:endParaRPr lang="es-MX" dirty="0">
            <a:solidFill>
              <a:srgbClr val="FFFF00"/>
            </a:solidFill>
          </a:endParaRPr>
        </a:p>
      </dgm:t>
    </dgm:pt>
    <dgm:pt modelId="{363D8BF5-2759-499E-A632-4AFE11429467}" type="parTrans" cxnId="{C67F07F7-45A3-46F6-9721-B63BA931C525}">
      <dgm:prSet/>
      <dgm:spPr/>
      <dgm:t>
        <a:bodyPr/>
        <a:lstStyle/>
        <a:p>
          <a:endParaRPr lang="es-MX"/>
        </a:p>
      </dgm:t>
    </dgm:pt>
    <dgm:pt modelId="{C567F1A8-6176-4894-9FBA-F557719AEBBB}" type="sibTrans" cxnId="{C67F07F7-45A3-46F6-9721-B63BA931C525}">
      <dgm:prSet/>
      <dgm:spPr/>
      <dgm:t>
        <a:bodyPr/>
        <a:lstStyle/>
        <a:p>
          <a:endParaRPr lang="es-MX"/>
        </a:p>
      </dgm:t>
    </dgm:pt>
    <dgm:pt modelId="{7FF3E8FE-7867-432C-97DC-5A26E074E09F}">
      <dgm:prSet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TERCER NIVEL</a:t>
          </a:r>
        </a:p>
        <a:p>
          <a:r>
            <a:rPr lang="es-MX" dirty="0" smtClean="0">
              <a:solidFill>
                <a:srgbClr val="FFFF00"/>
              </a:solidFill>
            </a:rPr>
            <a:t>(Folio 633- 655)</a:t>
          </a:r>
          <a:endParaRPr lang="es-MX" dirty="0">
            <a:solidFill>
              <a:srgbClr val="FFFF00"/>
            </a:solidFill>
          </a:endParaRPr>
        </a:p>
      </dgm:t>
    </dgm:pt>
    <dgm:pt modelId="{5C62E3E1-0996-45A3-938B-58065BDA01FB}" type="parTrans" cxnId="{F114406E-03B1-49E7-952B-3D18891F31AF}">
      <dgm:prSet/>
      <dgm:spPr/>
      <dgm:t>
        <a:bodyPr/>
        <a:lstStyle/>
        <a:p>
          <a:endParaRPr lang="es-MX"/>
        </a:p>
      </dgm:t>
    </dgm:pt>
    <dgm:pt modelId="{649C2956-BCE5-4FFD-AAF4-7F8B9D3F608A}" type="sibTrans" cxnId="{F114406E-03B1-49E7-952B-3D18891F31AF}">
      <dgm:prSet/>
      <dgm:spPr/>
      <dgm:t>
        <a:bodyPr/>
        <a:lstStyle/>
        <a:p>
          <a:endParaRPr lang="es-MX"/>
        </a:p>
      </dgm:t>
    </dgm:pt>
    <dgm:pt modelId="{5480283A-7CB1-4512-8DDF-1BAEE726ECA1}">
      <dgm:prSet/>
      <dgm:spPr>
        <a:solidFill>
          <a:srgbClr val="949C94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QUINTO NIVEL</a:t>
          </a:r>
        </a:p>
        <a:p>
          <a:r>
            <a:rPr lang="es-MX" dirty="0" smtClean="0">
              <a:solidFill>
                <a:srgbClr val="FFFF00"/>
              </a:solidFill>
            </a:rPr>
            <a:t>(Folio 564 - 632)</a:t>
          </a:r>
          <a:endParaRPr lang="es-MX" dirty="0">
            <a:solidFill>
              <a:srgbClr val="FFFF00"/>
            </a:solidFill>
          </a:endParaRPr>
        </a:p>
      </dgm:t>
    </dgm:pt>
    <dgm:pt modelId="{BCDB954E-0AF0-41DD-9FB4-786811343AC3}" type="parTrans" cxnId="{D00EA8E2-575D-4B52-A088-AB2E68372133}">
      <dgm:prSet/>
      <dgm:spPr/>
      <dgm:t>
        <a:bodyPr/>
        <a:lstStyle/>
        <a:p>
          <a:endParaRPr lang="es-MX"/>
        </a:p>
      </dgm:t>
    </dgm:pt>
    <dgm:pt modelId="{1F7E66E0-9F2B-4F54-B6AC-438D91C7B610}" type="sibTrans" cxnId="{D00EA8E2-575D-4B52-A088-AB2E68372133}">
      <dgm:prSet/>
      <dgm:spPr/>
      <dgm:t>
        <a:bodyPr/>
        <a:lstStyle/>
        <a:p>
          <a:endParaRPr lang="es-MX"/>
        </a:p>
      </dgm:t>
    </dgm:pt>
    <dgm:pt modelId="{22126749-A5FB-4EF9-BFBB-DE963EA8115E}" type="pres">
      <dgm:prSet presAssocID="{2CAFAEB9-D505-43CD-9D6A-54B085BE64D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3C6B50E5-7E66-4779-8275-F0C6DA47870F}" type="pres">
      <dgm:prSet presAssocID="{4224D86B-9513-44D3-9E94-DDE81E3BDF7B}" presName="hierRoot1" presStyleCnt="0">
        <dgm:presLayoutVars>
          <dgm:hierBranch val="init"/>
        </dgm:presLayoutVars>
      </dgm:prSet>
      <dgm:spPr/>
    </dgm:pt>
    <dgm:pt modelId="{F288A939-FF4E-424B-BDFF-102C6846D1D5}" type="pres">
      <dgm:prSet presAssocID="{4224D86B-9513-44D3-9E94-DDE81E3BDF7B}" presName="rootComposite1" presStyleCnt="0"/>
      <dgm:spPr/>
    </dgm:pt>
    <dgm:pt modelId="{56E53CB5-3494-4349-BDFC-6BA0C09D61B6}" type="pres">
      <dgm:prSet presAssocID="{4224D86B-9513-44D3-9E94-DDE81E3BDF7B}" presName="rootText1" presStyleLbl="node0" presStyleIdx="0" presStyleCnt="1" custScaleX="132485" custScaleY="106945" custLinFactNeighborX="-1776" custLinFactNeighborY="-9964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7213EFB2-7D69-4955-849C-651E745AC163}" type="pres">
      <dgm:prSet presAssocID="{4224D86B-9513-44D3-9E94-DDE81E3BDF7B}" presName="rootConnector1" presStyleLbl="node1" presStyleIdx="0" presStyleCnt="0"/>
      <dgm:spPr/>
      <dgm:t>
        <a:bodyPr/>
        <a:lstStyle/>
        <a:p>
          <a:endParaRPr lang="es-MX"/>
        </a:p>
      </dgm:t>
    </dgm:pt>
    <dgm:pt modelId="{A2165185-90BE-4EF9-B413-BE1D245E74E4}" type="pres">
      <dgm:prSet presAssocID="{4224D86B-9513-44D3-9E94-DDE81E3BDF7B}" presName="hierChild2" presStyleCnt="0"/>
      <dgm:spPr/>
    </dgm:pt>
    <dgm:pt modelId="{EAC9EB01-5E46-4381-9F37-EB908F8FC860}" type="pres">
      <dgm:prSet presAssocID="{BA4EFA2C-C9C6-4290-BE0E-48774A4C6058}" presName="Name37" presStyleLbl="parChTrans1D2" presStyleIdx="0" presStyleCnt="3"/>
      <dgm:spPr/>
      <dgm:t>
        <a:bodyPr/>
        <a:lstStyle/>
        <a:p>
          <a:endParaRPr lang="es-MX"/>
        </a:p>
      </dgm:t>
    </dgm:pt>
    <dgm:pt modelId="{3239B617-2DE1-4B4A-AB9A-033D5F7742D2}" type="pres">
      <dgm:prSet presAssocID="{7AE23436-4A29-4DD7-ADE8-BCA7498B644D}" presName="hierRoot2" presStyleCnt="0">
        <dgm:presLayoutVars>
          <dgm:hierBranch val="init"/>
        </dgm:presLayoutVars>
      </dgm:prSet>
      <dgm:spPr/>
    </dgm:pt>
    <dgm:pt modelId="{6012B0F7-7A5A-45C7-B577-428D75638F33}" type="pres">
      <dgm:prSet presAssocID="{7AE23436-4A29-4DD7-ADE8-BCA7498B644D}" presName="rootComposite" presStyleCnt="0"/>
      <dgm:spPr/>
    </dgm:pt>
    <dgm:pt modelId="{E5AF8C3E-FA04-4E87-B39F-3435CA062F18}" type="pres">
      <dgm:prSet presAssocID="{7AE23436-4A29-4DD7-ADE8-BCA7498B644D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43A4C77-7A8F-49A9-99DD-41CEE9BE0362}" type="pres">
      <dgm:prSet presAssocID="{7AE23436-4A29-4DD7-ADE8-BCA7498B644D}" presName="rootConnector" presStyleLbl="node2" presStyleIdx="0" presStyleCnt="3"/>
      <dgm:spPr/>
      <dgm:t>
        <a:bodyPr/>
        <a:lstStyle/>
        <a:p>
          <a:endParaRPr lang="es-MX"/>
        </a:p>
      </dgm:t>
    </dgm:pt>
    <dgm:pt modelId="{45272619-961F-4C8A-B541-9DB5DA263A81}" type="pres">
      <dgm:prSet presAssocID="{7AE23436-4A29-4DD7-ADE8-BCA7498B644D}" presName="hierChild4" presStyleCnt="0"/>
      <dgm:spPr/>
    </dgm:pt>
    <dgm:pt modelId="{53F97999-9B86-4561-B81B-2B2AFAD50787}" type="pres">
      <dgm:prSet presAssocID="{8DC19734-B3F3-4D4D-9DF6-B006F291BE1B}" presName="Name37" presStyleLbl="parChTrans1D3" presStyleIdx="0" presStyleCnt="5"/>
      <dgm:spPr/>
      <dgm:t>
        <a:bodyPr/>
        <a:lstStyle/>
        <a:p>
          <a:endParaRPr lang="es-MX"/>
        </a:p>
      </dgm:t>
    </dgm:pt>
    <dgm:pt modelId="{75C38D20-DD4E-47A6-A98B-F5D6F3229A57}" type="pres">
      <dgm:prSet presAssocID="{1199AD7F-7363-429F-B9EF-47C6477D8BB8}" presName="hierRoot2" presStyleCnt="0">
        <dgm:presLayoutVars>
          <dgm:hierBranch val="init"/>
        </dgm:presLayoutVars>
      </dgm:prSet>
      <dgm:spPr/>
    </dgm:pt>
    <dgm:pt modelId="{8A7451A0-F19F-4002-8B6E-C97D9C23F3C8}" type="pres">
      <dgm:prSet presAssocID="{1199AD7F-7363-429F-B9EF-47C6477D8BB8}" presName="rootComposite" presStyleCnt="0"/>
      <dgm:spPr/>
    </dgm:pt>
    <dgm:pt modelId="{C7A51317-DE54-4AC6-9D8E-9A1411B18FE1}" type="pres">
      <dgm:prSet presAssocID="{1199AD7F-7363-429F-B9EF-47C6477D8BB8}" presName="rootText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1634736-F043-47F1-AFC3-74B6BEBE0ACA}" type="pres">
      <dgm:prSet presAssocID="{1199AD7F-7363-429F-B9EF-47C6477D8BB8}" presName="rootConnector" presStyleLbl="node3" presStyleIdx="0" presStyleCnt="5"/>
      <dgm:spPr/>
      <dgm:t>
        <a:bodyPr/>
        <a:lstStyle/>
        <a:p>
          <a:endParaRPr lang="es-MX"/>
        </a:p>
      </dgm:t>
    </dgm:pt>
    <dgm:pt modelId="{C3E65793-2CEA-4A5A-B30D-5EFC2FA8CFB0}" type="pres">
      <dgm:prSet presAssocID="{1199AD7F-7363-429F-B9EF-47C6477D8BB8}" presName="hierChild4" presStyleCnt="0"/>
      <dgm:spPr/>
    </dgm:pt>
    <dgm:pt modelId="{5A18A959-C6ED-4196-8FD5-3AEB743D64FF}" type="pres">
      <dgm:prSet presAssocID="{674CAD1E-E920-4F71-BE1C-1D22510C1001}" presName="Name37" presStyleLbl="parChTrans1D4" presStyleIdx="0" presStyleCnt="7"/>
      <dgm:spPr/>
      <dgm:t>
        <a:bodyPr/>
        <a:lstStyle/>
        <a:p>
          <a:endParaRPr lang="es-MX"/>
        </a:p>
      </dgm:t>
    </dgm:pt>
    <dgm:pt modelId="{F66C8DAE-6A76-44FE-B618-A50F5F5CE5AA}" type="pres">
      <dgm:prSet presAssocID="{4A79DAC5-492F-4531-95E5-41C540282023}" presName="hierRoot2" presStyleCnt="0">
        <dgm:presLayoutVars>
          <dgm:hierBranch val="init"/>
        </dgm:presLayoutVars>
      </dgm:prSet>
      <dgm:spPr/>
    </dgm:pt>
    <dgm:pt modelId="{24580C0C-B5F3-47DA-878E-C5A20E8EDFC7}" type="pres">
      <dgm:prSet presAssocID="{4A79DAC5-492F-4531-95E5-41C540282023}" presName="rootComposite" presStyleCnt="0"/>
      <dgm:spPr/>
    </dgm:pt>
    <dgm:pt modelId="{732D3988-CF1C-4856-9EC2-0A6F4DFD4E67}" type="pres">
      <dgm:prSet presAssocID="{4A79DAC5-492F-4531-95E5-41C540282023}" presName="rootText" presStyleLbl="node4" presStyleIdx="0" presStyleCnt="7" custLinFactNeighborX="-34384" custLinFactNeighborY="81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82B84614-48F9-4562-AC2D-C87FCF27AD43}" type="pres">
      <dgm:prSet presAssocID="{4A79DAC5-492F-4531-95E5-41C540282023}" presName="rootConnector" presStyleLbl="node4" presStyleIdx="0" presStyleCnt="7"/>
      <dgm:spPr/>
      <dgm:t>
        <a:bodyPr/>
        <a:lstStyle/>
        <a:p>
          <a:endParaRPr lang="es-MX"/>
        </a:p>
      </dgm:t>
    </dgm:pt>
    <dgm:pt modelId="{587ACBF0-97FF-481B-BB81-2B8C86676B5C}" type="pres">
      <dgm:prSet presAssocID="{4A79DAC5-492F-4531-95E5-41C540282023}" presName="hierChild4" presStyleCnt="0"/>
      <dgm:spPr/>
    </dgm:pt>
    <dgm:pt modelId="{248772E6-6B8E-4D69-A29C-6917E07E7FFF}" type="pres">
      <dgm:prSet presAssocID="{2ACEAF35-2FA2-4A91-BB30-A0B952BA8754}" presName="Name37" presStyleLbl="parChTrans1D4" presStyleIdx="1" presStyleCnt="7"/>
      <dgm:spPr/>
      <dgm:t>
        <a:bodyPr/>
        <a:lstStyle/>
        <a:p>
          <a:endParaRPr lang="es-MX"/>
        </a:p>
      </dgm:t>
    </dgm:pt>
    <dgm:pt modelId="{ED37D8DA-B570-4914-93A4-E3D722E8D5A0}" type="pres">
      <dgm:prSet presAssocID="{EAA91D26-7434-4B2D-8359-97B8F078E9DD}" presName="hierRoot2" presStyleCnt="0">
        <dgm:presLayoutVars>
          <dgm:hierBranch val="init"/>
        </dgm:presLayoutVars>
      </dgm:prSet>
      <dgm:spPr/>
    </dgm:pt>
    <dgm:pt modelId="{3F6F9B42-F033-4454-9577-9567C66791F6}" type="pres">
      <dgm:prSet presAssocID="{EAA91D26-7434-4B2D-8359-97B8F078E9DD}" presName="rootComposite" presStyleCnt="0"/>
      <dgm:spPr/>
    </dgm:pt>
    <dgm:pt modelId="{72CF9096-8B79-49DC-945A-41580F85D43D}" type="pres">
      <dgm:prSet presAssocID="{EAA91D26-7434-4B2D-8359-97B8F078E9DD}" presName="rootText" presStyleLbl="node4" presStyleIdx="1" presStyleCnt="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02816EB-50FE-481F-856A-F99FCD699565}" type="pres">
      <dgm:prSet presAssocID="{EAA91D26-7434-4B2D-8359-97B8F078E9DD}" presName="rootConnector" presStyleLbl="node4" presStyleIdx="1" presStyleCnt="7"/>
      <dgm:spPr/>
      <dgm:t>
        <a:bodyPr/>
        <a:lstStyle/>
        <a:p>
          <a:endParaRPr lang="es-MX"/>
        </a:p>
      </dgm:t>
    </dgm:pt>
    <dgm:pt modelId="{4466C7AA-FD7C-42B1-AE61-BD1208AD81E6}" type="pres">
      <dgm:prSet presAssocID="{EAA91D26-7434-4B2D-8359-97B8F078E9DD}" presName="hierChild4" presStyleCnt="0"/>
      <dgm:spPr/>
    </dgm:pt>
    <dgm:pt modelId="{F5A2448B-4F30-4E59-AFD9-583E7A0E5F30}" type="pres">
      <dgm:prSet presAssocID="{EAA91D26-7434-4B2D-8359-97B8F078E9DD}" presName="hierChild5" presStyleCnt="0"/>
      <dgm:spPr/>
    </dgm:pt>
    <dgm:pt modelId="{C19D8A57-16AD-4502-A8C4-0E2A9F6F1000}" type="pres">
      <dgm:prSet presAssocID="{4A79DAC5-492F-4531-95E5-41C540282023}" presName="hierChild5" presStyleCnt="0"/>
      <dgm:spPr/>
    </dgm:pt>
    <dgm:pt modelId="{23E83509-DAF9-4539-86C7-2AF6AA31AE24}" type="pres">
      <dgm:prSet presAssocID="{943CB384-B580-429B-807B-AC2E31F8832D}" presName="Name37" presStyleLbl="parChTrans1D4" presStyleIdx="2" presStyleCnt="7"/>
      <dgm:spPr/>
      <dgm:t>
        <a:bodyPr/>
        <a:lstStyle/>
        <a:p>
          <a:endParaRPr lang="es-MX"/>
        </a:p>
      </dgm:t>
    </dgm:pt>
    <dgm:pt modelId="{3DCB0AB9-2D90-4E51-A59C-DD2F6F4E9B3A}" type="pres">
      <dgm:prSet presAssocID="{A77CF22B-C340-43AE-9D9A-547093AD9F7A}" presName="hierRoot2" presStyleCnt="0">
        <dgm:presLayoutVars>
          <dgm:hierBranch val="init"/>
        </dgm:presLayoutVars>
      </dgm:prSet>
      <dgm:spPr/>
    </dgm:pt>
    <dgm:pt modelId="{484383DB-56FE-4D1D-B12C-CC80290F3205}" type="pres">
      <dgm:prSet presAssocID="{A77CF22B-C340-43AE-9D9A-547093AD9F7A}" presName="rootComposite" presStyleCnt="0"/>
      <dgm:spPr/>
    </dgm:pt>
    <dgm:pt modelId="{049222B4-A4DE-42A5-BB53-FB5B0CD9BE3A}" type="pres">
      <dgm:prSet presAssocID="{A77CF22B-C340-43AE-9D9A-547093AD9F7A}" presName="rootText" presStyleLbl="node4" presStyleIdx="2" presStyleCnt="7" custLinFactNeighborX="11480" custLinFactNeighborY="-160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DCD86DD-260E-47BE-A404-42FBAF869DB8}" type="pres">
      <dgm:prSet presAssocID="{A77CF22B-C340-43AE-9D9A-547093AD9F7A}" presName="rootConnector" presStyleLbl="node4" presStyleIdx="2" presStyleCnt="7"/>
      <dgm:spPr/>
      <dgm:t>
        <a:bodyPr/>
        <a:lstStyle/>
        <a:p>
          <a:endParaRPr lang="es-MX"/>
        </a:p>
      </dgm:t>
    </dgm:pt>
    <dgm:pt modelId="{B4817FA8-F3B0-4FB1-BBB7-EA45E822434D}" type="pres">
      <dgm:prSet presAssocID="{A77CF22B-C340-43AE-9D9A-547093AD9F7A}" presName="hierChild4" presStyleCnt="0"/>
      <dgm:spPr/>
    </dgm:pt>
    <dgm:pt modelId="{B727C9D3-0A96-41D8-BD39-D51438C7AA99}" type="pres">
      <dgm:prSet presAssocID="{BCDB954E-0AF0-41DD-9FB4-786811343AC3}" presName="Name37" presStyleLbl="parChTrans1D4" presStyleIdx="3" presStyleCnt="7"/>
      <dgm:spPr/>
      <dgm:t>
        <a:bodyPr/>
        <a:lstStyle/>
        <a:p>
          <a:endParaRPr lang="es-MX"/>
        </a:p>
      </dgm:t>
    </dgm:pt>
    <dgm:pt modelId="{A804CB45-F0A7-4769-B0CA-9BDF8F91BCED}" type="pres">
      <dgm:prSet presAssocID="{5480283A-7CB1-4512-8DDF-1BAEE726ECA1}" presName="hierRoot2" presStyleCnt="0">
        <dgm:presLayoutVars>
          <dgm:hierBranch val="init"/>
        </dgm:presLayoutVars>
      </dgm:prSet>
      <dgm:spPr/>
    </dgm:pt>
    <dgm:pt modelId="{9839CC13-6A22-44AD-8C93-0369EB3A1649}" type="pres">
      <dgm:prSet presAssocID="{5480283A-7CB1-4512-8DDF-1BAEE726ECA1}" presName="rootComposite" presStyleCnt="0"/>
      <dgm:spPr/>
    </dgm:pt>
    <dgm:pt modelId="{A890C5D2-4E9B-434B-ADFE-DFB96224275B}" type="pres">
      <dgm:prSet presAssocID="{5480283A-7CB1-4512-8DDF-1BAEE726ECA1}" presName="rootText" presStyleLbl="node4" presStyleIdx="3" presStyleCnt="7" custLinFactNeighborX="-1315" custLinFactNeighborY="-102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ABA101E-D5E9-49EA-ADF9-CBAEBDA3F6D0}" type="pres">
      <dgm:prSet presAssocID="{5480283A-7CB1-4512-8DDF-1BAEE726ECA1}" presName="rootConnector" presStyleLbl="node4" presStyleIdx="3" presStyleCnt="7"/>
      <dgm:spPr/>
      <dgm:t>
        <a:bodyPr/>
        <a:lstStyle/>
        <a:p>
          <a:endParaRPr lang="es-MX"/>
        </a:p>
      </dgm:t>
    </dgm:pt>
    <dgm:pt modelId="{00876EB9-9E9A-4DF8-BF84-530DF955613E}" type="pres">
      <dgm:prSet presAssocID="{5480283A-7CB1-4512-8DDF-1BAEE726ECA1}" presName="hierChild4" presStyleCnt="0"/>
      <dgm:spPr/>
    </dgm:pt>
    <dgm:pt modelId="{F72FBA93-F67E-48E9-9411-29C1E355C996}" type="pres">
      <dgm:prSet presAssocID="{5480283A-7CB1-4512-8DDF-1BAEE726ECA1}" presName="hierChild5" presStyleCnt="0"/>
      <dgm:spPr/>
    </dgm:pt>
    <dgm:pt modelId="{66B0B5A3-3B1C-47C6-9C5A-113E488E93CC}" type="pres">
      <dgm:prSet presAssocID="{A77CF22B-C340-43AE-9D9A-547093AD9F7A}" presName="hierChild5" presStyleCnt="0"/>
      <dgm:spPr/>
    </dgm:pt>
    <dgm:pt modelId="{1E3B4FF3-1B92-479B-8522-297B63AC21E2}" type="pres">
      <dgm:prSet presAssocID="{1199AD7F-7363-429F-B9EF-47C6477D8BB8}" presName="hierChild5" presStyleCnt="0"/>
      <dgm:spPr/>
    </dgm:pt>
    <dgm:pt modelId="{70FCD5D5-8C02-4BBC-9C11-9E03D847A914}" type="pres">
      <dgm:prSet presAssocID="{5C62E3E1-0996-45A3-938B-58065BDA01FB}" presName="Name37" presStyleLbl="parChTrans1D3" presStyleIdx="1" presStyleCnt="5"/>
      <dgm:spPr/>
      <dgm:t>
        <a:bodyPr/>
        <a:lstStyle/>
        <a:p>
          <a:endParaRPr lang="es-MX"/>
        </a:p>
      </dgm:t>
    </dgm:pt>
    <dgm:pt modelId="{1BDB7A60-EDE6-4FB7-8112-152C07807AE4}" type="pres">
      <dgm:prSet presAssocID="{7FF3E8FE-7867-432C-97DC-5A26E074E09F}" presName="hierRoot2" presStyleCnt="0">
        <dgm:presLayoutVars>
          <dgm:hierBranch val="init"/>
        </dgm:presLayoutVars>
      </dgm:prSet>
      <dgm:spPr/>
    </dgm:pt>
    <dgm:pt modelId="{35458183-F308-41E4-A82F-2827BCB33BCF}" type="pres">
      <dgm:prSet presAssocID="{7FF3E8FE-7867-432C-97DC-5A26E074E09F}" presName="rootComposite" presStyleCnt="0"/>
      <dgm:spPr/>
    </dgm:pt>
    <dgm:pt modelId="{AE98387C-B251-4851-A6AF-1200E58A01C4}" type="pres">
      <dgm:prSet presAssocID="{7FF3E8FE-7867-432C-97DC-5A26E074E09F}" presName="rootText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9EE9561-D79B-4D21-A453-798CAC55E90C}" type="pres">
      <dgm:prSet presAssocID="{7FF3E8FE-7867-432C-97DC-5A26E074E09F}" presName="rootConnector" presStyleLbl="node3" presStyleIdx="1" presStyleCnt="5"/>
      <dgm:spPr/>
      <dgm:t>
        <a:bodyPr/>
        <a:lstStyle/>
        <a:p>
          <a:endParaRPr lang="es-MX"/>
        </a:p>
      </dgm:t>
    </dgm:pt>
    <dgm:pt modelId="{E5C34AAB-C495-447E-85AD-B0DFCE635337}" type="pres">
      <dgm:prSet presAssocID="{7FF3E8FE-7867-432C-97DC-5A26E074E09F}" presName="hierChild4" presStyleCnt="0"/>
      <dgm:spPr/>
    </dgm:pt>
    <dgm:pt modelId="{9904B35E-7B01-4166-8663-0680B84E2F57}" type="pres">
      <dgm:prSet presAssocID="{7FF3E8FE-7867-432C-97DC-5A26E074E09F}" presName="hierChild5" presStyleCnt="0"/>
      <dgm:spPr/>
    </dgm:pt>
    <dgm:pt modelId="{4A44123D-26F9-4151-B0AE-AB58A5C758B8}" type="pres">
      <dgm:prSet presAssocID="{363D8BF5-2759-499E-A632-4AFE11429467}" presName="Name37" presStyleLbl="parChTrans1D3" presStyleIdx="2" presStyleCnt="5"/>
      <dgm:spPr/>
      <dgm:t>
        <a:bodyPr/>
        <a:lstStyle/>
        <a:p>
          <a:endParaRPr lang="es-MX"/>
        </a:p>
      </dgm:t>
    </dgm:pt>
    <dgm:pt modelId="{E360378B-7C78-4A8B-884E-1E65B994A4EA}" type="pres">
      <dgm:prSet presAssocID="{EBC779F8-87C7-48BC-A14D-5C2B99B15CBE}" presName="hierRoot2" presStyleCnt="0">
        <dgm:presLayoutVars>
          <dgm:hierBranch val="init"/>
        </dgm:presLayoutVars>
      </dgm:prSet>
      <dgm:spPr/>
    </dgm:pt>
    <dgm:pt modelId="{0ED1F46D-867E-4984-84E4-6656457CFEA6}" type="pres">
      <dgm:prSet presAssocID="{EBC779F8-87C7-48BC-A14D-5C2B99B15CBE}" presName="rootComposite" presStyleCnt="0"/>
      <dgm:spPr/>
    </dgm:pt>
    <dgm:pt modelId="{FA9652DA-ECCB-4630-A892-E26DAC313795}" type="pres">
      <dgm:prSet presAssocID="{EBC779F8-87C7-48BC-A14D-5C2B99B15CBE}" presName="rootText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6144F35-AA70-4F6C-B1BD-F7F57675272B}" type="pres">
      <dgm:prSet presAssocID="{EBC779F8-87C7-48BC-A14D-5C2B99B15CBE}" presName="rootConnector" presStyleLbl="node3" presStyleIdx="2" presStyleCnt="5"/>
      <dgm:spPr/>
      <dgm:t>
        <a:bodyPr/>
        <a:lstStyle/>
        <a:p>
          <a:endParaRPr lang="es-MX"/>
        </a:p>
      </dgm:t>
    </dgm:pt>
    <dgm:pt modelId="{3EA24711-6481-4050-970D-10E99FB06FF4}" type="pres">
      <dgm:prSet presAssocID="{EBC779F8-87C7-48BC-A14D-5C2B99B15CBE}" presName="hierChild4" presStyleCnt="0"/>
      <dgm:spPr/>
    </dgm:pt>
    <dgm:pt modelId="{82BD830D-F35E-4961-B0F5-2C60567F645A}" type="pres">
      <dgm:prSet presAssocID="{EBC779F8-87C7-48BC-A14D-5C2B99B15CBE}" presName="hierChild5" presStyleCnt="0"/>
      <dgm:spPr/>
    </dgm:pt>
    <dgm:pt modelId="{B9150307-34C4-4741-B70C-1900F24A54B2}" type="pres">
      <dgm:prSet presAssocID="{7AE23436-4A29-4DD7-ADE8-BCA7498B644D}" presName="hierChild5" presStyleCnt="0"/>
      <dgm:spPr/>
    </dgm:pt>
    <dgm:pt modelId="{2E5C5621-A111-4267-BED1-4B6BAF0A899C}" type="pres">
      <dgm:prSet presAssocID="{200B2ACC-D5E2-4A67-A03D-9B5F12ED2700}" presName="Name37" presStyleLbl="parChTrans1D2" presStyleIdx="1" presStyleCnt="3"/>
      <dgm:spPr/>
      <dgm:t>
        <a:bodyPr/>
        <a:lstStyle/>
        <a:p>
          <a:endParaRPr lang="es-MX"/>
        </a:p>
      </dgm:t>
    </dgm:pt>
    <dgm:pt modelId="{322E27DF-358B-46FC-8999-B6307D4DC919}" type="pres">
      <dgm:prSet presAssocID="{EF02E54C-1F04-4545-97F1-B903D0EEC0AC}" presName="hierRoot2" presStyleCnt="0">
        <dgm:presLayoutVars>
          <dgm:hierBranch val="init"/>
        </dgm:presLayoutVars>
      </dgm:prSet>
      <dgm:spPr/>
    </dgm:pt>
    <dgm:pt modelId="{B607B8AA-34AB-4593-BF8B-A894A939E1C8}" type="pres">
      <dgm:prSet presAssocID="{EF02E54C-1F04-4545-97F1-B903D0EEC0AC}" presName="rootComposite" presStyleCnt="0"/>
      <dgm:spPr/>
    </dgm:pt>
    <dgm:pt modelId="{A502B120-8E0D-469F-B75C-22EFED7F4E5A}" type="pres">
      <dgm:prSet presAssocID="{EF02E54C-1F04-4545-97F1-B903D0EEC0AC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982EFE3-D22C-4447-A6D2-095154ACE9D7}" type="pres">
      <dgm:prSet presAssocID="{EF02E54C-1F04-4545-97F1-B903D0EEC0AC}" presName="rootConnector" presStyleLbl="node2" presStyleIdx="1" presStyleCnt="3"/>
      <dgm:spPr/>
      <dgm:t>
        <a:bodyPr/>
        <a:lstStyle/>
        <a:p>
          <a:endParaRPr lang="es-MX"/>
        </a:p>
      </dgm:t>
    </dgm:pt>
    <dgm:pt modelId="{303853D9-B979-4514-B7CF-413944FC57B8}" type="pres">
      <dgm:prSet presAssocID="{EF02E54C-1F04-4545-97F1-B903D0EEC0AC}" presName="hierChild4" presStyleCnt="0"/>
      <dgm:spPr/>
    </dgm:pt>
    <dgm:pt modelId="{611E5BF0-45CA-4C38-A077-F28D9F848A00}" type="pres">
      <dgm:prSet presAssocID="{EF02E54C-1F04-4545-97F1-B903D0EEC0AC}" presName="hierChild5" presStyleCnt="0"/>
      <dgm:spPr/>
    </dgm:pt>
    <dgm:pt modelId="{C60F77BD-33A9-4639-86CF-F52E6280E6B4}" type="pres">
      <dgm:prSet presAssocID="{B1A4A143-54BF-4B2F-97C1-3985DF1B6D84}" presName="Name37" presStyleLbl="parChTrans1D2" presStyleIdx="2" presStyleCnt="3"/>
      <dgm:spPr/>
      <dgm:t>
        <a:bodyPr/>
        <a:lstStyle/>
        <a:p>
          <a:endParaRPr lang="es-MX"/>
        </a:p>
      </dgm:t>
    </dgm:pt>
    <dgm:pt modelId="{5E3FD024-6B63-4862-B90E-C290CA83AC0D}" type="pres">
      <dgm:prSet presAssocID="{96F92195-F871-4FD0-9FD8-41B669995BBC}" presName="hierRoot2" presStyleCnt="0">
        <dgm:presLayoutVars>
          <dgm:hierBranch val="init"/>
        </dgm:presLayoutVars>
      </dgm:prSet>
      <dgm:spPr/>
    </dgm:pt>
    <dgm:pt modelId="{82F61EAD-E6EF-4B21-BB85-CAF504FA48E0}" type="pres">
      <dgm:prSet presAssocID="{96F92195-F871-4FD0-9FD8-41B669995BBC}" presName="rootComposite" presStyleCnt="0"/>
      <dgm:spPr/>
    </dgm:pt>
    <dgm:pt modelId="{BF7F6155-1BED-426B-8116-C509341C4DE5}" type="pres">
      <dgm:prSet presAssocID="{96F92195-F871-4FD0-9FD8-41B669995BBC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E36BD25-795C-49D9-9C61-BD9E5872649B}" type="pres">
      <dgm:prSet presAssocID="{96F92195-F871-4FD0-9FD8-41B669995BBC}" presName="rootConnector" presStyleLbl="node2" presStyleIdx="2" presStyleCnt="3"/>
      <dgm:spPr/>
      <dgm:t>
        <a:bodyPr/>
        <a:lstStyle/>
        <a:p>
          <a:endParaRPr lang="es-MX"/>
        </a:p>
      </dgm:t>
    </dgm:pt>
    <dgm:pt modelId="{A07E2D0F-2796-4261-A33C-E6E741636DC3}" type="pres">
      <dgm:prSet presAssocID="{96F92195-F871-4FD0-9FD8-41B669995BBC}" presName="hierChild4" presStyleCnt="0"/>
      <dgm:spPr/>
    </dgm:pt>
    <dgm:pt modelId="{E1961A61-C2E0-4DDF-9903-6DB053773362}" type="pres">
      <dgm:prSet presAssocID="{C43C9E25-FFCD-4D3D-9A79-7A37609E14E7}" presName="Name37" presStyleLbl="parChTrans1D3" presStyleIdx="3" presStyleCnt="5"/>
      <dgm:spPr/>
      <dgm:t>
        <a:bodyPr/>
        <a:lstStyle/>
        <a:p>
          <a:endParaRPr lang="es-MX"/>
        </a:p>
      </dgm:t>
    </dgm:pt>
    <dgm:pt modelId="{30DDCC82-C945-4295-BC44-9F5E151B35BB}" type="pres">
      <dgm:prSet presAssocID="{CFF2AFAE-AB28-495C-8714-2BE94A3F7984}" presName="hierRoot2" presStyleCnt="0">
        <dgm:presLayoutVars>
          <dgm:hierBranch val="init"/>
        </dgm:presLayoutVars>
      </dgm:prSet>
      <dgm:spPr/>
    </dgm:pt>
    <dgm:pt modelId="{B82D34B4-A3C2-4D82-AFC5-8CA8DF10C527}" type="pres">
      <dgm:prSet presAssocID="{CFF2AFAE-AB28-495C-8714-2BE94A3F7984}" presName="rootComposite" presStyleCnt="0"/>
      <dgm:spPr/>
    </dgm:pt>
    <dgm:pt modelId="{510ED18F-C2EB-4E42-AA66-49B588F8A064}" type="pres">
      <dgm:prSet presAssocID="{CFF2AFAE-AB28-495C-8714-2BE94A3F7984}" presName="rootText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E16C81F8-86ED-4C23-9265-E5730F1C5490}" type="pres">
      <dgm:prSet presAssocID="{CFF2AFAE-AB28-495C-8714-2BE94A3F7984}" presName="rootConnector" presStyleLbl="node3" presStyleIdx="3" presStyleCnt="5"/>
      <dgm:spPr/>
      <dgm:t>
        <a:bodyPr/>
        <a:lstStyle/>
        <a:p>
          <a:endParaRPr lang="es-MX"/>
        </a:p>
      </dgm:t>
    </dgm:pt>
    <dgm:pt modelId="{F134DF28-0EAF-4F07-B692-2D9D4ADBDC05}" type="pres">
      <dgm:prSet presAssocID="{CFF2AFAE-AB28-495C-8714-2BE94A3F7984}" presName="hierChild4" presStyleCnt="0"/>
      <dgm:spPr/>
    </dgm:pt>
    <dgm:pt modelId="{0D3F23D7-BBEC-414A-891A-AA0A3EB1819D}" type="pres">
      <dgm:prSet presAssocID="{39F8D58E-AB67-4BF7-90BC-8059FCCA2709}" presName="Name37" presStyleLbl="parChTrans1D4" presStyleIdx="4" presStyleCnt="7"/>
      <dgm:spPr/>
      <dgm:t>
        <a:bodyPr/>
        <a:lstStyle/>
        <a:p>
          <a:endParaRPr lang="es-MX"/>
        </a:p>
      </dgm:t>
    </dgm:pt>
    <dgm:pt modelId="{00A87F3B-B8E9-44BD-A34D-B566C3398CEE}" type="pres">
      <dgm:prSet presAssocID="{7328826E-D652-4779-B3BD-FB1DED84CA0D}" presName="hierRoot2" presStyleCnt="0">
        <dgm:presLayoutVars>
          <dgm:hierBranch val="init"/>
        </dgm:presLayoutVars>
      </dgm:prSet>
      <dgm:spPr/>
    </dgm:pt>
    <dgm:pt modelId="{D2D6CC46-9B84-4F5C-AE78-73412190B8D6}" type="pres">
      <dgm:prSet presAssocID="{7328826E-D652-4779-B3BD-FB1DED84CA0D}" presName="rootComposite" presStyleCnt="0"/>
      <dgm:spPr/>
    </dgm:pt>
    <dgm:pt modelId="{A86B3316-F747-407A-A6FF-9868D4FE9DD7}" type="pres">
      <dgm:prSet presAssocID="{7328826E-D652-4779-B3BD-FB1DED84CA0D}" presName="rootText" presStyleLbl="node4" presStyleIdx="4" presStyleCnt="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3A19482-C7B6-45E7-8437-9B8E7E936208}" type="pres">
      <dgm:prSet presAssocID="{7328826E-D652-4779-B3BD-FB1DED84CA0D}" presName="rootConnector" presStyleLbl="node4" presStyleIdx="4" presStyleCnt="7"/>
      <dgm:spPr/>
      <dgm:t>
        <a:bodyPr/>
        <a:lstStyle/>
        <a:p>
          <a:endParaRPr lang="es-MX"/>
        </a:p>
      </dgm:t>
    </dgm:pt>
    <dgm:pt modelId="{9E71E472-14AF-45FC-9122-2F256ADA7CDF}" type="pres">
      <dgm:prSet presAssocID="{7328826E-D652-4779-B3BD-FB1DED84CA0D}" presName="hierChild4" presStyleCnt="0"/>
      <dgm:spPr/>
    </dgm:pt>
    <dgm:pt modelId="{3208666C-98B9-458C-A756-C610E4BA518B}" type="pres">
      <dgm:prSet presAssocID="{7328826E-D652-4779-B3BD-FB1DED84CA0D}" presName="hierChild5" presStyleCnt="0"/>
      <dgm:spPr/>
    </dgm:pt>
    <dgm:pt modelId="{7C1F4810-B694-4AB5-9392-234046E9BE91}" type="pres">
      <dgm:prSet presAssocID="{CFF2AFAE-AB28-495C-8714-2BE94A3F7984}" presName="hierChild5" presStyleCnt="0"/>
      <dgm:spPr/>
    </dgm:pt>
    <dgm:pt modelId="{FA3998D5-B8DF-44EB-8972-1F66276E874C}" type="pres">
      <dgm:prSet presAssocID="{7DD8C377-9322-444E-AB69-A5828AA3A32B}" presName="Name37" presStyleLbl="parChTrans1D3" presStyleIdx="4" presStyleCnt="5"/>
      <dgm:spPr/>
      <dgm:t>
        <a:bodyPr/>
        <a:lstStyle/>
        <a:p>
          <a:endParaRPr lang="es-MX"/>
        </a:p>
      </dgm:t>
    </dgm:pt>
    <dgm:pt modelId="{4ACEC8C5-4450-45D4-8B68-872C28F33145}" type="pres">
      <dgm:prSet presAssocID="{B6A5A5D6-56B6-4078-A3D9-8232DAEA34DF}" presName="hierRoot2" presStyleCnt="0">
        <dgm:presLayoutVars>
          <dgm:hierBranch val="init"/>
        </dgm:presLayoutVars>
      </dgm:prSet>
      <dgm:spPr/>
    </dgm:pt>
    <dgm:pt modelId="{296CCD64-D237-41E1-B423-2ABB53AE00B7}" type="pres">
      <dgm:prSet presAssocID="{B6A5A5D6-56B6-4078-A3D9-8232DAEA34DF}" presName="rootComposite" presStyleCnt="0"/>
      <dgm:spPr/>
    </dgm:pt>
    <dgm:pt modelId="{586AA170-C52B-42A2-B980-3C461AC7F68D}" type="pres">
      <dgm:prSet presAssocID="{B6A5A5D6-56B6-4078-A3D9-8232DAEA34DF}" presName="rootText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8BD2D881-890E-4417-AC99-7B833DC7AF9A}" type="pres">
      <dgm:prSet presAssocID="{B6A5A5D6-56B6-4078-A3D9-8232DAEA34DF}" presName="rootConnector" presStyleLbl="node3" presStyleIdx="4" presStyleCnt="5"/>
      <dgm:spPr/>
      <dgm:t>
        <a:bodyPr/>
        <a:lstStyle/>
        <a:p>
          <a:endParaRPr lang="es-MX"/>
        </a:p>
      </dgm:t>
    </dgm:pt>
    <dgm:pt modelId="{7916A577-4678-42B6-BFB9-FE1C316A3495}" type="pres">
      <dgm:prSet presAssocID="{B6A5A5D6-56B6-4078-A3D9-8232DAEA34DF}" presName="hierChild4" presStyleCnt="0"/>
      <dgm:spPr/>
    </dgm:pt>
    <dgm:pt modelId="{7FAB6BAD-1A11-42F1-870F-268379B83595}" type="pres">
      <dgm:prSet presAssocID="{E08CEA12-CCED-4938-B4E4-5041F81309CD}" presName="Name37" presStyleLbl="parChTrans1D4" presStyleIdx="5" presStyleCnt="7"/>
      <dgm:spPr/>
      <dgm:t>
        <a:bodyPr/>
        <a:lstStyle/>
        <a:p>
          <a:endParaRPr lang="es-MX"/>
        </a:p>
      </dgm:t>
    </dgm:pt>
    <dgm:pt modelId="{D2F1906C-B038-4EAE-83FE-DE0B42C8595E}" type="pres">
      <dgm:prSet presAssocID="{DE3598E5-D65C-4631-8A37-1BEE956C3D15}" presName="hierRoot2" presStyleCnt="0">
        <dgm:presLayoutVars>
          <dgm:hierBranch val="init"/>
        </dgm:presLayoutVars>
      </dgm:prSet>
      <dgm:spPr/>
    </dgm:pt>
    <dgm:pt modelId="{45178634-7D42-4A04-9D95-44AC6DF96B03}" type="pres">
      <dgm:prSet presAssocID="{DE3598E5-D65C-4631-8A37-1BEE956C3D15}" presName="rootComposite" presStyleCnt="0"/>
      <dgm:spPr/>
    </dgm:pt>
    <dgm:pt modelId="{C2BBF0A8-32AF-4361-BBE9-4D86FF484382}" type="pres">
      <dgm:prSet presAssocID="{DE3598E5-D65C-4631-8A37-1BEE956C3D15}" presName="rootText" presStyleLbl="node4" presStyleIdx="5" presStyleCnt="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5801712B-B9F6-4D1A-ADF9-5E1740D5CA11}" type="pres">
      <dgm:prSet presAssocID="{DE3598E5-D65C-4631-8A37-1BEE956C3D15}" presName="rootConnector" presStyleLbl="node4" presStyleIdx="5" presStyleCnt="7"/>
      <dgm:spPr/>
      <dgm:t>
        <a:bodyPr/>
        <a:lstStyle/>
        <a:p>
          <a:endParaRPr lang="es-MX"/>
        </a:p>
      </dgm:t>
    </dgm:pt>
    <dgm:pt modelId="{CDF22330-26D9-4EA1-A6F0-75BDE04085AB}" type="pres">
      <dgm:prSet presAssocID="{DE3598E5-D65C-4631-8A37-1BEE956C3D15}" presName="hierChild4" presStyleCnt="0"/>
      <dgm:spPr/>
    </dgm:pt>
    <dgm:pt modelId="{A2AFE2D5-CB00-4B80-B203-862E8F87C7FD}" type="pres">
      <dgm:prSet presAssocID="{804072A6-B5E9-44F2-8D58-1E7B1CE17D16}" presName="Name37" presStyleLbl="parChTrans1D4" presStyleIdx="6" presStyleCnt="7"/>
      <dgm:spPr/>
      <dgm:t>
        <a:bodyPr/>
        <a:lstStyle/>
        <a:p>
          <a:endParaRPr lang="es-MX"/>
        </a:p>
      </dgm:t>
    </dgm:pt>
    <dgm:pt modelId="{F40C6E0C-8B0A-4972-8285-AD37D431DB2D}" type="pres">
      <dgm:prSet presAssocID="{8194C7E9-6760-4A6E-A2F7-67670351D59A}" presName="hierRoot2" presStyleCnt="0">
        <dgm:presLayoutVars>
          <dgm:hierBranch val="init"/>
        </dgm:presLayoutVars>
      </dgm:prSet>
      <dgm:spPr/>
    </dgm:pt>
    <dgm:pt modelId="{F263AA62-7677-4D03-BADB-58D49B3BA633}" type="pres">
      <dgm:prSet presAssocID="{8194C7E9-6760-4A6E-A2F7-67670351D59A}" presName="rootComposite" presStyleCnt="0"/>
      <dgm:spPr/>
    </dgm:pt>
    <dgm:pt modelId="{4A5F7393-3E42-4401-9130-D2801A6CDC12}" type="pres">
      <dgm:prSet presAssocID="{8194C7E9-6760-4A6E-A2F7-67670351D59A}" presName="rootText" presStyleLbl="node4" presStyleIdx="6" presStyleCnt="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07FE6B36-5E69-41C0-899C-67556ADB8978}" type="pres">
      <dgm:prSet presAssocID="{8194C7E9-6760-4A6E-A2F7-67670351D59A}" presName="rootConnector" presStyleLbl="node4" presStyleIdx="6" presStyleCnt="7"/>
      <dgm:spPr/>
      <dgm:t>
        <a:bodyPr/>
        <a:lstStyle/>
        <a:p>
          <a:endParaRPr lang="es-MX"/>
        </a:p>
      </dgm:t>
    </dgm:pt>
    <dgm:pt modelId="{FAB89D42-D2FD-4FF1-B484-2175A0499FEA}" type="pres">
      <dgm:prSet presAssocID="{8194C7E9-6760-4A6E-A2F7-67670351D59A}" presName="hierChild4" presStyleCnt="0"/>
      <dgm:spPr/>
    </dgm:pt>
    <dgm:pt modelId="{7A99BF75-619D-4913-B359-6DEF2B6E5FB2}" type="pres">
      <dgm:prSet presAssocID="{8194C7E9-6760-4A6E-A2F7-67670351D59A}" presName="hierChild5" presStyleCnt="0"/>
      <dgm:spPr/>
    </dgm:pt>
    <dgm:pt modelId="{A8A2BA7C-B011-4920-9B1E-F5825FD1AEC7}" type="pres">
      <dgm:prSet presAssocID="{DE3598E5-D65C-4631-8A37-1BEE956C3D15}" presName="hierChild5" presStyleCnt="0"/>
      <dgm:spPr/>
    </dgm:pt>
    <dgm:pt modelId="{F2F753E8-D24F-491B-8DEB-790D3C26A4C1}" type="pres">
      <dgm:prSet presAssocID="{B6A5A5D6-56B6-4078-A3D9-8232DAEA34DF}" presName="hierChild5" presStyleCnt="0"/>
      <dgm:spPr/>
    </dgm:pt>
    <dgm:pt modelId="{85877DCC-F28F-4580-9430-A68AA2B396BD}" type="pres">
      <dgm:prSet presAssocID="{96F92195-F871-4FD0-9FD8-41B669995BBC}" presName="hierChild5" presStyleCnt="0"/>
      <dgm:spPr/>
    </dgm:pt>
    <dgm:pt modelId="{E0A75231-87E8-4A2F-AB45-699C6E0329F5}" type="pres">
      <dgm:prSet presAssocID="{4224D86B-9513-44D3-9E94-DDE81E3BDF7B}" presName="hierChild3" presStyleCnt="0"/>
      <dgm:spPr/>
    </dgm:pt>
  </dgm:ptLst>
  <dgm:cxnLst>
    <dgm:cxn modelId="{EAFA374C-F17D-4F9C-ABA0-A606DB70FDE4}" srcId="{96F92195-F871-4FD0-9FD8-41B669995BBC}" destId="{CFF2AFAE-AB28-495C-8714-2BE94A3F7984}" srcOrd="0" destOrd="0" parTransId="{C43C9E25-FFCD-4D3D-9A79-7A37609E14E7}" sibTransId="{5CE125E0-F4AD-4F4D-BE22-BD15DEB1133C}"/>
    <dgm:cxn modelId="{A681D53E-3C29-4283-9C81-41B3F7434A7E}" type="presOf" srcId="{A77CF22B-C340-43AE-9D9A-547093AD9F7A}" destId="{049222B4-A4DE-42A5-BB53-FB5B0CD9BE3A}" srcOrd="0" destOrd="0" presId="urn:microsoft.com/office/officeart/2005/8/layout/orgChart1"/>
    <dgm:cxn modelId="{D2FABA9E-AF64-4FF4-8E65-00C315C8476B}" type="presOf" srcId="{96F92195-F871-4FD0-9FD8-41B669995BBC}" destId="{1E36BD25-795C-49D9-9C61-BD9E5872649B}" srcOrd="1" destOrd="0" presId="urn:microsoft.com/office/officeart/2005/8/layout/orgChart1"/>
    <dgm:cxn modelId="{1C80F039-3087-41B0-9E1A-FC058950716E}" type="presOf" srcId="{363D8BF5-2759-499E-A632-4AFE11429467}" destId="{4A44123D-26F9-4151-B0AE-AB58A5C758B8}" srcOrd="0" destOrd="0" presId="urn:microsoft.com/office/officeart/2005/8/layout/orgChart1"/>
    <dgm:cxn modelId="{4DCF681C-D60C-4376-8B85-3E21A1F3E9D7}" type="presOf" srcId="{4A79DAC5-492F-4531-95E5-41C540282023}" destId="{732D3988-CF1C-4856-9EC2-0A6F4DFD4E67}" srcOrd="0" destOrd="0" presId="urn:microsoft.com/office/officeart/2005/8/layout/orgChart1"/>
    <dgm:cxn modelId="{9DCF1FAA-321F-454F-95DC-F96CEF875E9B}" srcId="{7AE23436-4A29-4DD7-ADE8-BCA7498B644D}" destId="{1199AD7F-7363-429F-B9EF-47C6477D8BB8}" srcOrd="0" destOrd="0" parTransId="{8DC19734-B3F3-4D4D-9DF6-B006F291BE1B}" sibTransId="{10C507C4-CC03-47FE-BF7F-B6301C998F8F}"/>
    <dgm:cxn modelId="{061DD516-80F2-4197-ADF0-E3AADB8CF52C}" type="presOf" srcId="{5C62E3E1-0996-45A3-938B-58065BDA01FB}" destId="{70FCD5D5-8C02-4BBC-9C11-9E03D847A914}" srcOrd="0" destOrd="0" presId="urn:microsoft.com/office/officeart/2005/8/layout/orgChart1"/>
    <dgm:cxn modelId="{5263BB7A-7B6F-428A-8C3B-1FD142335655}" type="presOf" srcId="{EBC779F8-87C7-48BC-A14D-5C2B99B15CBE}" destId="{B6144F35-AA70-4F6C-B1BD-F7F57675272B}" srcOrd="1" destOrd="0" presId="urn:microsoft.com/office/officeart/2005/8/layout/orgChart1"/>
    <dgm:cxn modelId="{AACA088C-1688-43FC-B335-2340730AD5EF}" type="presOf" srcId="{CFF2AFAE-AB28-495C-8714-2BE94A3F7984}" destId="{510ED18F-C2EB-4E42-AA66-49B588F8A064}" srcOrd="0" destOrd="0" presId="urn:microsoft.com/office/officeart/2005/8/layout/orgChart1"/>
    <dgm:cxn modelId="{A42F4802-4668-414A-BACF-A9550A6795B8}" type="presOf" srcId="{EAA91D26-7434-4B2D-8359-97B8F078E9DD}" destId="{C02816EB-50FE-481F-856A-F99FCD699565}" srcOrd="1" destOrd="0" presId="urn:microsoft.com/office/officeart/2005/8/layout/orgChart1"/>
    <dgm:cxn modelId="{3150E445-6DDA-4536-AD44-F67AD0068BD5}" type="presOf" srcId="{4224D86B-9513-44D3-9E94-DDE81E3BDF7B}" destId="{56E53CB5-3494-4349-BDFC-6BA0C09D61B6}" srcOrd="0" destOrd="0" presId="urn:microsoft.com/office/officeart/2005/8/layout/orgChart1"/>
    <dgm:cxn modelId="{ECB11F43-AE11-4283-9C0E-B1A67E4CAF4F}" srcId="{4A79DAC5-492F-4531-95E5-41C540282023}" destId="{EAA91D26-7434-4B2D-8359-97B8F078E9DD}" srcOrd="0" destOrd="0" parTransId="{2ACEAF35-2FA2-4A91-BB30-A0B952BA8754}" sibTransId="{58134876-6452-4C67-82CE-9766915103AB}"/>
    <dgm:cxn modelId="{06ED4AE1-D833-44C5-9CCB-5FBC10897762}" type="presOf" srcId="{C43C9E25-FFCD-4D3D-9A79-7A37609E14E7}" destId="{E1961A61-C2E0-4DDF-9903-6DB053773362}" srcOrd="0" destOrd="0" presId="urn:microsoft.com/office/officeart/2005/8/layout/orgChart1"/>
    <dgm:cxn modelId="{D36FB455-DFE7-426A-B39C-4673B15EF6C1}" type="presOf" srcId="{4224D86B-9513-44D3-9E94-DDE81E3BDF7B}" destId="{7213EFB2-7D69-4955-849C-651E745AC163}" srcOrd="1" destOrd="0" presId="urn:microsoft.com/office/officeart/2005/8/layout/orgChart1"/>
    <dgm:cxn modelId="{D6C787BE-49B1-4AC0-9ED9-17D7618EE6E9}" type="presOf" srcId="{E08CEA12-CCED-4938-B4E4-5041F81309CD}" destId="{7FAB6BAD-1A11-42F1-870F-268379B83595}" srcOrd="0" destOrd="0" presId="urn:microsoft.com/office/officeart/2005/8/layout/orgChart1"/>
    <dgm:cxn modelId="{B6533A87-AF1D-4C26-B47A-0097692B6E5B}" srcId="{CFF2AFAE-AB28-495C-8714-2BE94A3F7984}" destId="{7328826E-D652-4779-B3BD-FB1DED84CA0D}" srcOrd="0" destOrd="0" parTransId="{39F8D58E-AB67-4BF7-90BC-8059FCCA2709}" sibTransId="{9AD4B1C6-387F-47FC-B1A9-2DF568DB74E2}"/>
    <dgm:cxn modelId="{0B33DF77-FBDC-4117-8A10-5AB725C370F3}" type="presOf" srcId="{8194C7E9-6760-4A6E-A2F7-67670351D59A}" destId="{07FE6B36-5E69-41C0-899C-67556ADB8978}" srcOrd="1" destOrd="0" presId="urn:microsoft.com/office/officeart/2005/8/layout/orgChart1"/>
    <dgm:cxn modelId="{4F211CD2-503A-44AC-913F-B84C73B26245}" type="presOf" srcId="{2CAFAEB9-D505-43CD-9D6A-54B085BE64DB}" destId="{22126749-A5FB-4EF9-BFBB-DE963EA8115E}" srcOrd="0" destOrd="0" presId="urn:microsoft.com/office/officeart/2005/8/layout/orgChart1"/>
    <dgm:cxn modelId="{83E2FFCF-81CB-473A-B71C-72CB61DD208E}" srcId="{4224D86B-9513-44D3-9E94-DDE81E3BDF7B}" destId="{96F92195-F871-4FD0-9FD8-41B669995BBC}" srcOrd="2" destOrd="0" parTransId="{B1A4A143-54BF-4B2F-97C1-3985DF1B6D84}" sibTransId="{07F5CD27-3D95-492F-B444-FB2E378D4E62}"/>
    <dgm:cxn modelId="{FAAB2ACE-221B-4AF4-9DC9-2B2BF7F9DA3C}" type="presOf" srcId="{4A79DAC5-492F-4531-95E5-41C540282023}" destId="{82B84614-48F9-4562-AC2D-C87FCF27AD43}" srcOrd="1" destOrd="0" presId="urn:microsoft.com/office/officeart/2005/8/layout/orgChart1"/>
    <dgm:cxn modelId="{61C05B65-11FB-41F5-94F7-2FA04356B363}" srcId="{DE3598E5-D65C-4631-8A37-1BEE956C3D15}" destId="{8194C7E9-6760-4A6E-A2F7-67670351D59A}" srcOrd="0" destOrd="0" parTransId="{804072A6-B5E9-44F2-8D58-1E7B1CE17D16}" sibTransId="{5BC20497-8C33-4A1F-AF79-10E7210F5BF1}"/>
    <dgm:cxn modelId="{08416BBD-4ECB-4900-90DB-746F8E8275BF}" type="presOf" srcId="{EF02E54C-1F04-4545-97F1-B903D0EEC0AC}" destId="{A502B120-8E0D-469F-B75C-22EFED7F4E5A}" srcOrd="0" destOrd="0" presId="urn:microsoft.com/office/officeart/2005/8/layout/orgChart1"/>
    <dgm:cxn modelId="{AD508822-B04D-415D-9DE8-125605C3B037}" srcId="{1199AD7F-7363-429F-B9EF-47C6477D8BB8}" destId="{A77CF22B-C340-43AE-9D9A-547093AD9F7A}" srcOrd="1" destOrd="0" parTransId="{943CB384-B580-429B-807B-AC2E31F8832D}" sibTransId="{3282405F-C1AD-4FC0-8626-37DA37C6FBBF}"/>
    <dgm:cxn modelId="{93523215-AC99-423A-AD23-7C7D3EE0C062}" type="presOf" srcId="{EF02E54C-1F04-4545-97F1-B903D0EEC0AC}" destId="{4982EFE3-D22C-4447-A6D2-095154ACE9D7}" srcOrd="1" destOrd="0" presId="urn:microsoft.com/office/officeart/2005/8/layout/orgChart1"/>
    <dgm:cxn modelId="{E6EA2F89-0D00-4A75-A1B8-CC0CB84E087C}" type="presOf" srcId="{1199AD7F-7363-429F-B9EF-47C6477D8BB8}" destId="{11634736-F043-47F1-AFC3-74B6BEBE0ACA}" srcOrd="1" destOrd="0" presId="urn:microsoft.com/office/officeart/2005/8/layout/orgChart1"/>
    <dgm:cxn modelId="{A7B15E8C-CA9B-4A31-834C-C81B1BB6D97B}" type="presOf" srcId="{EAA91D26-7434-4B2D-8359-97B8F078E9DD}" destId="{72CF9096-8B79-49DC-945A-41580F85D43D}" srcOrd="0" destOrd="0" presId="urn:microsoft.com/office/officeart/2005/8/layout/orgChart1"/>
    <dgm:cxn modelId="{F114406E-03B1-49E7-952B-3D18891F31AF}" srcId="{7AE23436-4A29-4DD7-ADE8-BCA7498B644D}" destId="{7FF3E8FE-7867-432C-97DC-5A26E074E09F}" srcOrd="1" destOrd="0" parTransId="{5C62E3E1-0996-45A3-938B-58065BDA01FB}" sibTransId="{649C2956-BCE5-4FFD-AAF4-7F8B9D3F608A}"/>
    <dgm:cxn modelId="{64388B15-BB78-470B-89C9-BCD30BDB8641}" srcId="{96F92195-F871-4FD0-9FD8-41B669995BBC}" destId="{B6A5A5D6-56B6-4078-A3D9-8232DAEA34DF}" srcOrd="1" destOrd="0" parTransId="{7DD8C377-9322-444E-AB69-A5828AA3A32B}" sibTransId="{F9C61B76-8731-4D13-99AE-E514F54C2A23}"/>
    <dgm:cxn modelId="{B99B268E-5DA4-4BB9-8EB6-4234FEBE743E}" type="presOf" srcId="{CFF2AFAE-AB28-495C-8714-2BE94A3F7984}" destId="{E16C81F8-86ED-4C23-9265-E5730F1C5490}" srcOrd="1" destOrd="0" presId="urn:microsoft.com/office/officeart/2005/8/layout/orgChart1"/>
    <dgm:cxn modelId="{854A07A8-F575-4EB9-BFD2-C8566526FA76}" srcId="{1199AD7F-7363-429F-B9EF-47C6477D8BB8}" destId="{4A79DAC5-492F-4531-95E5-41C540282023}" srcOrd="0" destOrd="0" parTransId="{674CAD1E-E920-4F71-BE1C-1D22510C1001}" sibTransId="{C4537744-B049-4F29-9E48-FA4C3CF658B7}"/>
    <dgm:cxn modelId="{4ACC422B-36C8-4442-BBDA-B372037D09D1}" type="presOf" srcId="{B1A4A143-54BF-4B2F-97C1-3985DF1B6D84}" destId="{C60F77BD-33A9-4639-86CF-F52E6280E6B4}" srcOrd="0" destOrd="0" presId="urn:microsoft.com/office/officeart/2005/8/layout/orgChart1"/>
    <dgm:cxn modelId="{10702D5E-7F64-46AD-89CF-560A23E5079C}" type="presOf" srcId="{7DD8C377-9322-444E-AB69-A5828AA3A32B}" destId="{FA3998D5-B8DF-44EB-8972-1F66276E874C}" srcOrd="0" destOrd="0" presId="urn:microsoft.com/office/officeart/2005/8/layout/orgChart1"/>
    <dgm:cxn modelId="{DD433F3C-B5FE-4EC2-9D69-E9DBDEC0C8E2}" type="presOf" srcId="{7328826E-D652-4779-B3BD-FB1DED84CA0D}" destId="{A86B3316-F747-407A-A6FF-9868D4FE9DD7}" srcOrd="0" destOrd="0" presId="urn:microsoft.com/office/officeart/2005/8/layout/orgChart1"/>
    <dgm:cxn modelId="{5A26C18F-1C73-4C28-9975-E66F7FA89F85}" type="presOf" srcId="{674CAD1E-E920-4F71-BE1C-1D22510C1001}" destId="{5A18A959-C6ED-4196-8FD5-3AEB743D64FF}" srcOrd="0" destOrd="0" presId="urn:microsoft.com/office/officeart/2005/8/layout/orgChart1"/>
    <dgm:cxn modelId="{53A33CD8-4D2A-4772-9076-41785E8D5EAB}" type="presOf" srcId="{8194C7E9-6760-4A6E-A2F7-67670351D59A}" destId="{4A5F7393-3E42-4401-9130-D2801A6CDC12}" srcOrd="0" destOrd="0" presId="urn:microsoft.com/office/officeart/2005/8/layout/orgChart1"/>
    <dgm:cxn modelId="{658B231C-BC97-4957-9B6E-0FC80EF408DF}" srcId="{B6A5A5D6-56B6-4078-A3D9-8232DAEA34DF}" destId="{DE3598E5-D65C-4631-8A37-1BEE956C3D15}" srcOrd="0" destOrd="0" parTransId="{E08CEA12-CCED-4938-B4E4-5041F81309CD}" sibTransId="{826733DA-ED0F-487E-8D60-5878BA8C6DB1}"/>
    <dgm:cxn modelId="{420EFCB1-629B-442E-B89D-4E42CA797AAD}" type="presOf" srcId="{EBC779F8-87C7-48BC-A14D-5C2B99B15CBE}" destId="{FA9652DA-ECCB-4630-A892-E26DAC313795}" srcOrd="0" destOrd="0" presId="urn:microsoft.com/office/officeart/2005/8/layout/orgChart1"/>
    <dgm:cxn modelId="{C67F07F7-45A3-46F6-9721-B63BA931C525}" srcId="{7AE23436-4A29-4DD7-ADE8-BCA7498B644D}" destId="{EBC779F8-87C7-48BC-A14D-5C2B99B15CBE}" srcOrd="2" destOrd="0" parTransId="{363D8BF5-2759-499E-A632-4AFE11429467}" sibTransId="{C567F1A8-6176-4894-9FBA-F557719AEBBB}"/>
    <dgm:cxn modelId="{095E9EB4-87E7-4876-B097-56F7DAC6878D}" type="presOf" srcId="{BA4EFA2C-C9C6-4290-BE0E-48774A4C6058}" destId="{EAC9EB01-5E46-4381-9F37-EB908F8FC860}" srcOrd="0" destOrd="0" presId="urn:microsoft.com/office/officeart/2005/8/layout/orgChart1"/>
    <dgm:cxn modelId="{7E0D0526-D33C-46C2-B630-B589ED605370}" type="presOf" srcId="{A77CF22B-C340-43AE-9D9A-547093AD9F7A}" destId="{ADCD86DD-260E-47BE-A404-42FBAF869DB8}" srcOrd="1" destOrd="0" presId="urn:microsoft.com/office/officeart/2005/8/layout/orgChart1"/>
    <dgm:cxn modelId="{F4C0EE80-5848-41D0-B619-F6C6AFC5C971}" type="presOf" srcId="{7FF3E8FE-7867-432C-97DC-5A26E074E09F}" destId="{A9EE9561-D79B-4D21-A453-798CAC55E90C}" srcOrd="1" destOrd="0" presId="urn:microsoft.com/office/officeart/2005/8/layout/orgChart1"/>
    <dgm:cxn modelId="{473C819F-8E96-4C74-8CD8-BD8D889C5D78}" type="presOf" srcId="{7FF3E8FE-7867-432C-97DC-5A26E074E09F}" destId="{AE98387C-B251-4851-A6AF-1200E58A01C4}" srcOrd="0" destOrd="0" presId="urn:microsoft.com/office/officeart/2005/8/layout/orgChart1"/>
    <dgm:cxn modelId="{4E1BEC04-E5EC-40BB-A1A1-F68B4C6AB94E}" type="presOf" srcId="{943CB384-B580-429B-807B-AC2E31F8832D}" destId="{23E83509-DAF9-4539-86C7-2AF6AA31AE24}" srcOrd="0" destOrd="0" presId="urn:microsoft.com/office/officeart/2005/8/layout/orgChart1"/>
    <dgm:cxn modelId="{F0FF6409-778E-43B5-871D-B90E01C862AC}" type="presOf" srcId="{7AE23436-4A29-4DD7-ADE8-BCA7498B644D}" destId="{143A4C77-7A8F-49A9-99DD-41CEE9BE0362}" srcOrd="1" destOrd="0" presId="urn:microsoft.com/office/officeart/2005/8/layout/orgChart1"/>
    <dgm:cxn modelId="{19C7855D-129E-49DE-9718-802C160F34E2}" srcId="{4224D86B-9513-44D3-9E94-DDE81E3BDF7B}" destId="{7AE23436-4A29-4DD7-ADE8-BCA7498B644D}" srcOrd="0" destOrd="0" parTransId="{BA4EFA2C-C9C6-4290-BE0E-48774A4C6058}" sibTransId="{8DD00DBD-6A9E-4719-A085-A5679015C1F8}"/>
    <dgm:cxn modelId="{3D00EF0D-E033-442B-B255-E68905D441C2}" type="presOf" srcId="{2ACEAF35-2FA2-4A91-BB30-A0B952BA8754}" destId="{248772E6-6B8E-4D69-A29C-6917E07E7FFF}" srcOrd="0" destOrd="0" presId="urn:microsoft.com/office/officeart/2005/8/layout/orgChart1"/>
    <dgm:cxn modelId="{3750958C-95E1-4DB0-BA2C-7B99478BA484}" type="presOf" srcId="{8DC19734-B3F3-4D4D-9DF6-B006F291BE1B}" destId="{53F97999-9B86-4561-B81B-2B2AFAD50787}" srcOrd="0" destOrd="0" presId="urn:microsoft.com/office/officeart/2005/8/layout/orgChart1"/>
    <dgm:cxn modelId="{EF00D311-D2AB-4DFC-B22F-40954DAFDC6B}" type="presOf" srcId="{BCDB954E-0AF0-41DD-9FB4-786811343AC3}" destId="{B727C9D3-0A96-41D8-BD39-D51438C7AA99}" srcOrd="0" destOrd="0" presId="urn:microsoft.com/office/officeart/2005/8/layout/orgChart1"/>
    <dgm:cxn modelId="{55410BA7-5270-4022-9A90-58E242BC4D1C}" type="presOf" srcId="{7AE23436-4A29-4DD7-ADE8-BCA7498B644D}" destId="{E5AF8C3E-FA04-4E87-B39F-3435CA062F18}" srcOrd="0" destOrd="0" presId="urn:microsoft.com/office/officeart/2005/8/layout/orgChart1"/>
    <dgm:cxn modelId="{767FCD39-0145-49C1-BEF2-31E3D1DD44B7}" type="presOf" srcId="{5480283A-7CB1-4512-8DDF-1BAEE726ECA1}" destId="{4ABA101E-D5E9-49EA-ADF9-CBAEBDA3F6D0}" srcOrd="1" destOrd="0" presId="urn:microsoft.com/office/officeart/2005/8/layout/orgChart1"/>
    <dgm:cxn modelId="{6EC8C0D3-3EAF-4ED7-8951-B0BC910EBB1A}" type="presOf" srcId="{1199AD7F-7363-429F-B9EF-47C6477D8BB8}" destId="{C7A51317-DE54-4AC6-9D8E-9A1411B18FE1}" srcOrd="0" destOrd="0" presId="urn:microsoft.com/office/officeart/2005/8/layout/orgChart1"/>
    <dgm:cxn modelId="{DD705D5E-84B2-486E-8A87-908CF53A848D}" type="presOf" srcId="{B6A5A5D6-56B6-4078-A3D9-8232DAEA34DF}" destId="{586AA170-C52B-42A2-B980-3C461AC7F68D}" srcOrd="0" destOrd="0" presId="urn:microsoft.com/office/officeart/2005/8/layout/orgChart1"/>
    <dgm:cxn modelId="{2252C351-D5FD-49D4-AB03-B9B995EDB4C4}" type="presOf" srcId="{DE3598E5-D65C-4631-8A37-1BEE956C3D15}" destId="{5801712B-B9F6-4D1A-ADF9-5E1740D5CA11}" srcOrd="1" destOrd="0" presId="urn:microsoft.com/office/officeart/2005/8/layout/orgChart1"/>
    <dgm:cxn modelId="{4D3B88BF-C8F4-404C-BC2F-5FA388648EFF}" type="presOf" srcId="{804072A6-B5E9-44F2-8D58-1E7B1CE17D16}" destId="{A2AFE2D5-CB00-4B80-B203-862E8F87C7FD}" srcOrd="0" destOrd="0" presId="urn:microsoft.com/office/officeart/2005/8/layout/orgChart1"/>
    <dgm:cxn modelId="{9937D63D-BB59-41DC-B3AB-8CA9FA7ACBB0}" type="presOf" srcId="{39F8D58E-AB67-4BF7-90BC-8059FCCA2709}" destId="{0D3F23D7-BBEC-414A-891A-AA0A3EB1819D}" srcOrd="0" destOrd="0" presId="urn:microsoft.com/office/officeart/2005/8/layout/orgChart1"/>
    <dgm:cxn modelId="{9B08E53E-D927-4727-AC06-3AB2F1E8C477}" type="presOf" srcId="{200B2ACC-D5E2-4A67-A03D-9B5F12ED2700}" destId="{2E5C5621-A111-4267-BED1-4B6BAF0A899C}" srcOrd="0" destOrd="0" presId="urn:microsoft.com/office/officeart/2005/8/layout/orgChart1"/>
    <dgm:cxn modelId="{0D060248-7595-4F2D-9CF8-D27361769B64}" type="presOf" srcId="{DE3598E5-D65C-4631-8A37-1BEE956C3D15}" destId="{C2BBF0A8-32AF-4361-BBE9-4D86FF484382}" srcOrd="0" destOrd="0" presId="urn:microsoft.com/office/officeart/2005/8/layout/orgChart1"/>
    <dgm:cxn modelId="{72FF6ED9-C8E4-412E-8F56-8B3CE8A38F7E}" type="presOf" srcId="{96F92195-F871-4FD0-9FD8-41B669995BBC}" destId="{BF7F6155-1BED-426B-8116-C509341C4DE5}" srcOrd="0" destOrd="0" presId="urn:microsoft.com/office/officeart/2005/8/layout/orgChart1"/>
    <dgm:cxn modelId="{B1E6FFE2-E87D-4FAB-85E1-622D158F8A6D}" type="presOf" srcId="{B6A5A5D6-56B6-4078-A3D9-8232DAEA34DF}" destId="{8BD2D881-890E-4417-AC99-7B833DC7AF9A}" srcOrd="1" destOrd="0" presId="urn:microsoft.com/office/officeart/2005/8/layout/orgChart1"/>
    <dgm:cxn modelId="{1DBC138D-C7CC-40F4-8F61-C575DD1B52CD}" srcId="{2CAFAEB9-D505-43CD-9D6A-54B085BE64DB}" destId="{4224D86B-9513-44D3-9E94-DDE81E3BDF7B}" srcOrd="0" destOrd="0" parTransId="{4C0AB31D-7C6F-4835-9BDE-2D73E832AF76}" sibTransId="{F129C9AD-2643-4AD1-A483-D91B5F861CDD}"/>
    <dgm:cxn modelId="{E73614EE-624D-48E5-A6A3-9560173B7650}" type="presOf" srcId="{5480283A-7CB1-4512-8DDF-1BAEE726ECA1}" destId="{A890C5D2-4E9B-434B-ADFE-DFB96224275B}" srcOrd="0" destOrd="0" presId="urn:microsoft.com/office/officeart/2005/8/layout/orgChart1"/>
    <dgm:cxn modelId="{D00EA8E2-575D-4B52-A088-AB2E68372133}" srcId="{A77CF22B-C340-43AE-9D9A-547093AD9F7A}" destId="{5480283A-7CB1-4512-8DDF-1BAEE726ECA1}" srcOrd="0" destOrd="0" parTransId="{BCDB954E-0AF0-41DD-9FB4-786811343AC3}" sibTransId="{1F7E66E0-9F2B-4F54-B6AC-438D91C7B610}"/>
    <dgm:cxn modelId="{A4A23F77-40C5-41D3-BBD0-071218D5A795}" srcId="{4224D86B-9513-44D3-9E94-DDE81E3BDF7B}" destId="{EF02E54C-1F04-4545-97F1-B903D0EEC0AC}" srcOrd="1" destOrd="0" parTransId="{200B2ACC-D5E2-4A67-A03D-9B5F12ED2700}" sibTransId="{16C85E27-5A8A-4CBC-8AC1-79EBB01C8244}"/>
    <dgm:cxn modelId="{DC3FF1F9-C203-4187-9B76-747DBB325BDE}" type="presOf" srcId="{7328826E-D652-4779-B3BD-FB1DED84CA0D}" destId="{43A19482-C7B6-45E7-8437-9B8E7E936208}" srcOrd="1" destOrd="0" presId="urn:microsoft.com/office/officeart/2005/8/layout/orgChart1"/>
    <dgm:cxn modelId="{BC7B8793-C833-4493-813E-E1110CF3CE31}" type="presParOf" srcId="{22126749-A5FB-4EF9-BFBB-DE963EA8115E}" destId="{3C6B50E5-7E66-4779-8275-F0C6DA47870F}" srcOrd="0" destOrd="0" presId="urn:microsoft.com/office/officeart/2005/8/layout/orgChart1"/>
    <dgm:cxn modelId="{4C849927-E178-403D-A511-6BBDF0557A7B}" type="presParOf" srcId="{3C6B50E5-7E66-4779-8275-F0C6DA47870F}" destId="{F288A939-FF4E-424B-BDFF-102C6846D1D5}" srcOrd="0" destOrd="0" presId="urn:microsoft.com/office/officeart/2005/8/layout/orgChart1"/>
    <dgm:cxn modelId="{5107347B-66F2-4493-AE47-040C993288E4}" type="presParOf" srcId="{F288A939-FF4E-424B-BDFF-102C6846D1D5}" destId="{56E53CB5-3494-4349-BDFC-6BA0C09D61B6}" srcOrd="0" destOrd="0" presId="urn:microsoft.com/office/officeart/2005/8/layout/orgChart1"/>
    <dgm:cxn modelId="{376CA0BA-AC87-4AB3-8210-FA6C19528C13}" type="presParOf" srcId="{F288A939-FF4E-424B-BDFF-102C6846D1D5}" destId="{7213EFB2-7D69-4955-849C-651E745AC163}" srcOrd="1" destOrd="0" presId="urn:microsoft.com/office/officeart/2005/8/layout/orgChart1"/>
    <dgm:cxn modelId="{F9D21F0D-D585-4074-BF6F-DA85FF2F4CF5}" type="presParOf" srcId="{3C6B50E5-7E66-4779-8275-F0C6DA47870F}" destId="{A2165185-90BE-4EF9-B413-BE1D245E74E4}" srcOrd="1" destOrd="0" presId="urn:microsoft.com/office/officeart/2005/8/layout/orgChart1"/>
    <dgm:cxn modelId="{AF35FAE1-16D5-44EE-9488-18DB78EAD714}" type="presParOf" srcId="{A2165185-90BE-4EF9-B413-BE1D245E74E4}" destId="{EAC9EB01-5E46-4381-9F37-EB908F8FC860}" srcOrd="0" destOrd="0" presId="urn:microsoft.com/office/officeart/2005/8/layout/orgChart1"/>
    <dgm:cxn modelId="{22742D3D-C31F-4ED8-A73F-F475E65E5465}" type="presParOf" srcId="{A2165185-90BE-4EF9-B413-BE1D245E74E4}" destId="{3239B617-2DE1-4B4A-AB9A-033D5F7742D2}" srcOrd="1" destOrd="0" presId="urn:microsoft.com/office/officeart/2005/8/layout/orgChart1"/>
    <dgm:cxn modelId="{03DE842B-8FE3-44C7-91E7-B00B655699BB}" type="presParOf" srcId="{3239B617-2DE1-4B4A-AB9A-033D5F7742D2}" destId="{6012B0F7-7A5A-45C7-B577-428D75638F33}" srcOrd="0" destOrd="0" presId="urn:microsoft.com/office/officeart/2005/8/layout/orgChart1"/>
    <dgm:cxn modelId="{DD7A5C4D-2AC9-427B-8ADF-BDBC4458FCA4}" type="presParOf" srcId="{6012B0F7-7A5A-45C7-B577-428D75638F33}" destId="{E5AF8C3E-FA04-4E87-B39F-3435CA062F18}" srcOrd="0" destOrd="0" presId="urn:microsoft.com/office/officeart/2005/8/layout/orgChart1"/>
    <dgm:cxn modelId="{086C12C5-BB79-4BF3-A9E5-27957911CB17}" type="presParOf" srcId="{6012B0F7-7A5A-45C7-B577-428D75638F33}" destId="{143A4C77-7A8F-49A9-99DD-41CEE9BE0362}" srcOrd="1" destOrd="0" presId="urn:microsoft.com/office/officeart/2005/8/layout/orgChart1"/>
    <dgm:cxn modelId="{3415BF38-C23D-4B61-9E8F-428A3EA95597}" type="presParOf" srcId="{3239B617-2DE1-4B4A-AB9A-033D5F7742D2}" destId="{45272619-961F-4C8A-B541-9DB5DA263A81}" srcOrd="1" destOrd="0" presId="urn:microsoft.com/office/officeart/2005/8/layout/orgChart1"/>
    <dgm:cxn modelId="{FA17A5E1-241D-4F76-94BB-6E5EF7E3208F}" type="presParOf" srcId="{45272619-961F-4C8A-B541-9DB5DA263A81}" destId="{53F97999-9B86-4561-B81B-2B2AFAD50787}" srcOrd="0" destOrd="0" presId="urn:microsoft.com/office/officeart/2005/8/layout/orgChart1"/>
    <dgm:cxn modelId="{B4BE3118-9D81-4095-9C88-005E6DE44FF6}" type="presParOf" srcId="{45272619-961F-4C8A-B541-9DB5DA263A81}" destId="{75C38D20-DD4E-47A6-A98B-F5D6F3229A57}" srcOrd="1" destOrd="0" presId="urn:microsoft.com/office/officeart/2005/8/layout/orgChart1"/>
    <dgm:cxn modelId="{3AFF2317-7F11-457F-9849-0AE56E7ADC42}" type="presParOf" srcId="{75C38D20-DD4E-47A6-A98B-F5D6F3229A57}" destId="{8A7451A0-F19F-4002-8B6E-C97D9C23F3C8}" srcOrd="0" destOrd="0" presId="urn:microsoft.com/office/officeart/2005/8/layout/orgChart1"/>
    <dgm:cxn modelId="{3540ED93-0524-45CB-AB1A-5CEEA8669A2E}" type="presParOf" srcId="{8A7451A0-F19F-4002-8B6E-C97D9C23F3C8}" destId="{C7A51317-DE54-4AC6-9D8E-9A1411B18FE1}" srcOrd="0" destOrd="0" presId="urn:microsoft.com/office/officeart/2005/8/layout/orgChart1"/>
    <dgm:cxn modelId="{C9D5AD3E-0A83-4C57-9CF9-D407243498D7}" type="presParOf" srcId="{8A7451A0-F19F-4002-8B6E-C97D9C23F3C8}" destId="{11634736-F043-47F1-AFC3-74B6BEBE0ACA}" srcOrd="1" destOrd="0" presId="urn:microsoft.com/office/officeart/2005/8/layout/orgChart1"/>
    <dgm:cxn modelId="{A7D161A5-E3E9-4BA7-9F60-3E95F0C1C1EC}" type="presParOf" srcId="{75C38D20-DD4E-47A6-A98B-F5D6F3229A57}" destId="{C3E65793-2CEA-4A5A-B30D-5EFC2FA8CFB0}" srcOrd="1" destOrd="0" presId="urn:microsoft.com/office/officeart/2005/8/layout/orgChart1"/>
    <dgm:cxn modelId="{2E6BE03C-E1A6-4567-AB25-2DE514DFF829}" type="presParOf" srcId="{C3E65793-2CEA-4A5A-B30D-5EFC2FA8CFB0}" destId="{5A18A959-C6ED-4196-8FD5-3AEB743D64FF}" srcOrd="0" destOrd="0" presId="urn:microsoft.com/office/officeart/2005/8/layout/orgChart1"/>
    <dgm:cxn modelId="{7BC66803-04A1-46DA-A727-865EE1FC62DB}" type="presParOf" srcId="{C3E65793-2CEA-4A5A-B30D-5EFC2FA8CFB0}" destId="{F66C8DAE-6A76-44FE-B618-A50F5F5CE5AA}" srcOrd="1" destOrd="0" presId="urn:microsoft.com/office/officeart/2005/8/layout/orgChart1"/>
    <dgm:cxn modelId="{29AFBA42-73C5-4F88-9C69-AF2578D0C6B0}" type="presParOf" srcId="{F66C8DAE-6A76-44FE-B618-A50F5F5CE5AA}" destId="{24580C0C-B5F3-47DA-878E-C5A20E8EDFC7}" srcOrd="0" destOrd="0" presId="urn:microsoft.com/office/officeart/2005/8/layout/orgChart1"/>
    <dgm:cxn modelId="{27D92F86-9A92-48EB-8A38-496EFACDECBC}" type="presParOf" srcId="{24580C0C-B5F3-47DA-878E-C5A20E8EDFC7}" destId="{732D3988-CF1C-4856-9EC2-0A6F4DFD4E67}" srcOrd="0" destOrd="0" presId="urn:microsoft.com/office/officeart/2005/8/layout/orgChart1"/>
    <dgm:cxn modelId="{0F8A8F13-F016-4204-8927-3B5265304F1F}" type="presParOf" srcId="{24580C0C-B5F3-47DA-878E-C5A20E8EDFC7}" destId="{82B84614-48F9-4562-AC2D-C87FCF27AD43}" srcOrd="1" destOrd="0" presId="urn:microsoft.com/office/officeart/2005/8/layout/orgChart1"/>
    <dgm:cxn modelId="{A9DB4CF6-EB80-46E9-BBF7-E20846AE711A}" type="presParOf" srcId="{F66C8DAE-6A76-44FE-B618-A50F5F5CE5AA}" destId="{587ACBF0-97FF-481B-BB81-2B8C86676B5C}" srcOrd="1" destOrd="0" presId="urn:microsoft.com/office/officeart/2005/8/layout/orgChart1"/>
    <dgm:cxn modelId="{A7696FB0-0DEE-4D60-836F-CB61D6554EC8}" type="presParOf" srcId="{587ACBF0-97FF-481B-BB81-2B8C86676B5C}" destId="{248772E6-6B8E-4D69-A29C-6917E07E7FFF}" srcOrd="0" destOrd="0" presId="urn:microsoft.com/office/officeart/2005/8/layout/orgChart1"/>
    <dgm:cxn modelId="{2ABB17C1-2972-4519-9594-167D09D7F70F}" type="presParOf" srcId="{587ACBF0-97FF-481B-BB81-2B8C86676B5C}" destId="{ED37D8DA-B570-4914-93A4-E3D722E8D5A0}" srcOrd="1" destOrd="0" presId="urn:microsoft.com/office/officeart/2005/8/layout/orgChart1"/>
    <dgm:cxn modelId="{934C92C6-D72F-485F-912C-D0F099254630}" type="presParOf" srcId="{ED37D8DA-B570-4914-93A4-E3D722E8D5A0}" destId="{3F6F9B42-F033-4454-9577-9567C66791F6}" srcOrd="0" destOrd="0" presId="urn:microsoft.com/office/officeart/2005/8/layout/orgChart1"/>
    <dgm:cxn modelId="{A55EDFE8-3D93-4B88-82FD-0799088F1DC4}" type="presParOf" srcId="{3F6F9B42-F033-4454-9577-9567C66791F6}" destId="{72CF9096-8B79-49DC-945A-41580F85D43D}" srcOrd="0" destOrd="0" presId="urn:microsoft.com/office/officeart/2005/8/layout/orgChart1"/>
    <dgm:cxn modelId="{FEAA00DB-6B86-4EA4-AE34-D02BFCB28157}" type="presParOf" srcId="{3F6F9B42-F033-4454-9577-9567C66791F6}" destId="{C02816EB-50FE-481F-856A-F99FCD699565}" srcOrd="1" destOrd="0" presId="urn:microsoft.com/office/officeart/2005/8/layout/orgChart1"/>
    <dgm:cxn modelId="{7ABC80D5-18D9-4852-87F7-0C72AAB3256D}" type="presParOf" srcId="{ED37D8DA-B570-4914-93A4-E3D722E8D5A0}" destId="{4466C7AA-FD7C-42B1-AE61-BD1208AD81E6}" srcOrd="1" destOrd="0" presId="urn:microsoft.com/office/officeart/2005/8/layout/orgChart1"/>
    <dgm:cxn modelId="{2BCEF015-B30C-47A1-AF02-1F434075E03A}" type="presParOf" srcId="{ED37D8DA-B570-4914-93A4-E3D722E8D5A0}" destId="{F5A2448B-4F30-4E59-AFD9-583E7A0E5F30}" srcOrd="2" destOrd="0" presId="urn:microsoft.com/office/officeart/2005/8/layout/orgChart1"/>
    <dgm:cxn modelId="{A443CE00-DBA9-4563-8CFB-6725C45061EA}" type="presParOf" srcId="{F66C8DAE-6A76-44FE-B618-A50F5F5CE5AA}" destId="{C19D8A57-16AD-4502-A8C4-0E2A9F6F1000}" srcOrd="2" destOrd="0" presId="urn:microsoft.com/office/officeart/2005/8/layout/orgChart1"/>
    <dgm:cxn modelId="{2009B56E-C43B-46D6-8410-8094D86295F0}" type="presParOf" srcId="{C3E65793-2CEA-4A5A-B30D-5EFC2FA8CFB0}" destId="{23E83509-DAF9-4539-86C7-2AF6AA31AE24}" srcOrd="2" destOrd="0" presId="urn:microsoft.com/office/officeart/2005/8/layout/orgChart1"/>
    <dgm:cxn modelId="{10A9CDB5-8500-4A4E-A4F8-612C22257304}" type="presParOf" srcId="{C3E65793-2CEA-4A5A-B30D-5EFC2FA8CFB0}" destId="{3DCB0AB9-2D90-4E51-A59C-DD2F6F4E9B3A}" srcOrd="3" destOrd="0" presId="urn:microsoft.com/office/officeart/2005/8/layout/orgChart1"/>
    <dgm:cxn modelId="{BCA01448-3D2B-48AD-9F42-D65EBE03B404}" type="presParOf" srcId="{3DCB0AB9-2D90-4E51-A59C-DD2F6F4E9B3A}" destId="{484383DB-56FE-4D1D-B12C-CC80290F3205}" srcOrd="0" destOrd="0" presId="urn:microsoft.com/office/officeart/2005/8/layout/orgChart1"/>
    <dgm:cxn modelId="{308B951B-6EFA-4A1A-90D9-62CD789B4EFE}" type="presParOf" srcId="{484383DB-56FE-4D1D-B12C-CC80290F3205}" destId="{049222B4-A4DE-42A5-BB53-FB5B0CD9BE3A}" srcOrd="0" destOrd="0" presId="urn:microsoft.com/office/officeart/2005/8/layout/orgChart1"/>
    <dgm:cxn modelId="{9E1BC684-EA16-4ADC-BB3E-91BDFA2F156C}" type="presParOf" srcId="{484383DB-56FE-4D1D-B12C-CC80290F3205}" destId="{ADCD86DD-260E-47BE-A404-42FBAF869DB8}" srcOrd="1" destOrd="0" presId="urn:microsoft.com/office/officeart/2005/8/layout/orgChart1"/>
    <dgm:cxn modelId="{8AE4E0FF-77B0-4C44-801C-C6AED562B808}" type="presParOf" srcId="{3DCB0AB9-2D90-4E51-A59C-DD2F6F4E9B3A}" destId="{B4817FA8-F3B0-4FB1-BBB7-EA45E822434D}" srcOrd="1" destOrd="0" presId="urn:microsoft.com/office/officeart/2005/8/layout/orgChart1"/>
    <dgm:cxn modelId="{F78841B2-46F5-468D-A299-60EC25CBA5B7}" type="presParOf" srcId="{B4817FA8-F3B0-4FB1-BBB7-EA45E822434D}" destId="{B727C9D3-0A96-41D8-BD39-D51438C7AA99}" srcOrd="0" destOrd="0" presId="urn:microsoft.com/office/officeart/2005/8/layout/orgChart1"/>
    <dgm:cxn modelId="{0B339779-CE65-4F2A-8973-A96E3144CA29}" type="presParOf" srcId="{B4817FA8-F3B0-4FB1-BBB7-EA45E822434D}" destId="{A804CB45-F0A7-4769-B0CA-9BDF8F91BCED}" srcOrd="1" destOrd="0" presId="urn:microsoft.com/office/officeart/2005/8/layout/orgChart1"/>
    <dgm:cxn modelId="{99E53466-4DA0-4A6E-AAB5-C498EEE1CB77}" type="presParOf" srcId="{A804CB45-F0A7-4769-B0CA-9BDF8F91BCED}" destId="{9839CC13-6A22-44AD-8C93-0369EB3A1649}" srcOrd="0" destOrd="0" presId="urn:microsoft.com/office/officeart/2005/8/layout/orgChart1"/>
    <dgm:cxn modelId="{7E1A37AB-B12E-48D9-A863-AD07342CCCF9}" type="presParOf" srcId="{9839CC13-6A22-44AD-8C93-0369EB3A1649}" destId="{A890C5D2-4E9B-434B-ADFE-DFB96224275B}" srcOrd="0" destOrd="0" presId="urn:microsoft.com/office/officeart/2005/8/layout/orgChart1"/>
    <dgm:cxn modelId="{9B51E4BD-6EAC-4824-84DE-B93BE60707D6}" type="presParOf" srcId="{9839CC13-6A22-44AD-8C93-0369EB3A1649}" destId="{4ABA101E-D5E9-49EA-ADF9-CBAEBDA3F6D0}" srcOrd="1" destOrd="0" presId="urn:microsoft.com/office/officeart/2005/8/layout/orgChart1"/>
    <dgm:cxn modelId="{E6174545-F83D-45F8-B2CE-DF5633B046CA}" type="presParOf" srcId="{A804CB45-F0A7-4769-B0CA-9BDF8F91BCED}" destId="{00876EB9-9E9A-4DF8-BF84-530DF955613E}" srcOrd="1" destOrd="0" presId="urn:microsoft.com/office/officeart/2005/8/layout/orgChart1"/>
    <dgm:cxn modelId="{A3D5D156-4C79-4A1D-A8DA-D63303B216E4}" type="presParOf" srcId="{A804CB45-F0A7-4769-B0CA-9BDF8F91BCED}" destId="{F72FBA93-F67E-48E9-9411-29C1E355C996}" srcOrd="2" destOrd="0" presId="urn:microsoft.com/office/officeart/2005/8/layout/orgChart1"/>
    <dgm:cxn modelId="{984D000E-3FD1-4019-A7FF-3360AF6AD6DB}" type="presParOf" srcId="{3DCB0AB9-2D90-4E51-A59C-DD2F6F4E9B3A}" destId="{66B0B5A3-3B1C-47C6-9C5A-113E488E93CC}" srcOrd="2" destOrd="0" presId="urn:microsoft.com/office/officeart/2005/8/layout/orgChart1"/>
    <dgm:cxn modelId="{6B938730-0870-4B3E-8445-2D862EE4286C}" type="presParOf" srcId="{75C38D20-DD4E-47A6-A98B-F5D6F3229A57}" destId="{1E3B4FF3-1B92-479B-8522-297B63AC21E2}" srcOrd="2" destOrd="0" presId="urn:microsoft.com/office/officeart/2005/8/layout/orgChart1"/>
    <dgm:cxn modelId="{A132D459-D24D-425F-BE01-9BA67ACD76D9}" type="presParOf" srcId="{45272619-961F-4C8A-B541-9DB5DA263A81}" destId="{70FCD5D5-8C02-4BBC-9C11-9E03D847A914}" srcOrd="2" destOrd="0" presId="urn:microsoft.com/office/officeart/2005/8/layout/orgChart1"/>
    <dgm:cxn modelId="{3E0FA58E-F927-41E6-BFFF-E1D1798D5F3C}" type="presParOf" srcId="{45272619-961F-4C8A-B541-9DB5DA263A81}" destId="{1BDB7A60-EDE6-4FB7-8112-152C07807AE4}" srcOrd="3" destOrd="0" presId="urn:microsoft.com/office/officeart/2005/8/layout/orgChart1"/>
    <dgm:cxn modelId="{D395100F-7A17-4EE8-9777-02A7DB7232CB}" type="presParOf" srcId="{1BDB7A60-EDE6-4FB7-8112-152C07807AE4}" destId="{35458183-F308-41E4-A82F-2827BCB33BCF}" srcOrd="0" destOrd="0" presId="urn:microsoft.com/office/officeart/2005/8/layout/orgChart1"/>
    <dgm:cxn modelId="{48FEB9C4-6019-467A-AD56-423753A8F480}" type="presParOf" srcId="{35458183-F308-41E4-A82F-2827BCB33BCF}" destId="{AE98387C-B251-4851-A6AF-1200E58A01C4}" srcOrd="0" destOrd="0" presId="urn:microsoft.com/office/officeart/2005/8/layout/orgChart1"/>
    <dgm:cxn modelId="{EB301D07-D86A-441F-BE6E-95F1CD478D53}" type="presParOf" srcId="{35458183-F308-41E4-A82F-2827BCB33BCF}" destId="{A9EE9561-D79B-4D21-A453-798CAC55E90C}" srcOrd="1" destOrd="0" presId="urn:microsoft.com/office/officeart/2005/8/layout/orgChart1"/>
    <dgm:cxn modelId="{1CB99BC8-E9DE-4E60-B601-2F9342F06FD9}" type="presParOf" srcId="{1BDB7A60-EDE6-4FB7-8112-152C07807AE4}" destId="{E5C34AAB-C495-447E-85AD-B0DFCE635337}" srcOrd="1" destOrd="0" presId="urn:microsoft.com/office/officeart/2005/8/layout/orgChart1"/>
    <dgm:cxn modelId="{A8AB3253-33FE-42E2-85D7-48AC869149CF}" type="presParOf" srcId="{1BDB7A60-EDE6-4FB7-8112-152C07807AE4}" destId="{9904B35E-7B01-4166-8663-0680B84E2F57}" srcOrd="2" destOrd="0" presId="urn:microsoft.com/office/officeart/2005/8/layout/orgChart1"/>
    <dgm:cxn modelId="{D2DC1A74-1B37-46E8-B4DF-9F48915D5871}" type="presParOf" srcId="{45272619-961F-4C8A-B541-9DB5DA263A81}" destId="{4A44123D-26F9-4151-B0AE-AB58A5C758B8}" srcOrd="4" destOrd="0" presId="urn:microsoft.com/office/officeart/2005/8/layout/orgChart1"/>
    <dgm:cxn modelId="{0D8C0BF7-0751-41F9-B19C-BE039177F863}" type="presParOf" srcId="{45272619-961F-4C8A-B541-9DB5DA263A81}" destId="{E360378B-7C78-4A8B-884E-1E65B994A4EA}" srcOrd="5" destOrd="0" presId="urn:microsoft.com/office/officeart/2005/8/layout/orgChart1"/>
    <dgm:cxn modelId="{03B64EA0-F073-4939-B05D-C586AA8061C0}" type="presParOf" srcId="{E360378B-7C78-4A8B-884E-1E65B994A4EA}" destId="{0ED1F46D-867E-4984-84E4-6656457CFEA6}" srcOrd="0" destOrd="0" presId="urn:microsoft.com/office/officeart/2005/8/layout/orgChart1"/>
    <dgm:cxn modelId="{8C79A877-0E21-4E6E-96FB-2AC273C1DC42}" type="presParOf" srcId="{0ED1F46D-867E-4984-84E4-6656457CFEA6}" destId="{FA9652DA-ECCB-4630-A892-E26DAC313795}" srcOrd="0" destOrd="0" presId="urn:microsoft.com/office/officeart/2005/8/layout/orgChart1"/>
    <dgm:cxn modelId="{F9AFB62B-8412-4813-AB12-58B70F6C5AB0}" type="presParOf" srcId="{0ED1F46D-867E-4984-84E4-6656457CFEA6}" destId="{B6144F35-AA70-4F6C-B1BD-F7F57675272B}" srcOrd="1" destOrd="0" presId="urn:microsoft.com/office/officeart/2005/8/layout/orgChart1"/>
    <dgm:cxn modelId="{996BFD0B-7B2D-441B-9917-DBFFE0DBF7F8}" type="presParOf" srcId="{E360378B-7C78-4A8B-884E-1E65B994A4EA}" destId="{3EA24711-6481-4050-970D-10E99FB06FF4}" srcOrd="1" destOrd="0" presId="urn:microsoft.com/office/officeart/2005/8/layout/orgChart1"/>
    <dgm:cxn modelId="{91A5A223-C11F-49E4-AEEF-AAF437EF2910}" type="presParOf" srcId="{E360378B-7C78-4A8B-884E-1E65B994A4EA}" destId="{82BD830D-F35E-4961-B0F5-2C60567F645A}" srcOrd="2" destOrd="0" presId="urn:microsoft.com/office/officeart/2005/8/layout/orgChart1"/>
    <dgm:cxn modelId="{64A93E33-8D94-411A-8A88-0C76C5C72F36}" type="presParOf" srcId="{3239B617-2DE1-4B4A-AB9A-033D5F7742D2}" destId="{B9150307-34C4-4741-B70C-1900F24A54B2}" srcOrd="2" destOrd="0" presId="urn:microsoft.com/office/officeart/2005/8/layout/orgChart1"/>
    <dgm:cxn modelId="{D5CE8FE0-88DD-416C-983C-B4058A113BBF}" type="presParOf" srcId="{A2165185-90BE-4EF9-B413-BE1D245E74E4}" destId="{2E5C5621-A111-4267-BED1-4B6BAF0A899C}" srcOrd="2" destOrd="0" presId="urn:microsoft.com/office/officeart/2005/8/layout/orgChart1"/>
    <dgm:cxn modelId="{DFDB7353-0317-456F-B411-1DC0A80DBAAA}" type="presParOf" srcId="{A2165185-90BE-4EF9-B413-BE1D245E74E4}" destId="{322E27DF-358B-46FC-8999-B6307D4DC919}" srcOrd="3" destOrd="0" presId="urn:microsoft.com/office/officeart/2005/8/layout/orgChart1"/>
    <dgm:cxn modelId="{40015610-FEEC-4518-8DF2-BC5D5010FAE7}" type="presParOf" srcId="{322E27DF-358B-46FC-8999-B6307D4DC919}" destId="{B607B8AA-34AB-4593-BF8B-A894A939E1C8}" srcOrd="0" destOrd="0" presId="urn:microsoft.com/office/officeart/2005/8/layout/orgChart1"/>
    <dgm:cxn modelId="{063C664A-BEF7-4992-B503-CB2F7E5F3291}" type="presParOf" srcId="{B607B8AA-34AB-4593-BF8B-A894A939E1C8}" destId="{A502B120-8E0D-469F-B75C-22EFED7F4E5A}" srcOrd="0" destOrd="0" presId="urn:microsoft.com/office/officeart/2005/8/layout/orgChart1"/>
    <dgm:cxn modelId="{D48CCD48-F7C5-48E2-BDCE-FE6EFBA357F7}" type="presParOf" srcId="{B607B8AA-34AB-4593-BF8B-A894A939E1C8}" destId="{4982EFE3-D22C-4447-A6D2-095154ACE9D7}" srcOrd="1" destOrd="0" presId="urn:microsoft.com/office/officeart/2005/8/layout/orgChart1"/>
    <dgm:cxn modelId="{71D7997C-B490-48FB-AB5D-DDCDC59909B1}" type="presParOf" srcId="{322E27DF-358B-46FC-8999-B6307D4DC919}" destId="{303853D9-B979-4514-B7CF-413944FC57B8}" srcOrd="1" destOrd="0" presId="urn:microsoft.com/office/officeart/2005/8/layout/orgChart1"/>
    <dgm:cxn modelId="{E2BA3F88-FE97-471D-AFC7-63B46B9C6E1D}" type="presParOf" srcId="{322E27DF-358B-46FC-8999-B6307D4DC919}" destId="{611E5BF0-45CA-4C38-A077-F28D9F848A00}" srcOrd="2" destOrd="0" presId="urn:microsoft.com/office/officeart/2005/8/layout/orgChart1"/>
    <dgm:cxn modelId="{6943C6AD-D718-4FAD-8D03-02B7EC2AC640}" type="presParOf" srcId="{A2165185-90BE-4EF9-B413-BE1D245E74E4}" destId="{C60F77BD-33A9-4639-86CF-F52E6280E6B4}" srcOrd="4" destOrd="0" presId="urn:microsoft.com/office/officeart/2005/8/layout/orgChart1"/>
    <dgm:cxn modelId="{15D0AD21-1751-4EFC-A6BE-16E0AF3143A3}" type="presParOf" srcId="{A2165185-90BE-4EF9-B413-BE1D245E74E4}" destId="{5E3FD024-6B63-4862-B90E-C290CA83AC0D}" srcOrd="5" destOrd="0" presId="urn:microsoft.com/office/officeart/2005/8/layout/orgChart1"/>
    <dgm:cxn modelId="{C03EEF9D-4E93-4404-BA9C-52D26BDE6E8B}" type="presParOf" srcId="{5E3FD024-6B63-4862-B90E-C290CA83AC0D}" destId="{82F61EAD-E6EF-4B21-BB85-CAF504FA48E0}" srcOrd="0" destOrd="0" presId="urn:microsoft.com/office/officeart/2005/8/layout/orgChart1"/>
    <dgm:cxn modelId="{C502591E-2186-4DF1-9213-DF7195754D5B}" type="presParOf" srcId="{82F61EAD-E6EF-4B21-BB85-CAF504FA48E0}" destId="{BF7F6155-1BED-426B-8116-C509341C4DE5}" srcOrd="0" destOrd="0" presId="urn:microsoft.com/office/officeart/2005/8/layout/orgChart1"/>
    <dgm:cxn modelId="{8DBB63EA-AE16-4928-8AA7-C2C08ADBCB23}" type="presParOf" srcId="{82F61EAD-E6EF-4B21-BB85-CAF504FA48E0}" destId="{1E36BD25-795C-49D9-9C61-BD9E5872649B}" srcOrd="1" destOrd="0" presId="urn:microsoft.com/office/officeart/2005/8/layout/orgChart1"/>
    <dgm:cxn modelId="{A4875CB7-AFDF-413C-8F68-7C1D83C285AB}" type="presParOf" srcId="{5E3FD024-6B63-4862-B90E-C290CA83AC0D}" destId="{A07E2D0F-2796-4261-A33C-E6E741636DC3}" srcOrd="1" destOrd="0" presId="urn:microsoft.com/office/officeart/2005/8/layout/orgChart1"/>
    <dgm:cxn modelId="{6DB3CB24-5906-469E-A402-53847778B90F}" type="presParOf" srcId="{A07E2D0F-2796-4261-A33C-E6E741636DC3}" destId="{E1961A61-C2E0-4DDF-9903-6DB053773362}" srcOrd="0" destOrd="0" presId="urn:microsoft.com/office/officeart/2005/8/layout/orgChart1"/>
    <dgm:cxn modelId="{96B312DB-F157-4C62-A9E0-9744207B4F31}" type="presParOf" srcId="{A07E2D0F-2796-4261-A33C-E6E741636DC3}" destId="{30DDCC82-C945-4295-BC44-9F5E151B35BB}" srcOrd="1" destOrd="0" presId="urn:microsoft.com/office/officeart/2005/8/layout/orgChart1"/>
    <dgm:cxn modelId="{E161FBD1-C876-4CB4-8ABD-88FF5021189C}" type="presParOf" srcId="{30DDCC82-C945-4295-BC44-9F5E151B35BB}" destId="{B82D34B4-A3C2-4D82-AFC5-8CA8DF10C527}" srcOrd="0" destOrd="0" presId="urn:microsoft.com/office/officeart/2005/8/layout/orgChart1"/>
    <dgm:cxn modelId="{D9C50ACC-42CC-492E-9D94-8B3B497412E3}" type="presParOf" srcId="{B82D34B4-A3C2-4D82-AFC5-8CA8DF10C527}" destId="{510ED18F-C2EB-4E42-AA66-49B588F8A064}" srcOrd="0" destOrd="0" presId="urn:microsoft.com/office/officeart/2005/8/layout/orgChart1"/>
    <dgm:cxn modelId="{034E1AA6-1A9D-415C-9457-0723885903B5}" type="presParOf" srcId="{B82D34B4-A3C2-4D82-AFC5-8CA8DF10C527}" destId="{E16C81F8-86ED-4C23-9265-E5730F1C5490}" srcOrd="1" destOrd="0" presId="urn:microsoft.com/office/officeart/2005/8/layout/orgChart1"/>
    <dgm:cxn modelId="{A135F947-A134-40D6-86F9-B480A494FE9A}" type="presParOf" srcId="{30DDCC82-C945-4295-BC44-9F5E151B35BB}" destId="{F134DF28-0EAF-4F07-B692-2D9D4ADBDC05}" srcOrd="1" destOrd="0" presId="urn:microsoft.com/office/officeart/2005/8/layout/orgChart1"/>
    <dgm:cxn modelId="{035BDC95-643C-435C-8CD1-3C846F110DF6}" type="presParOf" srcId="{F134DF28-0EAF-4F07-B692-2D9D4ADBDC05}" destId="{0D3F23D7-BBEC-414A-891A-AA0A3EB1819D}" srcOrd="0" destOrd="0" presId="urn:microsoft.com/office/officeart/2005/8/layout/orgChart1"/>
    <dgm:cxn modelId="{48E65E2F-06BC-43B2-AD26-251B66B6BE23}" type="presParOf" srcId="{F134DF28-0EAF-4F07-B692-2D9D4ADBDC05}" destId="{00A87F3B-B8E9-44BD-A34D-B566C3398CEE}" srcOrd="1" destOrd="0" presId="urn:microsoft.com/office/officeart/2005/8/layout/orgChart1"/>
    <dgm:cxn modelId="{764C5C3D-04DF-445C-A0CC-FFD2D4A7BE6A}" type="presParOf" srcId="{00A87F3B-B8E9-44BD-A34D-B566C3398CEE}" destId="{D2D6CC46-9B84-4F5C-AE78-73412190B8D6}" srcOrd="0" destOrd="0" presId="urn:microsoft.com/office/officeart/2005/8/layout/orgChart1"/>
    <dgm:cxn modelId="{857383CE-DDA8-46A2-AA1E-25AC2D07BC96}" type="presParOf" srcId="{D2D6CC46-9B84-4F5C-AE78-73412190B8D6}" destId="{A86B3316-F747-407A-A6FF-9868D4FE9DD7}" srcOrd="0" destOrd="0" presId="urn:microsoft.com/office/officeart/2005/8/layout/orgChart1"/>
    <dgm:cxn modelId="{AB00F1D9-F2AC-46EB-AA56-92DCA4ABA7D1}" type="presParOf" srcId="{D2D6CC46-9B84-4F5C-AE78-73412190B8D6}" destId="{43A19482-C7B6-45E7-8437-9B8E7E936208}" srcOrd="1" destOrd="0" presId="urn:microsoft.com/office/officeart/2005/8/layout/orgChart1"/>
    <dgm:cxn modelId="{B3F1852E-A2E2-4A9B-9C45-B20C2F2445A3}" type="presParOf" srcId="{00A87F3B-B8E9-44BD-A34D-B566C3398CEE}" destId="{9E71E472-14AF-45FC-9122-2F256ADA7CDF}" srcOrd="1" destOrd="0" presId="urn:microsoft.com/office/officeart/2005/8/layout/orgChart1"/>
    <dgm:cxn modelId="{2965D446-96D4-4EEF-A401-39D666788E76}" type="presParOf" srcId="{00A87F3B-B8E9-44BD-A34D-B566C3398CEE}" destId="{3208666C-98B9-458C-A756-C610E4BA518B}" srcOrd="2" destOrd="0" presId="urn:microsoft.com/office/officeart/2005/8/layout/orgChart1"/>
    <dgm:cxn modelId="{79DE230A-9DA6-4D10-833B-8CC7BEE9EDB5}" type="presParOf" srcId="{30DDCC82-C945-4295-BC44-9F5E151B35BB}" destId="{7C1F4810-B694-4AB5-9392-234046E9BE91}" srcOrd="2" destOrd="0" presId="urn:microsoft.com/office/officeart/2005/8/layout/orgChart1"/>
    <dgm:cxn modelId="{75021142-9F78-453F-84B1-35F23610561A}" type="presParOf" srcId="{A07E2D0F-2796-4261-A33C-E6E741636DC3}" destId="{FA3998D5-B8DF-44EB-8972-1F66276E874C}" srcOrd="2" destOrd="0" presId="urn:microsoft.com/office/officeart/2005/8/layout/orgChart1"/>
    <dgm:cxn modelId="{7467A64D-330A-480F-AC69-CEDC83CEC7BE}" type="presParOf" srcId="{A07E2D0F-2796-4261-A33C-E6E741636DC3}" destId="{4ACEC8C5-4450-45D4-8B68-872C28F33145}" srcOrd="3" destOrd="0" presId="urn:microsoft.com/office/officeart/2005/8/layout/orgChart1"/>
    <dgm:cxn modelId="{D1C79D51-563C-4709-8309-20699271F66C}" type="presParOf" srcId="{4ACEC8C5-4450-45D4-8B68-872C28F33145}" destId="{296CCD64-D237-41E1-B423-2ABB53AE00B7}" srcOrd="0" destOrd="0" presId="urn:microsoft.com/office/officeart/2005/8/layout/orgChart1"/>
    <dgm:cxn modelId="{F7F771C5-6BAC-498C-B5B0-D4FBD28BF5AD}" type="presParOf" srcId="{296CCD64-D237-41E1-B423-2ABB53AE00B7}" destId="{586AA170-C52B-42A2-B980-3C461AC7F68D}" srcOrd="0" destOrd="0" presId="urn:microsoft.com/office/officeart/2005/8/layout/orgChart1"/>
    <dgm:cxn modelId="{57223CA5-0862-49DE-9C73-6B01979717E3}" type="presParOf" srcId="{296CCD64-D237-41E1-B423-2ABB53AE00B7}" destId="{8BD2D881-890E-4417-AC99-7B833DC7AF9A}" srcOrd="1" destOrd="0" presId="urn:microsoft.com/office/officeart/2005/8/layout/orgChart1"/>
    <dgm:cxn modelId="{781A4AF9-5CAC-4395-BB13-889E37B2A501}" type="presParOf" srcId="{4ACEC8C5-4450-45D4-8B68-872C28F33145}" destId="{7916A577-4678-42B6-BFB9-FE1C316A3495}" srcOrd="1" destOrd="0" presId="urn:microsoft.com/office/officeart/2005/8/layout/orgChart1"/>
    <dgm:cxn modelId="{14F11BD6-828C-434B-880B-2AA95A093AA1}" type="presParOf" srcId="{7916A577-4678-42B6-BFB9-FE1C316A3495}" destId="{7FAB6BAD-1A11-42F1-870F-268379B83595}" srcOrd="0" destOrd="0" presId="urn:microsoft.com/office/officeart/2005/8/layout/orgChart1"/>
    <dgm:cxn modelId="{3E91FCF2-44E2-465C-B170-1DCFEEE91C0D}" type="presParOf" srcId="{7916A577-4678-42B6-BFB9-FE1C316A3495}" destId="{D2F1906C-B038-4EAE-83FE-DE0B42C8595E}" srcOrd="1" destOrd="0" presId="urn:microsoft.com/office/officeart/2005/8/layout/orgChart1"/>
    <dgm:cxn modelId="{E454EC82-0802-4E06-B759-1037A078813A}" type="presParOf" srcId="{D2F1906C-B038-4EAE-83FE-DE0B42C8595E}" destId="{45178634-7D42-4A04-9D95-44AC6DF96B03}" srcOrd="0" destOrd="0" presId="urn:microsoft.com/office/officeart/2005/8/layout/orgChart1"/>
    <dgm:cxn modelId="{84AB51E3-B2F0-4A15-852F-52576F10640C}" type="presParOf" srcId="{45178634-7D42-4A04-9D95-44AC6DF96B03}" destId="{C2BBF0A8-32AF-4361-BBE9-4D86FF484382}" srcOrd="0" destOrd="0" presId="urn:microsoft.com/office/officeart/2005/8/layout/orgChart1"/>
    <dgm:cxn modelId="{0800ED31-D867-4D37-BE32-9C40B909DD47}" type="presParOf" srcId="{45178634-7D42-4A04-9D95-44AC6DF96B03}" destId="{5801712B-B9F6-4D1A-ADF9-5E1740D5CA11}" srcOrd="1" destOrd="0" presId="urn:microsoft.com/office/officeart/2005/8/layout/orgChart1"/>
    <dgm:cxn modelId="{EC9928ED-7201-41A9-9226-1A4FF55B7145}" type="presParOf" srcId="{D2F1906C-B038-4EAE-83FE-DE0B42C8595E}" destId="{CDF22330-26D9-4EA1-A6F0-75BDE04085AB}" srcOrd="1" destOrd="0" presId="urn:microsoft.com/office/officeart/2005/8/layout/orgChart1"/>
    <dgm:cxn modelId="{F4E9DC5E-9C40-49C8-A66A-E2C36AB54C9B}" type="presParOf" srcId="{CDF22330-26D9-4EA1-A6F0-75BDE04085AB}" destId="{A2AFE2D5-CB00-4B80-B203-862E8F87C7FD}" srcOrd="0" destOrd="0" presId="urn:microsoft.com/office/officeart/2005/8/layout/orgChart1"/>
    <dgm:cxn modelId="{7228EF71-B340-4C04-879D-DF6449D68AF6}" type="presParOf" srcId="{CDF22330-26D9-4EA1-A6F0-75BDE04085AB}" destId="{F40C6E0C-8B0A-4972-8285-AD37D431DB2D}" srcOrd="1" destOrd="0" presId="urn:microsoft.com/office/officeart/2005/8/layout/orgChart1"/>
    <dgm:cxn modelId="{3A4A5AD1-3F0F-41EF-A35D-55446CFAF9AF}" type="presParOf" srcId="{F40C6E0C-8B0A-4972-8285-AD37D431DB2D}" destId="{F263AA62-7677-4D03-BADB-58D49B3BA633}" srcOrd="0" destOrd="0" presId="urn:microsoft.com/office/officeart/2005/8/layout/orgChart1"/>
    <dgm:cxn modelId="{F1FFC95C-44DB-47A3-8E03-E53D0CE388B1}" type="presParOf" srcId="{F263AA62-7677-4D03-BADB-58D49B3BA633}" destId="{4A5F7393-3E42-4401-9130-D2801A6CDC12}" srcOrd="0" destOrd="0" presId="urn:microsoft.com/office/officeart/2005/8/layout/orgChart1"/>
    <dgm:cxn modelId="{131212BD-7A5D-4323-A3F8-3312121172A9}" type="presParOf" srcId="{F263AA62-7677-4D03-BADB-58D49B3BA633}" destId="{07FE6B36-5E69-41C0-899C-67556ADB8978}" srcOrd="1" destOrd="0" presId="urn:microsoft.com/office/officeart/2005/8/layout/orgChart1"/>
    <dgm:cxn modelId="{1E1FEBBF-4C9B-4C22-9174-C4BC71A89741}" type="presParOf" srcId="{F40C6E0C-8B0A-4972-8285-AD37D431DB2D}" destId="{FAB89D42-D2FD-4FF1-B484-2175A0499FEA}" srcOrd="1" destOrd="0" presId="urn:microsoft.com/office/officeart/2005/8/layout/orgChart1"/>
    <dgm:cxn modelId="{A6373363-8A83-4759-A17C-9D67361320BA}" type="presParOf" srcId="{F40C6E0C-8B0A-4972-8285-AD37D431DB2D}" destId="{7A99BF75-619D-4913-B359-6DEF2B6E5FB2}" srcOrd="2" destOrd="0" presId="urn:microsoft.com/office/officeart/2005/8/layout/orgChart1"/>
    <dgm:cxn modelId="{5E51BC1E-A267-4061-8B56-445A4050D31C}" type="presParOf" srcId="{D2F1906C-B038-4EAE-83FE-DE0B42C8595E}" destId="{A8A2BA7C-B011-4920-9B1E-F5825FD1AEC7}" srcOrd="2" destOrd="0" presId="urn:microsoft.com/office/officeart/2005/8/layout/orgChart1"/>
    <dgm:cxn modelId="{F3F02164-0835-4051-AF84-672443C51469}" type="presParOf" srcId="{4ACEC8C5-4450-45D4-8B68-872C28F33145}" destId="{F2F753E8-D24F-491B-8DEB-790D3C26A4C1}" srcOrd="2" destOrd="0" presId="urn:microsoft.com/office/officeart/2005/8/layout/orgChart1"/>
    <dgm:cxn modelId="{7F789BDF-28E9-41BC-88EF-D2B415ACCF69}" type="presParOf" srcId="{5E3FD024-6B63-4862-B90E-C290CA83AC0D}" destId="{85877DCC-F28F-4580-9430-A68AA2B396BD}" srcOrd="2" destOrd="0" presId="urn:microsoft.com/office/officeart/2005/8/layout/orgChart1"/>
    <dgm:cxn modelId="{86E48265-1FAF-4C9A-812D-F8E33763C896}" type="presParOf" srcId="{3C6B50E5-7E66-4779-8275-F0C6DA47870F}" destId="{E0A75231-87E8-4A2F-AB45-699C6E0329F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AFAEB9-D505-43CD-9D6A-54B085BE64D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4224D86B-9513-44D3-9E94-DDE81E3BDF7B}">
      <dgm:prSet phldrT="[Texto]"/>
      <dgm:spPr>
        <a:solidFill>
          <a:srgbClr val="00B050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PRIMER NIVEL</a:t>
          </a:r>
        </a:p>
        <a:p>
          <a:r>
            <a:rPr lang="es-MX" dirty="0" smtClean="0">
              <a:solidFill>
                <a:srgbClr val="FFFF00"/>
              </a:solidFill>
            </a:rPr>
            <a:t>(Folio 001- 093)</a:t>
          </a:r>
          <a:endParaRPr lang="es-MX" dirty="0">
            <a:solidFill>
              <a:srgbClr val="FFFF00"/>
            </a:solidFill>
          </a:endParaRPr>
        </a:p>
      </dgm:t>
    </dgm:pt>
    <dgm:pt modelId="{4C0AB31D-7C6F-4835-9BDE-2D73E832AF76}" type="parTrans" cxnId="{1DBC138D-C7CC-40F4-8F61-C575DD1B52CD}">
      <dgm:prSet/>
      <dgm:spPr/>
      <dgm:t>
        <a:bodyPr/>
        <a:lstStyle/>
        <a:p>
          <a:endParaRPr lang="es-MX"/>
        </a:p>
      </dgm:t>
    </dgm:pt>
    <dgm:pt modelId="{F129C9AD-2643-4AD1-A483-D91B5F861CDD}" type="sibTrans" cxnId="{1DBC138D-C7CC-40F4-8F61-C575DD1B52CD}">
      <dgm:prSet/>
      <dgm:spPr/>
      <dgm:t>
        <a:bodyPr/>
        <a:lstStyle/>
        <a:p>
          <a:endParaRPr lang="es-MX"/>
        </a:p>
      </dgm:t>
    </dgm:pt>
    <dgm:pt modelId="{7AE23436-4A29-4DD7-ADE8-BCA7498B644D}">
      <dgm:prSet phldrT="[Texto]"/>
      <dgm:spPr>
        <a:solidFill>
          <a:schemeClr val="accent6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SEGUNDO NIVEL</a:t>
          </a:r>
        </a:p>
        <a:p>
          <a:r>
            <a:rPr lang="es-MX" dirty="0" smtClean="0">
              <a:solidFill>
                <a:srgbClr val="FFFF00"/>
              </a:solidFill>
            </a:rPr>
            <a:t>(Folio 094 - 236</a:t>
          </a:r>
          <a:r>
            <a:rPr lang="es-MX" dirty="0" smtClean="0"/>
            <a:t>)</a:t>
          </a:r>
          <a:endParaRPr lang="es-MX" dirty="0"/>
        </a:p>
      </dgm:t>
    </dgm:pt>
    <dgm:pt modelId="{BA4EFA2C-C9C6-4290-BE0E-48774A4C6058}" type="parTrans" cxnId="{19C7855D-129E-49DE-9718-802C160F34E2}">
      <dgm:prSet/>
      <dgm:spPr/>
      <dgm:t>
        <a:bodyPr/>
        <a:lstStyle/>
        <a:p>
          <a:endParaRPr lang="es-MX"/>
        </a:p>
      </dgm:t>
    </dgm:pt>
    <dgm:pt modelId="{8DD00DBD-6A9E-4719-A085-A5679015C1F8}" type="sibTrans" cxnId="{19C7855D-129E-49DE-9718-802C160F34E2}">
      <dgm:prSet/>
      <dgm:spPr/>
      <dgm:t>
        <a:bodyPr/>
        <a:lstStyle/>
        <a:p>
          <a:endParaRPr lang="es-MX"/>
        </a:p>
      </dgm:t>
    </dgm:pt>
    <dgm:pt modelId="{1199AD7F-7363-429F-B9EF-47C6477D8BB8}">
      <dgm:prSet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TERCER NIVEL</a:t>
          </a:r>
        </a:p>
        <a:p>
          <a:r>
            <a:rPr lang="es-MX" dirty="0" smtClean="0">
              <a:solidFill>
                <a:srgbClr val="FFFF00"/>
              </a:solidFill>
            </a:rPr>
            <a:t>(Folio 237- 342)</a:t>
          </a:r>
          <a:endParaRPr lang="es-MX" dirty="0">
            <a:solidFill>
              <a:srgbClr val="FFFF00"/>
            </a:solidFill>
          </a:endParaRPr>
        </a:p>
      </dgm:t>
    </dgm:pt>
    <dgm:pt modelId="{8DC19734-B3F3-4D4D-9DF6-B006F291BE1B}" type="parTrans" cxnId="{9DCF1FAA-321F-454F-95DC-F96CEF875E9B}">
      <dgm:prSet/>
      <dgm:spPr/>
      <dgm:t>
        <a:bodyPr/>
        <a:lstStyle/>
        <a:p>
          <a:endParaRPr lang="es-MX"/>
        </a:p>
      </dgm:t>
    </dgm:pt>
    <dgm:pt modelId="{10C507C4-CC03-47FE-BF7F-B6301C998F8F}" type="sibTrans" cxnId="{9DCF1FAA-321F-454F-95DC-F96CEF875E9B}">
      <dgm:prSet/>
      <dgm:spPr/>
      <dgm:t>
        <a:bodyPr/>
        <a:lstStyle/>
        <a:p>
          <a:endParaRPr lang="es-MX"/>
        </a:p>
      </dgm:t>
    </dgm:pt>
    <dgm:pt modelId="{A77CF22B-C340-43AE-9D9A-547093AD9F7A}">
      <dgm:prSet/>
      <dgm:spPr>
        <a:solidFill>
          <a:srgbClr val="7FA180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CUARTO NIVEL</a:t>
          </a:r>
        </a:p>
        <a:p>
          <a:r>
            <a:rPr lang="es-MX" dirty="0" smtClean="0">
              <a:solidFill>
                <a:srgbClr val="FFFF00"/>
              </a:solidFill>
            </a:rPr>
            <a:t>(Folio 499- 563)</a:t>
          </a:r>
          <a:endParaRPr lang="es-MX" dirty="0">
            <a:solidFill>
              <a:srgbClr val="FFFF00"/>
            </a:solidFill>
          </a:endParaRPr>
        </a:p>
      </dgm:t>
    </dgm:pt>
    <dgm:pt modelId="{943CB384-B580-429B-807B-AC2E31F8832D}" type="parTrans" cxnId="{AD508822-B04D-415D-9DE8-125605C3B037}">
      <dgm:prSet/>
      <dgm:spPr/>
      <dgm:t>
        <a:bodyPr/>
        <a:lstStyle/>
        <a:p>
          <a:endParaRPr lang="es-MX"/>
        </a:p>
      </dgm:t>
    </dgm:pt>
    <dgm:pt modelId="{3282405F-C1AD-4FC0-8626-37DA37C6FBBF}" type="sibTrans" cxnId="{AD508822-B04D-415D-9DE8-125605C3B037}">
      <dgm:prSet/>
      <dgm:spPr/>
      <dgm:t>
        <a:bodyPr/>
        <a:lstStyle/>
        <a:p>
          <a:endParaRPr lang="es-MX"/>
        </a:p>
      </dgm:t>
    </dgm:pt>
    <dgm:pt modelId="{4A79DAC5-492F-4531-95E5-41C540282023}">
      <dgm:prSet/>
      <dgm:spPr>
        <a:solidFill>
          <a:srgbClr val="7FA180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CUARTO NIVEL</a:t>
          </a:r>
        </a:p>
        <a:p>
          <a:r>
            <a:rPr lang="es-MX" dirty="0" smtClean="0"/>
            <a:t>(</a:t>
          </a:r>
          <a:r>
            <a:rPr lang="es-MX" dirty="0" smtClean="0">
              <a:solidFill>
                <a:srgbClr val="FFFF00"/>
              </a:solidFill>
            </a:rPr>
            <a:t>Folio 343- 402)</a:t>
          </a:r>
          <a:endParaRPr lang="es-MX" dirty="0">
            <a:solidFill>
              <a:srgbClr val="FFFF00"/>
            </a:solidFill>
          </a:endParaRPr>
        </a:p>
      </dgm:t>
    </dgm:pt>
    <dgm:pt modelId="{674CAD1E-E920-4F71-BE1C-1D22510C1001}" type="parTrans" cxnId="{854A07A8-F575-4EB9-BFD2-C8566526FA76}">
      <dgm:prSet/>
      <dgm:spPr/>
      <dgm:t>
        <a:bodyPr/>
        <a:lstStyle/>
        <a:p>
          <a:endParaRPr lang="es-MX"/>
        </a:p>
      </dgm:t>
    </dgm:pt>
    <dgm:pt modelId="{C4537744-B049-4F29-9E48-FA4C3CF658B7}" type="sibTrans" cxnId="{854A07A8-F575-4EB9-BFD2-C8566526FA76}">
      <dgm:prSet/>
      <dgm:spPr/>
      <dgm:t>
        <a:bodyPr/>
        <a:lstStyle/>
        <a:p>
          <a:endParaRPr lang="es-MX"/>
        </a:p>
      </dgm:t>
    </dgm:pt>
    <dgm:pt modelId="{EAA91D26-7434-4B2D-8359-97B8F078E9DD}">
      <dgm:prSet/>
      <dgm:spPr>
        <a:solidFill>
          <a:srgbClr val="949C94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QUINTO NIVEL</a:t>
          </a:r>
        </a:p>
        <a:p>
          <a:r>
            <a:rPr lang="es-MX" dirty="0" smtClean="0">
              <a:solidFill>
                <a:srgbClr val="FFFF00"/>
              </a:solidFill>
            </a:rPr>
            <a:t>(Folio 403- 498)</a:t>
          </a:r>
          <a:endParaRPr lang="es-MX" dirty="0">
            <a:solidFill>
              <a:srgbClr val="FFFF00"/>
            </a:solidFill>
          </a:endParaRPr>
        </a:p>
      </dgm:t>
    </dgm:pt>
    <dgm:pt modelId="{2ACEAF35-2FA2-4A91-BB30-A0B952BA8754}" type="parTrans" cxnId="{ECB11F43-AE11-4283-9C0E-B1A67E4CAF4F}">
      <dgm:prSet/>
      <dgm:spPr/>
      <dgm:t>
        <a:bodyPr/>
        <a:lstStyle/>
        <a:p>
          <a:endParaRPr lang="es-MX"/>
        </a:p>
      </dgm:t>
    </dgm:pt>
    <dgm:pt modelId="{58134876-6452-4C67-82CE-9766915103AB}" type="sibTrans" cxnId="{ECB11F43-AE11-4283-9C0E-B1A67E4CAF4F}">
      <dgm:prSet/>
      <dgm:spPr/>
      <dgm:t>
        <a:bodyPr/>
        <a:lstStyle/>
        <a:p>
          <a:endParaRPr lang="es-MX"/>
        </a:p>
      </dgm:t>
    </dgm:pt>
    <dgm:pt modelId="{CFF2AFAE-AB28-495C-8714-2BE94A3F7984}">
      <dgm:prSet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MX" dirty="0" smtClean="0">
              <a:solidFill>
                <a:schemeClr val="bg1"/>
              </a:solidFill>
            </a:rPr>
            <a:t>TERCER NIVEL</a:t>
          </a:r>
        </a:p>
        <a:p>
          <a:r>
            <a:rPr lang="es-MX" dirty="0" smtClean="0">
              <a:solidFill>
                <a:schemeClr val="bg1"/>
              </a:solidFill>
            </a:rPr>
            <a:t>(Folio 795 - 849)</a:t>
          </a:r>
          <a:endParaRPr lang="es-MX" dirty="0">
            <a:solidFill>
              <a:schemeClr val="bg1"/>
            </a:solidFill>
          </a:endParaRPr>
        </a:p>
      </dgm:t>
    </dgm:pt>
    <dgm:pt modelId="{C43C9E25-FFCD-4D3D-9A79-7A37609E14E7}" type="parTrans" cxnId="{EAFA374C-F17D-4F9C-ABA0-A606DB70FDE4}">
      <dgm:prSet/>
      <dgm:spPr>
        <a:ln>
          <a:solidFill>
            <a:schemeClr val="bg1"/>
          </a:solidFill>
        </a:ln>
      </dgm:spPr>
      <dgm:t>
        <a:bodyPr/>
        <a:lstStyle/>
        <a:p>
          <a:endParaRPr lang="es-MX"/>
        </a:p>
      </dgm:t>
    </dgm:pt>
    <dgm:pt modelId="{5CE125E0-F4AD-4F4D-BE22-BD15DEB1133C}" type="sibTrans" cxnId="{EAFA374C-F17D-4F9C-ABA0-A606DB70FDE4}">
      <dgm:prSet/>
      <dgm:spPr/>
      <dgm:t>
        <a:bodyPr/>
        <a:lstStyle/>
        <a:p>
          <a:endParaRPr lang="es-MX"/>
        </a:p>
      </dgm:t>
    </dgm:pt>
    <dgm:pt modelId="{7328826E-D652-4779-B3BD-FB1DED84CA0D}">
      <dgm:prSet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MX" dirty="0" smtClean="0">
              <a:solidFill>
                <a:schemeClr val="bg1"/>
              </a:solidFill>
            </a:rPr>
            <a:t>CUARTO NIVEL</a:t>
          </a:r>
        </a:p>
        <a:p>
          <a:r>
            <a:rPr lang="es-MX" dirty="0" smtClean="0">
              <a:solidFill>
                <a:schemeClr val="bg1"/>
              </a:solidFill>
            </a:rPr>
            <a:t>(Folio 850 - 903)</a:t>
          </a:r>
          <a:endParaRPr lang="es-MX" dirty="0">
            <a:solidFill>
              <a:schemeClr val="bg1"/>
            </a:solidFill>
          </a:endParaRPr>
        </a:p>
      </dgm:t>
    </dgm:pt>
    <dgm:pt modelId="{39F8D58E-AB67-4BF7-90BC-8059FCCA2709}" type="parTrans" cxnId="{B6533A87-AF1D-4C26-B47A-0097692B6E5B}">
      <dgm:prSet/>
      <dgm:spPr>
        <a:ln>
          <a:solidFill>
            <a:schemeClr val="bg1"/>
          </a:solidFill>
        </a:ln>
      </dgm:spPr>
      <dgm:t>
        <a:bodyPr/>
        <a:lstStyle/>
        <a:p>
          <a:endParaRPr lang="es-MX"/>
        </a:p>
      </dgm:t>
    </dgm:pt>
    <dgm:pt modelId="{9AD4B1C6-387F-47FC-B1A9-2DF568DB74E2}" type="sibTrans" cxnId="{B6533A87-AF1D-4C26-B47A-0097692B6E5B}">
      <dgm:prSet/>
      <dgm:spPr/>
      <dgm:t>
        <a:bodyPr/>
        <a:lstStyle/>
        <a:p>
          <a:endParaRPr lang="es-MX"/>
        </a:p>
      </dgm:t>
    </dgm:pt>
    <dgm:pt modelId="{DE3598E5-D65C-4631-8A37-1BEE956C3D15}">
      <dgm:prSet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MX" dirty="0" smtClean="0">
              <a:solidFill>
                <a:schemeClr val="bg1"/>
              </a:solidFill>
            </a:rPr>
            <a:t>CUARTO NIVEL</a:t>
          </a:r>
        </a:p>
        <a:p>
          <a:r>
            <a:rPr lang="es-MX" dirty="0" smtClean="0">
              <a:solidFill>
                <a:schemeClr val="bg1"/>
              </a:solidFill>
            </a:rPr>
            <a:t>(Folio 1029 - 1386)</a:t>
          </a:r>
          <a:endParaRPr lang="es-MX" dirty="0">
            <a:solidFill>
              <a:schemeClr val="bg1"/>
            </a:solidFill>
          </a:endParaRPr>
        </a:p>
      </dgm:t>
    </dgm:pt>
    <dgm:pt modelId="{E08CEA12-CCED-4938-B4E4-5041F81309CD}" type="parTrans" cxnId="{658B231C-BC97-4957-9B6E-0FC80EF408DF}">
      <dgm:prSet/>
      <dgm:spPr>
        <a:ln>
          <a:solidFill>
            <a:schemeClr val="bg1"/>
          </a:solidFill>
        </a:ln>
      </dgm:spPr>
      <dgm:t>
        <a:bodyPr/>
        <a:lstStyle/>
        <a:p>
          <a:endParaRPr lang="es-MX"/>
        </a:p>
      </dgm:t>
    </dgm:pt>
    <dgm:pt modelId="{826733DA-ED0F-487E-8D60-5878BA8C6DB1}" type="sibTrans" cxnId="{658B231C-BC97-4957-9B6E-0FC80EF408DF}">
      <dgm:prSet/>
      <dgm:spPr/>
      <dgm:t>
        <a:bodyPr/>
        <a:lstStyle/>
        <a:p>
          <a:endParaRPr lang="es-MX"/>
        </a:p>
      </dgm:t>
    </dgm:pt>
    <dgm:pt modelId="{8194C7E9-6760-4A6E-A2F7-67670351D59A}">
      <dgm:prSet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MX" dirty="0" smtClean="0">
              <a:solidFill>
                <a:schemeClr val="bg1"/>
              </a:solidFill>
            </a:rPr>
            <a:t>QUINTO NIVEL</a:t>
          </a:r>
        </a:p>
        <a:p>
          <a:r>
            <a:rPr lang="es-MX" dirty="0" smtClean="0">
              <a:solidFill>
                <a:schemeClr val="bg1"/>
              </a:solidFill>
            </a:rPr>
            <a:t>(Folio 1387 - 1526)</a:t>
          </a:r>
          <a:endParaRPr lang="es-MX" dirty="0">
            <a:solidFill>
              <a:schemeClr val="bg1"/>
            </a:solidFill>
          </a:endParaRPr>
        </a:p>
      </dgm:t>
    </dgm:pt>
    <dgm:pt modelId="{804072A6-B5E9-44F2-8D58-1E7B1CE17D16}" type="parTrans" cxnId="{61C05B65-11FB-41F5-94F7-2FA04356B363}">
      <dgm:prSet/>
      <dgm:spPr>
        <a:ln>
          <a:solidFill>
            <a:schemeClr val="bg1"/>
          </a:solidFill>
        </a:ln>
      </dgm:spPr>
      <dgm:t>
        <a:bodyPr/>
        <a:lstStyle/>
        <a:p>
          <a:endParaRPr lang="es-MX"/>
        </a:p>
      </dgm:t>
    </dgm:pt>
    <dgm:pt modelId="{5BC20497-8C33-4A1F-AF79-10E7210F5BF1}" type="sibTrans" cxnId="{61C05B65-11FB-41F5-94F7-2FA04356B363}">
      <dgm:prSet/>
      <dgm:spPr/>
      <dgm:t>
        <a:bodyPr/>
        <a:lstStyle/>
        <a:p>
          <a:endParaRPr lang="es-MX"/>
        </a:p>
      </dgm:t>
    </dgm:pt>
    <dgm:pt modelId="{EBC779F8-87C7-48BC-A14D-5C2B99B15CBE}">
      <dgm:prSet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TERCER NIVEL</a:t>
          </a:r>
        </a:p>
        <a:p>
          <a:r>
            <a:rPr lang="es-MX" dirty="0" smtClean="0">
              <a:solidFill>
                <a:srgbClr val="FFFF00"/>
              </a:solidFill>
            </a:rPr>
            <a:t>(Folio 656- 672)</a:t>
          </a:r>
          <a:endParaRPr lang="es-MX" dirty="0">
            <a:solidFill>
              <a:srgbClr val="FFFF00"/>
            </a:solidFill>
          </a:endParaRPr>
        </a:p>
      </dgm:t>
    </dgm:pt>
    <dgm:pt modelId="{363D8BF5-2759-499E-A632-4AFE11429467}" type="parTrans" cxnId="{C67F07F7-45A3-46F6-9721-B63BA931C525}">
      <dgm:prSet/>
      <dgm:spPr/>
      <dgm:t>
        <a:bodyPr/>
        <a:lstStyle/>
        <a:p>
          <a:endParaRPr lang="es-MX"/>
        </a:p>
      </dgm:t>
    </dgm:pt>
    <dgm:pt modelId="{C567F1A8-6176-4894-9FBA-F557719AEBBB}" type="sibTrans" cxnId="{C67F07F7-45A3-46F6-9721-B63BA931C525}">
      <dgm:prSet/>
      <dgm:spPr/>
      <dgm:t>
        <a:bodyPr/>
        <a:lstStyle/>
        <a:p>
          <a:endParaRPr lang="es-MX"/>
        </a:p>
      </dgm:t>
    </dgm:pt>
    <dgm:pt modelId="{7FF3E8FE-7867-432C-97DC-5A26E074E09F}">
      <dgm:prSet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TERCER NIVEL</a:t>
          </a:r>
        </a:p>
        <a:p>
          <a:r>
            <a:rPr lang="es-MX" dirty="0" smtClean="0">
              <a:solidFill>
                <a:srgbClr val="FFFF00"/>
              </a:solidFill>
            </a:rPr>
            <a:t>(Folio 633- 655)</a:t>
          </a:r>
          <a:endParaRPr lang="es-MX" dirty="0">
            <a:solidFill>
              <a:srgbClr val="FFFF00"/>
            </a:solidFill>
          </a:endParaRPr>
        </a:p>
      </dgm:t>
    </dgm:pt>
    <dgm:pt modelId="{5C62E3E1-0996-45A3-938B-58065BDA01FB}" type="parTrans" cxnId="{F114406E-03B1-49E7-952B-3D18891F31AF}">
      <dgm:prSet/>
      <dgm:spPr/>
      <dgm:t>
        <a:bodyPr/>
        <a:lstStyle/>
        <a:p>
          <a:endParaRPr lang="es-MX"/>
        </a:p>
      </dgm:t>
    </dgm:pt>
    <dgm:pt modelId="{649C2956-BCE5-4FFD-AAF4-7F8B9D3F608A}" type="sibTrans" cxnId="{F114406E-03B1-49E7-952B-3D18891F31AF}">
      <dgm:prSet/>
      <dgm:spPr/>
      <dgm:t>
        <a:bodyPr/>
        <a:lstStyle/>
        <a:p>
          <a:endParaRPr lang="es-MX"/>
        </a:p>
      </dgm:t>
    </dgm:pt>
    <dgm:pt modelId="{5480283A-7CB1-4512-8DDF-1BAEE726ECA1}">
      <dgm:prSet/>
      <dgm:spPr>
        <a:solidFill>
          <a:srgbClr val="949C94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QUINTO NIVEL</a:t>
          </a:r>
        </a:p>
        <a:p>
          <a:r>
            <a:rPr lang="es-MX" dirty="0" smtClean="0">
              <a:solidFill>
                <a:srgbClr val="FFFF00"/>
              </a:solidFill>
            </a:rPr>
            <a:t>(Folio 564 - 632)</a:t>
          </a:r>
          <a:endParaRPr lang="es-MX" dirty="0">
            <a:solidFill>
              <a:srgbClr val="FFFF00"/>
            </a:solidFill>
          </a:endParaRPr>
        </a:p>
      </dgm:t>
    </dgm:pt>
    <dgm:pt modelId="{BCDB954E-0AF0-41DD-9FB4-786811343AC3}" type="parTrans" cxnId="{D00EA8E2-575D-4B52-A088-AB2E68372133}">
      <dgm:prSet/>
      <dgm:spPr/>
      <dgm:t>
        <a:bodyPr/>
        <a:lstStyle/>
        <a:p>
          <a:endParaRPr lang="es-MX"/>
        </a:p>
      </dgm:t>
    </dgm:pt>
    <dgm:pt modelId="{1F7E66E0-9F2B-4F54-B6AC-438D91C7B610}" type="sibTrans" cxnId="{D00EA8E2-575D-4B52-A088-AB2E68372133}">
      <dgm:prSet/>
      <dgm:spPr/>
      <dgm:t>
        <a:bodyPr/>
        <a:lstStyle/>
        <a:p>
          <a:endParaRPr lang="es-MX"/>
        </a:p>
      </dgm:t>
    </dgm:pt>
    <dgm:pt modelId="{96F92195-F871-4FD0-9FD8-41B669995BBC}">
      <dgm:prSet phldrT="[Texto]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MX" dirty="0" smtClean="0">
              <a:solidFill>
                <a:schemeClr val="bg1"/>
              </a:solidFill>
            </a:rPr>
            <a:t>SEGUNDO NIVEL</a:t>
          </a:r>
        </a:p>
        <a:p>
          <a:r>
            <a:rPr lang="es-MX" dirty="0" smtClean="0">
              <a:solidFill>
                <a:schemeClr val="bg1"/>
              </a:solidFill>
            </a:rPr>
            <a:t>(Folio 727 - 794)</a:t>
          </a:r>
          <a:endParaRPr lang="es-MX" dirty="0">
            <a:solidFill>
              <a:schemeClr val="bg1"/>
            </a:solidFill>
          </a:endParaRPr>
        </a:p>
      </dgm:t>
    </dgm:pt>
    <dgm:pt modelId="{07F5CD27-3D95-492F-B444-FB2E378D4E62}" type="sibTrans" cxnId="{83E2FFCF-81CB-473A-B71C-72CB61DD208E}">
      <dgm:prSet/>
      <dgm:spPr/>
      <dgm:t>
        <a:bodyPr/>
        <a:lstStyle/>
        <a:p>
          <a:endParaRPr lang="es-MX"/>
        </a:p>
      </dgm:t>
    </dgm:pt>
    <dgm:pt modelId="{B1A4A143-54BF-4B2F-97C1-3985DF1B6D84}" type="parTrans" cxnId="{83E2FFCF-81CB-473A-B71C-72CB61DD208E}">
      <dgm:prSet/>
      <dgm:spPr>
        <a:ln>
          <a:solidFill>
            <a:schemeClr val="bg1"/>
          </a:solidFill>
        </a:ln>
      </dgm:spPr>
      <dgm:t>
        <a:bodyPr/>
        <a:lstStyle/>
        <a:p>
          <a:endParaRPr lang="es-MX"/>
        </a:p>
      </dgm:t>
    </dgm:pt>
    <dgm:pt modelId="{B6A5A5D6-56B6-4078-A3D9-8232DAEA34DF}">
      <dgm:prSet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MX" dirty="0" smtClean="0">
              <a:solidFill>
                <a:schemeClr val="bg1"/>
              </a:solidFill>
            </a:rPr>
            <a:t>TERCER NIVEL</a:t>
          </a:r>
        </a:p>
        <a:p>
          <a:r>
            <a:rPr lang="es-MX" dirty="0" smtClean="0">
              <a:solidFill>
                <a:schemeClr val="bg1"/>
              </a:solidFill>
            </a:rPr>
            <a:t>(Folio 904 - 1028)</a:t>
          </a:r>
          <a:endParaRPr lang="es-MX" dirty="0">
            <a:solidFill>
              <a:schemeClr val="bg1"/>
            </a:solidFill>
          </a:endParaRPr>
        </a:p>
      </dgm:t>
    </dgm:pt>
    <dgm:pt modelId="{F9C61B76-8731-4D13-99AE-E514F54C2A23}" type="sibTrans" cxnId="{64388B15-BB78-470B-89C9-BCD30BDB8641}">
      <dgm:prSet/>
      <dgm:spPr/>
      <dgm:t>
        <a:bodyPr/>
        <a:lstStyle/>
        <a:p>
          <a:endParaRPr lang="es-MX"/>
        </a:p>
      </dgm:t>
    </dgm:pt>
    <dgm:pt modelId="{7DD8C377-9322-444E-AB69-A5828AA3A32B}" type="parTrans" cxnId="{64388B15-BB78-470B-89C9-BCD30BDB8641}">
      <dgm:prSet/>
      <dgm:spPr>
        <a:ln>
          <a:solidFill>
            <a:schemeClr val="bg1"/>
          </a:solidFill>
        </a:ln>
      </dgm:spPr>
      <dgm:t>
        <a:bodyPr/>
        <a:lstStyle/>
        <a:p>
          <a:endParaRPr lang="es-MX"/>
        </a:p>
      </dgm:t>
    </dgm:pt>
    <dgm:pt modelId="{22126749-A5FB-4EF9-BFBB-DE963EA8115E}" type="pres">
      <dgm:prSet presAssocID="{2CAFAEB9-D505-43CD-9D6A-54B085BE64D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3C6B50E5-7E66-4779-8275-F0C6DA47870F}" type="pres">
      <dgm:prSet presAssocID="{4224D86B-9513-44D3-9E94-DDE81E3BDF7B}" presName="hierRoot1" presStyleCnt="0">
        <dgm:presLayoutVars>
          <dgm:hierBranch val="init"/>
        </dgm:presLayoutVars>
      </dgm:prSet>
      <dgm:spPr/>
    </dgm:pt>
    <dgm:pt modelId="{F288A939-FF4E-424B-BDFF-102C6846D1D5}" type="pres">
      <dgm:prSet presAssocID="{4224D86B-9513-44D3-9E94-DDE81E3BDF7B}" presName="rootComposite1" presStyleCnt="0"/>
      <dgm:spPr/>
    </dgm:pt>
    <dgm:pt modelId="{56E53CB5-3494-4349-BDFC-6BA0C09D61B6}" type="pres">
      <dgm:prSet presAssocID="{4224D86B-9513-44D3-9E94-DDE81E3BDF7B}" presName="rootText1" presStyleLbl="node0" presStyleIdx="0" presStyleCnt="1" custScaleX="132485" custScaleY="106945" custLinFactNeighborX="-1776" custLinFactNeighborY="-9964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7213EFB2-7D69-4955-849C-651E745AC163}" type="pres">
      <dgm:prSet presAssocID="{4224D86B-9513-44D3-9E94-DDE81E3BDF7B}" presName="rootConnector1" presStyleLbl="node1" presStyleIdx="0" presStyleCnt="0"/>
      <dgm:spPr/>
      <dgm:t>
        <a:bodyPr/>
        <a:lstStyle/>
        <a:p>
          <a:endParaRPr lang="es-MX"/>
        </a:p>
      </dgm:t>
    </dgm:pt>
    <dgm:pt modelId="{A2165185-90BE-4EF9-B413-BE1D245E74E4}" type="pres">
      <dgm:prSet presAssocID="{4224D86B-9513-44D3-9E94-DDE81E3BDF7B}" presName="hierChild2" presStyleCnt="0"/>
      <dgm:spPr/>
    </dgm:pt>
    <dgm:pt modelId="{EAC9EB01-5E46-4381-9F37-EB908F8FC860}" type="pres">
      <dgm:prSet presAssocID="{BA4EFA2C-C9C6-4290-BE0E-48774A4C6058}" presName="Name37" presStyleLbl="parChTrans1D2" presStyleIdx="0" presStyleCnt="2"/>
      <dgm:spPr/>
      <dgm:t>
        <a:bodyPr/>
        <a:lstStyle/>
        <a:p>
          <a:endParaRPr lang="es-MX"/>
        </a:p>
      </dgm:t>
    </dgm:pt>
    <dgm:pt modelId="{3239B617-2DE1-4B4A-AB9A-033D5F7742D2}" type="pres">
      <dgm:prSet presAssocID="{7AE23436-4A29-4DD7-ADE8-BCA7498B644D}" presName="hierRoot2" presStyleCnt="0">
        <dgm:presLayoutVars>
          <dgm:hierBranch val="init"/>
        </dgm:presLayoutVars>
      </dgm:prSet>
      <dgm:spPr/>
    </dgm:pt>
    <dgm:pt modelId="{6012B0F7-7A5A-45C7-B577-428D75638F33}" type="pres">
      <dgm:prSet presAssocID="{7AE23436-4A29-4DD7-ADE8-BCA7498B644D}" presName="rootComposite" presStyleCnt="0"/>
      <dgm:spPr/>
    </dgm:pt>
    <dgm:pt modelId="{E5AF8C3E-FA04-4E87-B39F-3435CA062F18}" type="pres">
      <dgm:prSet presAssocID="{7AE23436-4A29-4DD7-ADE8-BCA7498B644D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43A4C77-7A8F-49A9-99DD-41CEE9BE0362}" type="pres">
      <dgm:prSet presAssocID="{7AE23436-4A29-4DD7-ADE8-BCA7498B644D}" presName="rootConnector" presStyleLbl="node2" presStyleIdx="0" presStyleCnt="2"/>
      <dgm:spPr/>
      <dgm:t>
        <a:bodyPr/>
        <a:lstStyle/>
        <a:p>
          <a:endParaRPr lang="es-MX"/>
        </a:p>
      </dgm:t>
    </dgm:pt>
    <dgm:pt modelId="{45272619-961F-4C8A-B541-9DB5DA263A81}" type="pres">
      <dgm:prSet presAssocID="{7AE23436-4A29-4DD7-ADE8-BCA7498B644D}" presName="hierChild4" presStyleCnt="0"/>
      <dgm:spPr/>
    </dgm:pt>
    <dgm:pt modelId="{53F97999-9B86-4561-B81B-2B2AFAD50787}" type="pres">
      <dgm:prSet presAssocID="{8DC19734-B3F3-4D4D-9DF6-B006F291BE1B}" presName="Name37" presStyleLbl="parChTrans1D3" presStyleIdx="0" presStyleCnt="5"/>
      <dgm:spPr/>
      <dgm:t>
        <a:bodyPr/>
        <a:lstStyle/>
        <a:p>
          <a:endParaRPr lang="es-MX"/>
        </a:p>
      </dgm:t>
    </dgm:pt>
    <dgm:pt modelId="{75C38D20-DD4E-47A6-A98B-F5D6F3229A57}" type="pres">
      <dgm:prSet presAssocID="{1199AD7F-7363-429F-B9EF-47C6477D8BB8}" presName="hierRoot2" presStyleCnt="0">
        <dgm:presLayoutVars>
          <dgm:hierBranch val="init"/>
        </dgm:presLayoutVars>
      </dgm:prSet>
      <dgm:spPr/>
    </dgm:pt>
    <dgm:pt modelId="{8A7451A0-F19F-4002-8B6E-C97D9C23F3C8}" type="pres">
      <dgm:prSet presAssocID="{1199AD7F-7363-429F-B9EF-47C6477D8BB8}" presName="rootComposite" presStyleCnt="0"/>
      <dgm:spPr/>
    </dgm:pt>
    <dgm:pt modelId="{C7A51317-DE54-4AC6-9D8E-9A1411B18FE1}" type="pres">
      <dgm:prSet presAssocID="{1199AD7F-7363-429F-B9EF-47C6477D8BB8}" presName="rootText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1634736-F043-47F1-AFC3-74B6BEBE0ACA}" type="pres">
      <dgm:prSet presAssocID="{1199AD7F-7363-429F-B9EF-47C6477D8BB8}" presName="rootConnector" presStyleLbl="node3" presStyleIdx="0" presStyleCnt="5"/>
      <dgm:spPr/>
      <dgm:t>
        <a:bodyPr/>
        <a:lstStyle/>
        <a:p>
          <a:endParaRPr lang="es-MX"/>
        </a:p>
      </dgm:t>
    </dgm:pt>
    <dgm:pt modelId="{C3E65793-2CEA-4A5A-B30D-5EFC2FA8CFB0}" type="pres">
      <dgm:prSet presAssocID="{1199AD7F-7363-429F-B9EF-47C6477D8BB8}" presName="hierChild4" presStyleCnt="0"/>
      <dgm:spPr/>
    </dgm:pt>
    <dgm:pt modelId="{5A18A959-C6ED-4196-8FD5-3AEB743D64FF}" type="pres">
      <dgm:prSet presAssocID="{674CAD1E-E920-4F71-BE1C-1D22510C1001}" presName="Name37" presStyleLbl="parChTrans1D4" presStyleIdx="0" presStyleCnt="7"/>
      <dgm:spPr/>
      <dgm:t>
        <a:bodyPr/>
        <a:lstStyle/>
        <a:p>
          <a:endParaRPr lang="es-MX"/>
        </a:p>
      </dgm:t>
    </dgm:pt>
    <dgm:pt modelId="{F66C8DAE-6A76-44FE-B618-A50F5F5CE5AA}" type="pres">
      <dgm:prSet presAssocID="{4A79DAC5-492F-4531-95E5-41C540282023}" presName="hierRoot2" presStyleCnt="0">
        <dgm:presLayoutVars>
          <dgm:hierBranch val="init"/>
        </dgm:presLayoutVars>
      </dgm:prSet>
      <dgm:spPr/>
    </dgm:pt>
    <dgm:pt modelId="{24580C0C-B5F3-47DA-878E-C5A20E8EDFC7}" type="pres">
      <dgm:prSet presAssocID="{4A79DAC5-492F-4531-95E5-41C540282023}" presName="rootComposite" presStyleCnt="0"/>
      <dgm:spPr/>
    </dgm:pt>
    <dgm:pt modelId="{732D3988-CF1C-4856-9EC2-0A6F4DFD4E67}" type="pres">
      <dgm:prSet presAssocID="{4A79DAC5-492F-4531-95E5-41C540282023}" presName="rootText" presStyleLbl="node4" presStyleIdx="0" presStyleCnt="7" custLinFactNeighborX="-34384" custLinFactNeighborY="81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82B84614-48F9-4562-AC2D-C87FCF27AD43}" type="pres">
      <dgm:prSet presAssocID="{4A79DAC5-492F-4531-95E5-41C540282023}" presName="rootConnector" presStyleLbl="node4" presStyleIdx="0" presStyleCnt="7"/>
      <dgm:spPr/>
      <dgm:t>
        <a:bodyPr/>
        <a:lstStyle/>
        <a:p>
          <a:endParaRPr lang="es-MX"/>
        </a:p>
      </dgm:t>
    </dgm:pt>
    <dgm:pt modelId="{587ACBF0-97FF-481B-BB81-2B8C86676B5C}" type="pres">
      <dgm:prSet presAssocID="{4A79DAC5-492F-4531-95E5-41C540282023}" presName="hierChild4" presStyleCnt="0"/>
      <dgm:spPr/>
    </dgm:pt>
    <dgm:pt modelId="{248772E6-6B8E-4D69-A29C-6917E07E7FFF}" type="pres">
      <dgm:prSet presAssocID="{2ACEAF35-2FA2-4A91-BB30-A0B952BA8754}" presName="Name37" presStyleLbl="parChTrans1D4" presStyleIdx="1" presStyleCnt="7"/>
      <dgm:spPr/>
      <dgm:t>
        <a:bodyPr/>
        <a:lstStyle/>
        <a:p>
          <a:endParaRPr lang="es-MX"/>
        </a:p>
      </dgm:t>
    </dgm:pt>
    <dgm:pt modelId="{ED37D8DA-B570-4914-93A4-E3D722E8D5A0}" type="pres">
      <dgm:prSet presAssocID="{EAA91D26-7434-4B2D-8359-97B8F078E9DD}" presName="hierRoot2" presStyleCnt="0">
        <dgm:presLayoutVars>
          <dgm:hierBranch val="init"/>
        </dgm:presLayoutVars>
      </dgm:prSet>
      <dgm:spPr/>
    </dgm:pt>
    <dgm:pt modelId="{3F6F9B42-F033-4454-9577-9567C66791F6}" type="pres">
      <dgm:prSet presAssocID="{EAA91D26-7434-4B2D-8359-97B8F078E9DD}" presName="rootComposite" presStyleCnt="0"/>
      <dgm:spPr/>
    </dgm:pt>
    <dgm:pt modelId="{72CF9096-8B79-49DC-945A-41580F85D43D}" type="pres">
      <dgm:prSet presAssocID="{EAA91D26-7434-4B2D-8359-97B8F078E9DD}" presName="rootText" presStyleLbl="node4" presStyleIdx="1" presStyleCnt="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02816EB-50FE-481F-856A-F99FCD699565}" type="pres">
      <dgm:prSet presAssocID="{EAA91D26-7434-4B2D-8359-97B8F078E9DD}" presName="rootConnector" presStyleLbl="node4" presStyleIdx="1" presStyleCnt="7"/>
      <dgm:spPr/>
      <dgm:t>
        <a:bodyPr/>
        <a:lstStyle/>
        <a:p>
          <a:endParaRPr lang="es-MX"/>
        </a:p>
      </dgm:t>
    </dgm:pt>
    <dgm:pt modelId="{4466C7AA-FD7C-42B1-AE61-BD1208AD81E6}" type="pres">
      <dgm:prSet presAssocID="{EAA91D26-7434-4B2D-8359-97B8F078E9DD}" presName="hierChild4" presStyleCnt="0"/>
      <dgm:spPr/>
    </dgm:pt>
    <dgm:pt modelId="{F5A2448B-4F30-4E59-AFD9-583E7A0E5F30}" type="pres">
      <dgm:prSet presAssocID="{EAA91D26-7434-4B2D-8359-97B8F078E9DD}" presName="hierChild5" presStyleCnt="0"/>
      <dgm:spPr/>
    </dgm:pt>
    <dgm:pt modelId="{C19D8A57-16AD-4502-A8C4-0E2A9F6F1000}" type="pres">
      <dgm:prSet presAssocID="{4A79DAC5-492F-4531-95E5-41C540282023}" presName="hierChild5" presStyleCnt="0"/>
      <dgm:spPr/>
    </dgm:pt>
    <dgm:pt modelId="{23E83509-DAF9-4539-86C7-2AF6AA31AE24}" type="pres">
      <dgm:prSet presAssocID="{943CB384-B580-429B-807B-AC2E31F8832D}" presName="Name37" presStyleLbl="parChTrans1D4" presStyleIdx="2" presStyleCnt="7"/>
      <dgm:spPr/>
      <dgm:t>
        <a:bodyPr/>
        <a:lstStyle/>
        <a:p>
          <a:endParaRPr lang="es-MX"/>
        </a:p>
      </dgm:t>
    </dgm:pt>
    <dgm:pt modelId="{3DCB0AB9-2D90-4E51-A59C-DD2F6F4E9B3A}" type="pres">
      <dgm:prSet presAssocID="{A77CF22B-C340-43AE-9D9A-547093AD9F7A}" presName="hierRoot2" presStyleCnt="0">
        <dgm:presLayoutVars>
          <dgm:hierBranch val="init"/>
        </dgm:presLayoutVars>
      </dgm:prSet>
      <dgm:spPr/>
    </dgm:pt>
    <dgm:pt modelId="{484383DB-56FE-4D1D-B12C-CC80290F3205}" type="pres">
      <dgm:prSet presAssocID="{A77CF22B-C340-43AE-9D9A-547093AD9F7A}" presName="rootComposite" presStyleCnt="0"/>
      <dgm:spPr/>
    </dgm:pt>
    <dgm:pt modelId="{049222B4-A4DE-42A5-BB53-FB5B0CD9BE3A}" type="pres">
      <dgm:prSet presAssocID="{A77CF22B-C340-43AE-9D9A-547093AD9F7A}" presName="rootText" presStyleLbl="node4" presStyleIdx="2" presStyleCnt="7" custLinFactNeighborX="11480" custLinFactNeighborY="-160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DCD86DD-260E-47BE-A404-42FBAF869DB8}" type="pres">
      <dgm:prSet presAssocID="{A77CF22B-C340-43AE-9D9A-547093AD9F7A}" presName="rootConnector" presStyleLbl="node4" presStyleIdx="2" presStyleCnt="7"/>
      <dgm:spPr/>
      <dgm:t>
        <a:bodyPr/>
        <a:lstStyle/>
        <a:p>
          <a:endParaRPr lang="es-MX"/>
        </a:p>
      </dgm:t>
    </dgm:pt>
    <dgm:pt modelId="{B4817FA8-F3B0-4FB1-BBB7-EA45E822434D}" type="pres">
      <dgm:prSet presAssocID="{A77CF22B-C340-43AE-9D9A-547093AD9F7A}" presName="hierChild4" presStyleCnt="0"/>
      <dgm:spPr/>
    </dgm:pt>
    <dgm:pt modelId="{B727C9D3-0A96-41D8-BD39-D51438C7AA99}" type="pres">
      <dgm:prSet presAssocID="{BCDB954E-0AF0-41DD-9FB4-786811343AC3}" presName="Name37" presStyleLbl="parChTrans1D4" presStyleIdx="3" presStyleCnt="7"/>
      <dgm:spPr/>
      <dgm:t>
        <a:bodyPr/>
        <a:lstStyle/>
        <a:p>
          <a:endParaRPr lang="es-MX"/>
        </a:p>
      </dgm:t>
    </dgm:pt>
    <dgm:pt modelId="{A804CB45-F0A7-4769-B0CA-9BDF8F91BCED}" type="pres">
      <dgm:prSet presAssocID="{5480283A-7CB1-4512-8DDF-1BAEE726ECA1}" presName="hierRoot2" presStyleCnt="0">
        <dgm:presLayoutVars>
          <dgm:hierBranch val="init"/>
        </dgm:presLayoutVars>
      </dgm:prSet>
      <dgm:spPr/>
    </dgm:pt>
    <dgm:pt modelId="{9839CC13-6A22-44AD-8C93-0369EB3A1649}" type="pres">
      <dgm:prSet presAssocID="{5480283A-7CB1-4512-8DDF-1BAEE726ECA1}" presName="rootComposite" presStyleCnt="0"/>
      <dgm:spPr/>
    </dgm:pt>
    <dgm:pt modelId="{A890C5D2-4E9B-434B-ADFE-DFB96224275B}" type="pres">
      <dgm:prSet presAssocID="{5480283A-7CB1-4512-8DDF-1BAEE726ECA1}" presName="rootText" presStyleLbl="node4" presStyleIdx="3" presStyleCnt="7" custLinFactNeighborX="-1315" custLinFactNeighborY="-102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ABA101E-D5E9-49EA-ADF9-CBAEBDA3F6D0}" type="pres">
      <dgm:prSet presAssocID="{5480283A-7CB1-4512-8DDF-1BAEE726ECA1}" presName="rootConnector" presStyleLbl="node4" presStyleIdx="3" presStyleCnt="7"/>
      <dgm:spPr/>
      <dgm:t>
        <a:bodyPr/>
        <a:lstStyle/>
        <a:p>
          <a:endParaRPr lang="es-MX"/>
        </a:p>
      </dgm:t>
    </dgm:pt>
    <dgm:pt modelId="{00876EB9-9E9A-4DF8-BF84-530DF955613E}" type="pres">
      <dgm:prSet presAssocID="{5480283A-7CB1-4512-8DDF-1BAEE726ECA1}" presName="hierChild4" presStyleCnt="0"/>
      <dgm:spPr/>
    </dgm:pt>
    <dgm:pt modelId="{F72FBA93-F67E-48E9-9411-29C1E355C996}" type="pres">
      <dgm:prSet presAssocID="{5480283A-7CB1-4512-8DDF-1BAEE726ECA1}" presName="hierChild5" presStyleCnt="0"/>
      <dgm:spPr/>
    </dgm:pt>
    <dgm:pt modelId="{66B0B5A3-3B1C-47C6-9C5A-113E488E93CC}" type="pres">
      <dgm:prSet presAssocID="{A77CF22B-C340-43AE-9D9A-547093AD9F7A}" presName="hierChild5" presStyleCnt="0"/>
      <dgm:spPr/>
    </dgm:pt>
    <dgm:pt modelId="{1E3B4FF3-1B92-479B-8522-297B63AC21E2}" type="pres">
      <dgm:prSet presAssocID="{1199AD7F-7363-429F-B9EF-47C6477D8BB8}" presName="hierChild5" presStyleCnt="0"/>
      <dgm:spPr/>
    </dgm:pt>
    <dgm:pt modelId="{70FCD5D5-8C02-4BBC-9C11-9E03D847A914}" type="pres">
      <dgm:prSet presAssocID="{5C62E3E1-0996-45A3-938B-58065BDA01FB}" presName="Name37" presStyleLbl="parChTrans1D3" presStyleIdx="1" presStyleCnt="5"/>
      <dgm:spPr/>
      <dgm:t>
        <a:bodyPr/>
        <a:lstStyle/>
        <a:p>
          <a:endParaRPr lang="es-MX"/>
        </a:p>
      </dgm:t>
    </dgm:pt>
    <dgm:pt modelId="{1BDB7A60-EDE6-4FB7-8112-152C07807AE4}" type="pres">
      <dgm:prSet presAssocID="{7FF3E8FE-7867-432C-97DC-5A26E074E09F}" presName="hierRoot2" presStyleCnt="0">
        <dgm:presLayoutVars>
          <dgm:hierBranch val="init"/>
        </dgm:presLayoutVars>
      </dgm:prSet>
      <dgm:spPr/>
    </dgm:pt>
    <dgm:pt modelId="{35458183-F308-41E4-A82F-2827BCB33BCF}" type="pres">
      <dgm:prSet presAssocID="{7FF3E8FE-7867-432C-97DC-5A26E074E09F}" presName="rootComposite" presStyleCnt="0"/>
      <dgm:spPr/>
    </dgm:pt>
    <dgm:pt modelId="{AE98387C-B251-4851-A6AF-1200E58A01C4}" type="pres">
      <dgm:prSet presAssocID="{7FF3E8FE-7867-432C-97DC-5A26E074E09F}" presName="rootText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9EE9561-D79B-4D21-A453-798CAC55E90C}" type="pres">
      <dgm:prSet presAssocID="{7FF3E8FE-7867-432C-97DC-5A26E074E09F}" presName="rootConnector" presStyleLbl="node3" presStyleIdx="1" presStyleCnt="5"/>
      <dgm:spPr/>
      <dgm:t>
        <a:bodyPr/>
        <a:lstStyle/>
        <a:p>
          <a:endParaRPr lang="es-MX"/>
        </a:p>
      </dgm:t>
    </dgm:pt>
    <dgm:pt modelId="{E5C34AAB-C495-447E-85AD-B0DFCE635337}" type="pres">
      <dgm:prSet presAssocID="{7FF3E8FE-7867-432C-97DC-5A26E074E09F}" presName="hierChild4" presStyleCnt="0"/>
      <dgm:spPr/>
    </dgm:pt>
    <dgm:pt modelId="{9904B35E-7B01-4166-8663-0680B84E2F57}" type="pres">
      <dgm:prSet presAssocID="{7FF3E8FE-7867-432C-97DC-5A26E074E09F}" presName="hierChild5" presStyleCnt="0"/>
      <dgm:spPr/>
    </dgm:pt>
    <dgm:pt modelId="{4A44123D-26F9-4151-B0AE-AB58A5C758B8}" type="pres">
      <dgm:prSet presAssocID="{363D8BF5-2759-499E-A632-4AFE11429467}" presName="Name37" presStyleLbl="parChTrans1D3" presStyleIdx="2" presStyleCnt="5"/>
      <dgm:spPr/>
      <dgm:t>
        <a:bodyPr/>
        <a:lstStyle/>
        <a:p>
          <a:endParaRPr lang="es-MX"/>
        </a:p>
      </dgm:t>
    </dgm:pt>
    <dgm:pt modelId="{E360378B-7C78-4A8B-884E-1E65B994A4EA}" type="pres">
      <dgm:prSet presAssocID="{EBC779F8-87C7-48BC-A14D-5C2B99B15CBE}" presName="hierRoot2" presStyleCnt="0">
        <dgm:presLayoutVars>
          <dgm:hierBranch val="init"/>
        </dgm:presLayoutVars>
      </dgm:prSet>
      <dgm:spPr/>
    </dgm:pt>
    <dgm:pt modelId="{0ED1F46D-867E-4984-84E4-6656457CFEA6}" type="pres">
      <dgm:prSet presAssocID="{EBC779F8-87C7-48BC-A14D-5C2B99B15CBE}" presName="rootComposite" presStyleCnt="0"/>
      <dgm:spPr/>
    </dgm:pt>
    <dgm:pt modelId="{FA9652DA-ECCB-4630-A892-E26DAC313795}" type="pres">
      <dgm:prSet presAssocID="{EBC779F8-87C7-48BC-A14D-5C2B99B15CBE}" presName="rootText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6144F35-AA70-4F6C-B1BD-F7F57675272B}" type="pres">
      <dgm:prSet presAssocID="{EBC779F8-87C7-48BC-A14D-5C2B99B15CBE}" presName="rootConnector" presStyleLbl="node3" presStyleIdx="2" presStyleCnt="5"/>
      <dgm:spPr/>
      <dgm:t>
        <a:bodyPr/>
        <a:lstStyle/>
        <a:p>
          <a:endParaRPr lang="es-MX"/>
        </a:p>
      </dgm:t>
    </dgm:pt>
    <dgm:pt modelId="{3EA24711-6481-4050-970D-10E99FB06FF4}" type="pres">
      <dgm:prSet presAssocID="{EBC779F8-87C7-48BC-A14D-5C2B99B15CBE}" presName="hierChild4" presStyleCnt="0"/>
      <dgm:spPr/>
    </dgm:pt>
    <dgm:pt modelId="{82BD830D-F35E-4961-B0F5-2C60567F645A}" type="pres">
      <dgm:prSet presAssocID="{EBC779F8-87C7-48BC-A14D-5C2B99B15CBE}" presName="hierChild5" presStyleCnt="0"/>
      <dgm:spPr/>
    </dgm:pt>
    <dgm:pt modelId="{B9150307-34C4-4741-B70C-1900F24A54B2}" type="pres">
      <dgm:prSet presAssocID="{7AE23436-4A29-4DD7-ADE8-BCA7498B644D}" presName="hierChild5" presStyleCnt="0"/>
      <dgm:spPr/>
    </dgm:pt>
    <dgm:pt modelId="{C60F77BD-33A9-4639-86CF-F52E6280E6B4}" type="pres">
      <dgm:prSet presAssocID="{B1A4A143-54BF-4B2F-97C1-3985DF1B6D84}" presName="Name37" presStyleLbl="parChTrans1D2" presStyleIdx="1" presStyleCnt="2"/>
      <dgm:spPr/>
      <dgm:t>
        <a:bodyPr/>
        <a:lstStyle/>
        <a:p>
          <a:endParaRPr lang="es-MX"/>
        </a:p>
      </dgm:t>
    </dgm:pt>
    <dgm:pt modelId="{5E3FD024-6B63-4862-B90E-C290CA83AC0D}" type="pres">
      <dgm:prSet presAssocID="{96F92195-F871-4FD0-9FD8-41B669995BBC}" presName="hierRoot2" presStyleCnt="0">
        <dgm:presLayoutVars>
          <dgm:hierBranch val="init"/>
        </dgm:presLayoutVars>
      </dgm:prSet>
      <dgm:spPr/>
    </dgm:pt>
    <dgm:pt modelId="{82F61EAD-E6EF-4B21-BB85-CAF504FA48E0}" type="pres">
      <dgm:prSet presAssocID="{96F92195-F871-4FD0-9FD8-41B669995BBC}" presName="rootComposite" presStyleCnt="0"/>
      <dgm:spPr/>
    </dgm:pt>
    <dgm:pt modelId="{BF7F6155-1BED-426B-8116-C509341C4DE5}" type="pres">
      <dgm:prSet presAssocID="{96F92195-F871-4FD0-9FD8-41B669995BBC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E36BD25-795C-49D9-9C61-BD9E5872649B}" type="pres">
      <dgm:prSet presAssocID="{96F92195-F871-4FD0-9FD8-41B669995BBC}" presName="rootConnector" presStyleLbl="node2" presStyleIdx="1" presStyleCnt="2"/>
      <dgm:spPr/>
      <dgm:t>
        <a:bodyPr/>
        <a:lstStyle/>
        <a:p>
          <a:endParaRPr lang="es-MX"/>
        </a:p>
      </dgm:t>
    </dgm:pt>
    <dgm:pt modelId="{A07E2D0F-2796-4261-A33C-E6E741636DC3}" type="pres">
      <dgm:prSet presAssocID="{96F92195-F871-4FD0-9FD8-41B669995BBC}" presName="hierChild4" presStyleCnt="0"/>
      <dgm:spPr/>
    </dgm:pt>
    <dgm:pt modelId="{E1961A61-C2E0-4DDF-9903-6DB053773362}" type="pres">
      <dgm:prSet presAssocID="{C43C9E25-FFCD-4D3D-9A79-7A37609E14E7}" presName="Name37" presStyleLbl="parChTrans1D3" presStyleIdx="3" presStyleCnt="5"/>
      <dgm:spPr/>
      <dgm:t>
        <a:bodyPr/>
        <a:lstStyle/>
        <a:p>
          <a:endParaRPr lang="es-MX"/>
        </a:p>
      </dgm:t>
    </dgm:pt>
    <dgm:pt modelId="{30DDCC82-C945-4295-BC44-9F5E151B35BB}" type="pres">
      <dgm:prSet presAssocID="{CFF2AFAE-AB28-495C-8714-2BE94A3F7984}" presName="hierRoot2" presStyleCnt="0">
        <dgm:presLayoutVars>
          <dgm:hierBranch val="init"/>
        </dgm:presLayoutVars>
      </dgm:prSet>
      <dgm:spPr/>
    </dgm:pt>
    <dgm:pt modelId="{B82D34B4-A3C2-4D82-AFC5-8CA8DF10C527}" type="pres">
      <dgm:prSet presAssocID="{CFF2AFAE-AB28-495C-8714-2BE94A3F7984}" presName="rootComposite" presStyleCnt="0"/>
      <dgm:spPr/>
    </dgm:pt>
    <dgm:pt modelId="{510ED18F-C2EB-4E42-AA66-49B588F8A064}" type="pres">
      <dgm:prSet presAssocID="{CFF2AFAE-AB28-495C-8714-2BE94A3F7984}" presName="rootText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E16C81F8-86ED-4C23-9265-E5730F1C5490}" type="pres">
      <dgm:prSet presAssocID="{CFF2AFAE-AB28-495C-8714-2BE94A3F7984}" presName="rootConnector" presStyleLbl="node3" presStyleIdx="3" presStyleCnt="5"/>
      <dgm:spPr/>
      <dgm:t>
        <a:bodyPr/>
        <a:lstStyle/>
        <a:p>
          <a:endParaRPr lang="es-MX"/>
        </a:p>
      </dgm:t>
    </dgm:pt>
    <dgm:pt modelId="{F134DF28-0EAF-4F07-B692-2D9D4ADBDC05}" type="pres">
      <dgm:prSet presAssocID="{CFF2AFAE-AB28-495C-8714-2BE94A3F7984}" presName="hierChild4" presStyleCnt="0"/>
      <dgm:spPr/>
    </dgm:pt>
    <dgm:pt modelId="{0D3F23D7-BBEC-414A-891A-AA0A3EB1819D}" type="pres">
      <dgm:prSet presAssocID="{39F8D58E-AB67-4BF7-90BC-8059FCCA2709}" presName="Name37" presStyleLbl="parChTrans1D4" presStyleIdx="4" presStyleCnt="7"/>
      <dgm:spPr/>
      <dgm:t>
        <a:bodyPr/>
        <a:lstStyle/>
        <a:p>
          <a:endParaRPr lang="es-MX"/>
        </a:p>
      </dgm:t>
    </dgm:pt>
    <dgm:pt modelId="{00A87F3B-B8E9-44BD-A34D-B566C3398CEE}" type="pres">
      <dgm:prSet presAssocID="{7328826E-D652-4779-B3BD-FB1DED84CA0D}" presName="hierRoot2" presStyleCnt="0">
        <dgm:presLayoutVars>
          <dgm:hierBranch val="init"/>
        </dgm:presLayoutVars>
      </dgm:prSet>
      <dgm:spPr/>
    </dgm:pt>
    <dgm:pt modelId="{D2D6CC46-9B84-4F5C-AE78-73412190B8D6}" type="pres">
      <dgm:prSet presAssocID="{7328826E-D652-4779-B3BD-FB1DED84CA0D}" presName="rootComposite" presStyleCnt="0"/>
      <dgm:spPr/>
    </dgm:pt>
    <dgm:pt modelId="{A86B3316-F747-407A-A6FF-9868D4FE9DD7}" type="pres">
      <dgm:prSet presAssocID="{7328826E-D652-4779-B3BD-FB1DED84CA0D}" presName="rootText" presStyleLbl="node4" presStyleIdx="4" presStyleCnt="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3A19482-C7B6-45E7-8437-9B8E7E936208}" type="pres">
      <dgm:prSet presAssocID="{7328826E-D652-4779-B3BD-FB1DED84CA0D}" presName="rootConnector" presStyleLbl="node4" presStyleIdx="4" presStyleCnt="7"/>
      <dgm:spPr/>
      <dgm:t>
        <a:bodyPr/>
        <a:lstStyle/>
        <a:p>
          <a:endParaRPr lang="es-MX"/>
        </a:p>
      </dgm:t>
    </dgm:pt>
    <dgm:pt modelId="{9E71E472-14AF-45FC-9122-2F256ADA7CDF}" type="pres">
      <dgm:prSet presAssocID="{7328826E-D652-4779-B3BD-FB1DED84CA0D}" presName="hierChild4" presStyleCnt="0"/>
      <dgm:spPr/>
    </dgm:pt>
    <dgm:pt modelId="{3208666C-98B9-458C-A756-C610E4BA518B}" type="pres">
      <dgm:prSet presAssocID="{7328826E-D652-4779-B3BD-FB1DED84CA0D}" presName="hierChild5" presStyleCnt="0"/>
      <dgm:spPr/>
    </dgm:pt>
    <dgm:pt modelId="{7C1F4810-B694-4AB5-9392-234046E9BE91}" type="pres">
      <dgm:prSet presAssocID="{CFF2AFAE-AB28-495C-8714-2BE94A3F7984}" presName="hierChild5" presStyleCnt="0"/>
      <dgm:spPr/>
    </dgm:pt>
    <dgm:pt modelId="{FA3998D5-B8DF-44EB-8972-1F66276E874C}" type="pres">
      <dgm:prSet presAssocID="{7DD8C377-9322-444E-AB69-A5828AA3A32B}" presName="Name37" presStyleLbl="parChTrans1D3" presStyleIdx="4" presStyleCnt="5"/>
      <dgm:spPr/>
      <dgm:t>
        <a:bodyPr/>
        <a:lstStyle/>
        <a:p>
          <a:endParaRPr lang="es-MX"/>
        </a:p>
      </dgm:t>
    </dgm:pt>
    <dgm:pt modelId="{4ACEC8C5-4450-45D4-8B68-872C28F33145}" type="pres">
      <dgm:prSet presAssocID="{B6A5A5D6-56B6-4078-A3D9-8232DAEA34DF}" presName="hierRoot2" presStyleCnt="0">
        <dgm:presLayoutVars>
          <dgm:hierBranch val="init"/>
        </dgm:presLayoutVars>
      </dgm:prSet>
      <dgm:spPr/>
    </dgm:pt>
    <dgm:pt modelId="{296CCD64-D237-41E1-B423-2ABB53AE00B7}" type="pres">
      <dgm:prSet presAssocID="{B6A5A5D6-56B6-4078-A3D9-8232DAEA34DF}" presName="rootComposite" presStyleCnt="0"/>
      <dgm:spPr/>
    </dgm:pt>
    <dgm:pt modelId="{586AA170-C52B-42A2-B980-3C461AC7F68D}" type="pres">
      <dgm:prSet presAssocID="{B6A5A5D6-56B6-4078-A3D9-8232DAEA34DF}" presName="rootText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8BD2D881-890E-4417-AC99-7B833DC7AF9A}" type="pres">
      <dgm:prSet presAssocID="{B6A5A5D6-56B6-4078-A3D9-8232DAEA34DF}" presName="rootConnector" presStyleLbl="node3" presStyleIdx="4" presStyleCnt="5"/>
      <dgm:spPr/>
      <dgm:t>
        <a:bodyPr/>
        <a:lstStyle/>
        <a:p>
          <a:endParaRPr lang="es-MX"/>
        </a:p>
      </dgm:t>
    </dgm:pt>
    <dgm:pt modelId="{7916A577-4678-42B6-BFB9-FE1C316A3495}" type="pres">
      <dgm:prSet presAssocID="{B6A5A5D6-56B6-4078-A3D9-8232DAEA34DF}" presName="hierChild4" presStyleCnt="0"/>
      <dgm:spPr/>
    </dgm:pt>
    <dgm:pt modelId="{7FAB6BAD-1A11-42F1-870F-268379B83595}" type="pres">
      <dgm:prSet presAssocID="{E08CEA12-CCED-4938-B4E4-5041F81309CD}" presName="Name37" presStyleLbl="parChTrans1D4" presStyleIdx="5" presStyleCnt="7"/>
      <dgm:spPr/>
      <dgm:t>
        <a:bodyPr/>
        <a:lstStyle/>
        <a:p>
          <a:endParaRPr lang="es-MX"/>
        </a:p>
      </dgm:t>
    </dgm:pt>
    <dgm:pt modelId="{D2F1906C-B038-4EAE-83FE-DE0B42C8595E}" type="pres">
      <dgm:prSet presAssocID="{DE3598E5-D65C-4631-8A37-1BEE956C3D15}" presName="hierRoot2" presStyleCnt="0">
        <dgm:presLayoutVars>
          <dgm:hierBranch val="init"/>
        </dgm:presLayoutVars>
      </dgm:prSet>
      <dgm:spPr/>
    </dgm:pt>
    <dgm:pt modelId="{45178634-7D42-4A04-9D95-44AC6DF96B03}" type="pres">
      <dgm:prSet presAssocID="{DE3598E5-D65C-4631-8A37-1BEE956C3D15}" presName="rootComposite" presStyleCnt="0"/>
      <dgm:spPr/>
    </dgm:pt>
    <dgm:pt modelId="{C2BBF0A8-32AF-4361-BBE9-4D86FF484382}" type="pres">
      <dgm:prSet presAssocID="{DE3598E5-D65C-4631-8A37-1BEE956C3D15}" presName="rootText" presStyleLbl="node4" presStyleIdx="5" presStyleCnt="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5801712B-B9F6-4D1A-ADF9-5E1740D5CA11}" type="pres">
      <dgm:prSet presAssocID="{DE3598E5-D65C-4631-8A37-1BEE956C3D15}" presName="rootConnector" presStyleLbl="node4" presStyleIdx="5" presStyleCnt="7"/>
      <dgm:spPr/>
      <dgm:t>
        <a:bodyPr/>
        <a:lstStyle/>
        <a:p>
          <a:endParaRPr lang="es-MX"/>
        </a:p>
      </dgm:t>
    </dgm:pt>
    <dgm:pt modelId="{CDF22330-26D9-4EA1-A6F0-75BDE04085AB}" type="pres">
      <dgm:prSet presAssocID="{DE3598E5-D65C-4631-8A37-1BEE956C3D15}" presName="hierChild4" presStyleCnt="0"/>
      <dgm:spPr/>
    </dgm:pt>
    <dgm:pt modelId="{A2AFE2D5-CB00-4B80-B203-862E8F87C7FD}" type="pres">
      <dgm:prSet presAssocID="{804072A6-B5E9-44F2-8D58-1E7B1CE17D16}" presName="Name37" presStyleLbl="parChTrans1D4" presStyleIdx="6" presStyleCnt="7"/>
      <dgm:spPr/>
      <dgm:t>
        <a:bodyPr/>
        <a:lstStyle/>
        <a:p>
          <a:endParaRPr lang="es-MX"/>
        </a:p>
      </dgm:t>
    </dgm:pt>
    <dgm:pt modelId="{F40C6E0C-8B0A-4972-8285-AD37D431DB2D}" type="pres">
      <dgm:prSet presAssocID="{8194C7E9-6760-4A6E-A2F7-67670351D59A}" presName="hierRoot2" presStyleCnt="0">
        <dgm:presLayoutVars>
          <dgm:hierBranch val="init"/>
        </dgm:presLayoutVars>
      </dgm:prSet>
      <dgm:spPr/>
    </dgm:pt>
    <dgm:pt modelId="{F263AA62-7677-4D03-BADB-58D49B3BA633}" type="pres">
      <dgm:prSet presAssocID="{8194C7E9-6760-4A6E-A2F7-67670351D59A}" presName="rootComposite" presStyleCnt="0"/>
      <dgm:spPr/>
    </dgm:pt>
    <dgm:pt modelId="{4A5F7393-3E42-4401-9130-D2801A6CDC12}" type="pres">
      <dgm:prSet presAssocID="{8194C7E9-6760-4A6E-A2F7-67670351D59A}" presName="rootText" presStyleLbl="node4" presStyleIdx="6" presStyleCnt="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07FE6B36-5E69-41C0-899C-67556ADB8978}" type="pres">
      <dgm:prSet presAssocID="{8194C7E9-6760-4A6E-A2F7-67670351D59A}" presName="rootConnector" presStyleLbl="node4" presStyleIdx="6" presStyleCnt="7"/>
      <dgm:spPr/>
      <dgm:t>
        <a:bodyPr/>
        <a:lstStyle/>
        <a:p>
          <a:endParaRPr lang="es-MX"/>
        </a:p>
      </dgm:t>
    </dgm:pt>
    <dgm:pt modelId="{FAB89D42-D2FD-4FF1-B484-2175A0499FEA}" type="pres">
      <dgm:prSet presAssocID="{8194C7E9-6760-4A6E-A2F7-67670351D59A}" presName="hierChild4" presStyleCnt="0"/>
      <dgm:spPr/>
    </dgm:pt>
    <dgm:pt modelId="{7A99BF75-619D-4913-B359-6DEF2B6E5FB2}" type="pres">
      <dgm:prSet presAssocID="{8194C7E9-6760-4A6E-A2F7-67670351D59A}" presName="hierChild5" presStyleCnt="0"/>
      <dgm:spPr/>
    </dgm:pt>
    <dgm:pt modelId="{A8A2BA7C-B011-4920-9B1E-F5825FD1AEC7}" type="pres">
      <dgm:prSet presAssocID="{DE3598E5-D65C-4631-8A37-1BEE956C3D15}" presName="hierChild5" presStyleCnt="0"/>
      <dgm:spPr/>
    </dgm:pt>
    <dgm:pt modelId="{F2F753E8-D24F-491B-8DEB-790D3C26A4C1}" type="pres">
      <dgm:prSet presAssocID="{B6A5A5D6-56B6-4078-A3D9-8232DAEA34DF}" presName="hierChild5" presStyleCnt="0"/>
      <dgm:spPr/>
    </dgm:pt>
    <dgm:pt modelId="{85877DCC-F28F-4580-9430-A68AA2B396BD}" type="pres">
      <dgm:prSet presAssocID="{96F92195-F871-4FD0-9FD8-41B669995BBC}" presName="hierChild5" presStyleCnt="0"/>
      <dgm:spPr/>
    </dgm:pt>
    <dgm:pt modelId="{E0A75231-87E8-4A2F-AB45-699C6E0329F5}" type="pres">
      <dgm:prSet presAssocID="{4224D86B-9513-44D3-9E94-DDE81E3BDF7B}" presName="hierChild3" presStyleCnt="0"/>
      <dgm:spPr/>
    </dgm:pt>
  </dgm:ptLst>
  <dgm:cxnLst>
    <dgm:cxn modelId="{EAFA374C-F17D-4F9C-ABA0-A606DB70FDE4}" srcId="{96F92195-F871-4FD0-9FD8-41B669995BBC}" destId="{CFF2AFAE-AB28-495C-8714-2BE94A3F7984}" srcOrd="0" destOrd="0" parTransId="{C43C9E25-FFCD-4D3D-9A79-7A37609E14E7}" sibTransId="{5CE125E0-F4AD-4F4D-BE22-BD15DEB1133C}"/>
    <dgm:cxn modelId="{A681D53E-3C29-4283-9C81-41B3F7434A7E}" type="presOf" srcId="{A77CF22B-C340-43AE-9D9A-547093AD9F7A}" destId="{049222B4-A4DE-42A5-BB53-FB5B0CD9BE3A}" srcOrd="0" destOrd="0" presId="urn:microsoft.com/office/officeart/2005/8/layout/orgChart1"/>
    <dgm:cxn modelId="{D2FABA9E-AF64-4FF4-8E65-00C315C8476B}" type="presOf" srcId="{96F92195-F871-4FD0-9FD8-41B669995BBC}" destId="{1E36BD25-795C-49D9-9C61-BD9E5872649B}" srcOrd="1" destOrd="0" presId="urn:microsoft.com/office/officeart/2005/8/layout/orgChart1"/>
    <dgm:cxn modelId="{1C80F039-3087-41B0-9E1A-FC058950716E}" type="presOf" srcId="{363D8BF5-2759-499E-A632-4AFE11429467}" destId="{4A44123D-26F9-4151-B0AE-AB58A5C758B8}" srcOrd="0" destOrd="0" presId="urn:microsoft.com/office/officeart/2005/8/layout/orgChart1"/>
    <dgm:cxn modelId="{4DCF681C-D60C-4376-8B85-3E21A1F3E9D7}" type="presOf" srcId="{4A79DAC5-492F-4531-95E5-41C540282023}" destId="{732D3988-CF1C-4856-9EC2-0A6F4DFD4E67}" srcOrd="0" destOrd="0" presId="urn:microsoft.com/office/officeart/2005/8/layout/orgChart1"/>
    <dgm:cxn modelId="{9DCF1FAA-321F-454F-95DC-F96CEF875E9B}" srcId="{7AE23436-4A29-4DD7-ADE8-BCA7498B644D}" destId="{1199AD7F-7363-429F-B9EF-47C6477D8BB8}" srcOrd="0" destOrd="0" parTransId="{8DC19734-B3F3-4D4D-9DF6-B006F291BE1B}" sibTransId="{10C507C4-CC03-47FE-BF7F-B6301C998F8F}"/>
    <dgm:cxn modelId="{061DD516-80F2-4197-ADF0-E3AADB8CF52C}" type="presOf" srcId="{5C62E3E1-0996-45A3-938B-58065BDA01FB}" destId="{70FCD5D5-8C02-4BBC-9C11-9E03D847A914}" srcOrd="0" destOrd="0" presId="urn:microsoft.com/office/officeart/2005/8/layout/orgChart1"/>
    <dgm:cxn modelId="{5263BB7A-7B6F-428A-8C3B-1FD142335655}" type="presOf" srcId="{EBC779F8-87C7-48BC-A14D-5C2B99B15CBE}" destId="{B6144F35-AA70-4F6C-B1BD-F7F57675272B}" srcOrd="1" destOrd="0" presId="urn:microsoft.com/office/officeart/2005/8/layout/orgChart1"/>
    <dgm:cxn modelId="{AACA088C-1688-43FC-B335-2340730AD5EF}" type="presOf" srcId="{CFF2AFAE-AB28-495C-8714-2BE94A3F7984}" destId="{510ED18F-C2EB-4E42-AA66-49B588F8A064}" srcOrd="0" destOrd="0" presId="urn:microsoft.com/office/officeart/2005/8/layout/orgChart1"/>
    <dgm:cxn modelId="{A42F4802-4668-414A-BACF-A9550A6795B8}" type="presOf" srcId="{EAA91D26-7434-4B2D-8359-97B8F078E9DD}" destId="{C02816EB-50FE-481F-856A-F99FCD699565}" srcOrd="1" destOrd="0" presId="urn:microsoft.com/office/officeart/2005/8/layout/orgChart1"/>
    <dgm:cxn modelId="{3150E445-6DDA-4536-AD44-F67AD0068BD5}" type="presOf" srcId="{4224D86B-9513-44D3-9E94-DDE81E3BDF7B}" destId="{56E53CB5-3494-4349-BDFC-6BA0C09D61B6}" srcOrd="0" destOrd="0" presId="urn:microsoft.com/office/officeart/2005/8/layout/orgChart1"/>
    <dgm:cxn modelId="{ECB11F43-AE11-4283-9C0E-B1A67E4CAF4F}" srcId="{4A79DAC5-492F-4531-95E5-41C540282023}" destId="{EAA91D26-7434-4B2D-8359-97B8F078E9DD}" srcOrd="0" destOrd="0" parTransId="{2ACEAF35-2FA2-4A91-BB30-A0B952BA8754}" sibTransId="{58134876-6452-4C67-82CE-9766915103AB}"/>
    <dgm:cxn modelId="{06ED4AE1-D833-44C5-9CCB-5FBC10897762}" type="presOf" srcId="{C43C9E25-FFCD-4D3D-9A79-7A37609E14E7}" destId="{E1961A61-C2E0-4DDF-9903-6DB053773362}" srcOrd="0" destOrd="0" presId="urn:microsoft.com/office/officeart/2005/8/layout/orgChart1"/>
    <dgm:cxn modelId="{D36FB455-DFE7-426A-B39C-4673B15EF6C1}" type="presOf" srcId="{4224D86B-9513-44D3-9E94-DDE81E3BDF7B}" destId="{7213EFB2-7D69-4955-849C-651E745AC163}" srcOrd="1" destOrd="0" presId="urn:microsoft.com/office/officeart/2005/8/layout/orgChart1"/>
    <dgm:cxn modelId="{D6C787BE-49B1-4AC0-9ED9-17D7618EE6E9}" type="presOf" srcId="{E08CEA12-CCED-4938-B4E4-5041F81309CD}" destId="{7FAB6BAD-1A11-42F1-870F-268379B83595}" srcOrd="0" destOrd="0" presId="urn:microsoft.com/office/officeart/2005/8/layout/orgChart1"/>
    <dgm:cxn modelId="{B6533A87-AF1D-4C26-B47A-0097692B6E5B}" srcId="{CFF2AFAE-AB28-495C-8714-2BE94A3F7984}" destId="{7328826E-D652-4779-B3BD-FB1DED84CA0D}" srcOrd="0" destOrd="0" parTransId="{39F8D58E-AB67-4BF7-90BC-8059FCCA2709}" sibTransId="{9AD4B1C6-387F-47FC-B1A9-2DF568DB74E2}"/>
    <dgm:cxn modelId="{0B33DF77-FBDC-4117-8A10-5AB725C370F3}" type="presOf" srcId="{8194C7E9-6760-4A6E-A2F7-67670351D59A}" destId="{07FE6B36-5E69-41C0-899C-67556ADB8978}" srcOrd="1" destOrd="0" presId="urn:microsoft.com/office/officeart/2005/8/layout/orgChart1"/>
    <dgm:cxn modelId="{4F211CD2-503A-44AC-913F-B84C73B26245}" type="presOf" srcId="{2CAFAEB9-D505-43CD-9D6A-54B085BE64DB}" destId="{22126749-A5FB-4EF9-BFBB-DE963EA8115E}" srcOrd="0" destOrd="0" presId="urn:microsoft.com/office/officeart/2005/8/layout/orgChart1"/>
    <dgm:cxn modelId="{83E2FFCF-81CB-473A-B71C-72CB61DD208E}" srcId="{4224D86B-9513-44D3-9E94-DDE81E3BDF7B}" destId="{96F92195-F871-4FD0-9FD8-41B669995BBC}" srcOrd="1" destOrd="0" parTransId="{B1A4A143-54BF-4B2F-97C1-3985DF1B6D84}" sibTransId="{07F5CD27-3D95-492F-B444-FB2E378D4E62}"/>
    <dgm:cxn modelId="{FAAB2ACE-221B-4AF4-9DC9-2B2BF7F9DA3C}" type="presOf" srcId="{4A79DAC5-492F-4531-95E5-41C540282023}" destId="{82B84614-48F9-4562-AC2D-C87FCF27AD43}" srcOrd="1" destOrd="0" presId="urn:microsoft.com/office/officeart/2005/8/layout/orgChart1"/>
    <dgm:cxn modelId="{61C05B65-11FB-41F5-94F7-2FA04356B363}" srcId="{DE3598E5-D65C-4631-8A37-1BEE956C3D15}" destId="{8194C7E9-6760-4A6E-A2F7-67670351D59A}" srcOrd="0" destOrd="0" parTransId="{804072A6-B5E9-44F2-8D58-1E7B1CE17D16}" sibTransId="{5BC20497-8C33-4A1F-AF79-10E7210F5BF1}"/>
    <dgm:cxn modelId="{AD508822-B04D-415D-9DE8-125605C3B037}" srcId="{1199AD7F-7363-429F-B9EF-47C6477D8BB8}" destId="{A77CF22B-C340-43AE-9D9A-547093AD9F7A}" srcOrd="1" destOrd="0" parTransId="{943CB384-B580-429B-807B-AC2E31F8832D}" sibTransId="{3282405F-C1AD-4FC0-8626-37DA37C6FBBF}"/>
    <dgm:cxn modelId="{E6EA2F89-0D00-4A75-A1B8-CC0CB84E087C}" type="presOf" srcId="{1199AD7F-7363-429F-B9EF-47C6477D8BB8}" destId="{11634736-F043-47F1-AFC3-74B6BEBE0ACA}" srcOrd="1" destOrd="0" presId="urn:microsoft.com/office/officeart/2005/8/layout/orgChart1"/>
    <dgm:cxn modelId="{A7B15E8C-CA9B-4A31-834C-C81B1BB6D97B}" type="presOf" srcId="{EAA91D26-7434-4B2D-8359-97B8F078E9DD}" destId="{72CF9096-8B79-49DC-945A-41580F85D43D}" srcOrd="0" destOrd="0" presId="urn:microsoft.com/office/officeart/2005/8/layout/orgChart1"/>
    <dgm:cxn modelId="{F114406E-03B1-49E7-952B-3D18891F31AF}" srcId="{7AE23436-4A29-4DD7-ADE8-BCA7498B644D}" destId="{7FF3E8FE-7867-432C-97DC-5A26E074E09F}" srcOrd="1" destOrd="0" parTransId="{5C62E3E1-0996-45A3-938B-58065BDA01FB}" sibTransId="{649C2956-BCE5-4FFD-AAF4-7F8B9D3F608A}"/>
    <dgm:cxn modelId="{64388B15-BB78-470B-89C9-BCD30BDB8641}" srcId="{96F92195-F871-4FD0-9FD8-41B669995BBC}" destId="{B6A5A5D6-56B6-4078-A3D9-8232DAEA34DF}" srcOrd="1" destOrd="0" parTransId="{7DD8C377-9322-444E-AB69-A5828AA3A32B}" sibTransId="{F9C61B76-8731-4D13-99AE-E514F54C2A23}"/>
    <dgm:cxn modelId="{B99B268E-5DA4-4BB9-8EB6-4234FEBE743E}" type="presOf" srcId="{CFF2AFAE-AB28-495C-8714-2BE94A3F7984}" destId="{E16C81F8-86ED-4C23-9265-E5730F1C5490}" srcOrd="1" destOrd="0" presId="urn:microsoft.com/office/officeart/2005/8/layout/orgChart1"/>
    <dgm:cxn modelId="{854A07A8-F575-4EB9-BFD2-C8566526FA76}" srcId="{1199AD7F-7363-429F-B9EF-47C6477D8BB8}" destId="{4A79DAC5-492F-4531-95E5-41C540282023}" srcOrd="0" destOrd="0" parTransId="{674CAD1E-E920-4F71-BE1C-1D22510C1001}" sibTransId="{C4537744-B049-4F29-9E48-FA4C3CF658B7}"/>
    <dgm:cxn modelId="{4ACC422B-36C8-4442-BBDA-B372037D09D1}" type="presOf" srcId="{B1A4A143-54BF-4B2F-97C1-3985DF1B6D84}" destId="{C60F77BD-33A9-4639-86CF-F52E6280E6B4}" srcOrd="0" destOrd="0" presId="urn:microsoft.com/office/officeart/2005/8/layout/orgChart1"/>
    <dgm:cxn modelId="{10702D5E-7F64-46AD-89CF-560A23E5079C}" type="presOf" srcId="{7DD8C377-9322-444E-AB69-A5828AA3A32B}" destId="{FA3998D5-B8DF-44EB-8972-1F66276E874C}" srcOrd="0" destOrd="0" presId="urn:microsoft.com/office/officeart/2005/8/layout/orgChart1"/>
    <dgm:cxn modelId="{DD433F3C-B5FE-4EC2-9D69-E9DBDEC0C8E2}" type="presOf" srcId="{7328826E-D652-4779-B3BD-FB1DED84CA0D}" destId="{A86B3316-F747-407A-A6FF-9868D4FE9DD7}" srcOrd="0" destOrd="0" presId="urn:microsoft.com/office/officeart/2005/8/layout/orgChart1"/>
    <dgm:cxn modelId="{5A26C18F-1C73-4C28-9975-E66F7FA89F85}" type="presOf" srcId="{674CAD1E-E920-4F71-BE1C-1D22510C1001}" destId="{5A18A959-C6ED-4196-8FD5-3AEB743D64FF}" srcOrd="0" destOrd="0" presId="urn:microsoft.com/office/officeart/2005/8/layout/orgChart1"/>
    <dgm:cxn modelId="{53A33CD8-4D2A-4772-9076-41785E8D5EAB}" type="presOf" srcId="{8194C7E9-6760-4A6E-A2F7-67670351D59A}" destId="{4A5F7393-3E42-4401-9130-D2801A6CDC12}" srcOrd="0" destOrd="0" presId="urn:microsoft.com/office/officeart/2005/8/layout/orgChart1"/>
    <dgm:cxn modelId="{658B231C-BC97-4957-9B6E-0FC80EF408DF}" srcId="{B6A5A5D6-56B6-4078-A3D9-8232DAEA34DF}" destId="{DE3598E5-D65C-4631-8A37-1BEE956C3D15}" srcOrd="0" destOrd="0" parTransId="{E08CEA12-CCED-4938-B4E4-5041F81309CD}" sibTransId="{826733DA-ED0F-487E-8D60-5878BA8C6DB1}"/>
    <dgm:cxn modelId="{420EFCB1-629B-442E-B89D-4E42CA797AAD}" type="presOf" srcId="{EBC779F8-87C7-48BC-A14D-5C2B99B15CBE}" destId="{FA9652DA-ECCB-4630-A892-E26DAC313795}" srcOrd="0" destOrd="0" presId="urn:microsoft.com/office/officeart/2005/8/layout/orgChart1"/>
    <dgm:cxn modelId="{C67F07F7-45A3-46F6-9721-B63BA931C525}" srcId="{7AE23436-4A29-4DD7-ADE8-BCA7498B644D}" destId="{EBC779F8-87C7-48BC-A14D-5C2B99B15CBE}" srcOrd="2" destOrd="0" parTransId="{363D8BF5-2759-499E-A632-4AFE11429467}" sibTransId="{C567F1A8-6176-4894-9FBA-F557719AEBBB}"/>
    <dgm:cxn modelId="{095E9EB4-87E7-4876-B097-56F7DAC6878D}" type="presOf" srcId="{BA4EFA2C-C9C6-4290-BE0E-48774A4C6058}" destId="{EAC9EB01-5E46-4381-9F37-EB908F8FC860}" srcOrd="0" destOrd="0" presId="urn:microsoft.com/office/officeart/2005/8/layout/orgChart1"/>
    <dgm:cxn modelId="{7E0D0526-D33C-46C2-B630-B589ED605370}" type="presOf" srcId="{A77CF22B-C340-43AE-9D9A-547093AD9F7A}" destId="{ADCD86DD-260E-47BE-A404-42FBAF869DB8}" srcOrd="1" destOrd="0" presId="urn:microsoft.com/office/officeart/2005/8/layout/orgChart1"/>
    <dgm:cxn modelId="{F4C0EE80-5848-41D0-B619-F6C6AFC5C971}" type="presOf" srcId="{7FF3E8FE-7867-432C-97DC-5A26E074E09F}" destId="{A9EE9561-D79B-4D21-A453-798CAC55E90C}" srcOrd="1" destOrd="0" presId="urn:microsoft.com/office/officeart/2005/8/layout/orgChart1"/>
    <dgm:cxn modelId="{473C819F-8E96-4C74-8CD8-BD8D889C5D78}" type="presOf" srcId="{7FF3E8FE-7867-432C-97DC-5A26E074E09F}" destId="{AE98387C-B251-4851-A6AF-1200E58A01C4}" srcOrd="0" destOrd="0" presId="urn:microsoft.com/office/officeart/2005/8/layout/orgChart1"/>
    <dgm:cxn modelId="{4E1BEC04-E5EC-40BB-A1A1-F68B4C6AB94E}" type="presOf" srcId="{943CB384-B580-429B-807B-AC2E31F8832D}" destId="{23E83509-DAF9-4539-86C7-2AF6AA31AE24}" srcOrd="0" destOrd="0" presId="urn:microsoft.com/office/officeart/2005/8/layout/orgChart1"/>
    <dgm:cxn modelId="{F0FF6409-778E-43B5-871D-B90E01C862AC}" type="presOf" srcId="{7AE23436-4A29-4DD7-ADE8-BCA7498B644D}" destId="{143A4C77-7A8F-49A9-99DD-41CEE9BE0362}" srcOrd="1" destOrd="0" presId="urn:microsoft.com/office/officeart/2005/8/layout/orgChart1"/>
    <dgm:cxn modelId="{19C7855D-129E-49DE-9718-802C160F34E2}" srcId="{4224D86B-9513-44D3-9E94-DDE81E3BDF7B}" destId="{7AE23436-4A29-4DD7-ADE8-BCA7498B644D}" srcOrd="0" destOrd="0" parTransId="{BA4EFA2C-C9C6-4290-BE0E-48774A4C6058}" sibTransId="{8DD00DBD-6A9E-4719-A085-A5679015C1F8}"/>
    <dgm:cxn modelId="{3D00EF0D-E033-442B-B255-E68905D441C2}" type="presOf" srcId="{2ACEAF35-2FA2-4A91-BB30-A0B952BA8754}" destId="{248772E6-6B8E-4D69-A29C-6917E07E7FFF}" srcOrd="0" destOrd="0" presId="urn:microsoft.com/office/officeart/2005/8/layout/orgChart1"/>
    <dgm:cxn modelId="{3750958C-95E1-4DB0-BA2C-7B99478BA484}" type="presOf" srcId="{8DC19734-B3F3-4D4D-9DF6-B006F291BE1B}" destId="{53F97999-9B86-4561-B81B-2B2AFAD50787}" srcOrd="0" destOrd="0" presId="urn:microsoft.com/office/officeart/2005/8/layout/orgChart1"/>
    <dgm:cxn modelId="{EF00D311-D2AB-4DFC-B22F-40954DAFDC6B}" type="presOf" srcId="{BCDB954E-0AF0-41DD-9FB4-786811343AC3}" destId="{B727C9D3-0A96-41D8-BD39-D51438C7AA99}" srcOrd="0" destOrd="0" presId="urn:microsoft.com/office/officeart/2005/8/layout/orgChart1"/>
    <dgm:cxn modelId="{55410BA7-5270-4022-9A90-58E242BC4D1C}" type="presOf" srcId="{7AE23436-4A29-4DD7-ADE8-BCA7498B644D}" destId="{E5AF8C3E-FA04-4E87-B39F-3435CA062F18}" srcOrd="0" destOrd="0" presId="urn:microsoft.com/office/officeart/2005/8/layout/orgChart1"/>
    <dgm:cxn modelId="{767FCD39-0145-49C1-BEF2-31E3D1DD44B7}" type="presOf" srcId="{5480283A-7CB1-4512-8DDF-1BAEE726ECA1}" destId="{4ABA101E-D5E9-49EA-ADF9-CBAEBDA3F6D0}" srcOrd="1" destOrd="0" presId="urn:microsoft.com/office/officeart/2005/8/layout/orgChart1"/>
    <dgm:cxn modelId="{6EC8C0D3-3EAF-4ED7-8951-B0BC910EBB1A}" type="presOf" srcId="{1199AD7F-7363-429F-B9EF-47C6477D8BB8}" destId="{C7A51317-DE54-4AC6-9D8E-9A1411B18FE1}" srcOrd="0" destOrd="0" presId="urn:microsoft.com/office/officeart/2005/8/layout/orgChart1"/>
    <dgm:cxn modelId="{DD705D5E-84B2-486E-8A87-908CF53A848D}" type="presOf" srcId="{B6A5A5D6-56B6-4078-A3D9-8232DAEA34DF}" destId="{586AA170-C52B-42A2-B980-3C461AC7F68D}" srcOrd="0" destOrd="0" presId="urn:microsoft.com/office/officeart/2005/8/layout/orgChart1"/>
    <dgm:cxn modelId="{2252C351-D5FD-49D4-AB03-B9B995EDB4C4}" type="presOf" srcId="{DE3598E5-D65C-4631-8A37-1BEE956C3D15}" destId="{5801712B-B9F6-4D1A-ADF9-5E1740D5CA11}" srcOrd="1" destOrd="0" presId="urn:microsoft.com/office/officeart/2005/8/layout/orgChart1"/>
    <dgm:cxn modelId="{4D3B88BF-C8F4-404C-BC2F-5FA388648EFF}" type="presOf" srcId="{804072A6-B5E9-44F2-8D58-1E7B1CE17D16}" destId="{A2AFE2D5-CB00-4B80-B203-862E8F87C7FD}" srcOrd="0" destOrd="0" presId="urn:microsoft.com/office/officeart/2005/8/layout/orgChart1"/>
    <dgm:cxn modelId="{9937D63D-BB59-41DC-B3AB-8CA9FA7ACBB0}" type="presOf" srcId="{39F8D58E-AB67-4BF7-90BC-8059FCCA2709}" destId="{0D3F23D7-BBEC-414A-891A-AA0A3EB1819D}" srcOrd="0" destOrd="0" presId="urn:microsoft.com/office/officeart/2005/8/layout/orgChart1"/>
    <dgm:cxn modelId="{0D060248-7595-4F2D-9CF8-D27361769B64}" type="presOf" srcId="{DE3598E5-D65C-4631-8A37-1BEE956C3D15}" destId="{C2BBF0A8-32AF-4361-BBE9-4D86FF484382}" srcOrd="0" destOrd="0" presId="urn:microsoft.com/office/officeart/2005/8/layout/orgChart1"/>
    <dgm:cxn modelId="{72FF6ED9-C8E4-412E-8F56-8B3CE8A38F7E}" type="presOf" srcId="{96F92195-F871-4FD0-9FD8-41B669995BBC}" destId="{BF7F6155-1BED-426B-8116-C509341C4DE5}" srcOrd="0" destOrd="0" presId="urn:microsoft.com/office/officeart/2005/8/layout/orgChart1"/>
    <dgm:cxn modelId="{B1E6FFE2-E87D-4FAB-85E1-622D158F8A6D}" type="presOf" srcId="{B6A5A5D6-56B6-4078-A3D9-8232DAEA34DF}" destId="{8BD2D881-890E-4417-AC99-7B833DC7AF9A}" srcOrd="1" destOrd="0" presId="urn:microsoft.com/office/officeart/2005/8/layout/orgChart1"/>
    <dgm:cxn modelId="{1DBC138D-C7CC-40F4-8F61-C575DD1B52CD}" srcId="{2CAFAEB9-D505-43CD-9D6A-54B085BE64DB}" destId="{4224D86B-9513-44D3-9E94-DDE81E3BDF7B}" srcOrd="0" destOrd="0" parTransId="{4C0AB31D-7C6F-4835-9BDE-2D73E832AF76}" sibTransId="{F129C9AD-2643-4AD1-A483-D91B5F861CDD}"/>
    <dgm:cxn modelId="{E73614EE-624D-48E5-A6A3-9560173B7650}" type="presOf" srcId="{5480283A-7CB1-4512-8DDF-1BAEE726ECA1}" destId="{A890C5D2-4E9B-434B-ADFE-DFB96224275B}" srcOrd="0" destOrd="0" presId="urn:microsoft.com/office/officeart/2005/8/layout/orgChart1"/>
    <dgm:cxn modelId="{D00EA8E2-575D-4B52-A088-AB2E68372133}" srcId="{A77CF22B-C340-43AE-9D9A-547093AD9F7A}" destId="{5480283A-7CB1-4512-8DDF-1BAEE726ECA1}" srcOrd="0" destOrd="0" parTransId="{BCDB954E-0AF0-41DD-9FB4-786811343AC3}" sibTransId="{1F7E66E0-9F2B-4F54-B6AC-438D91C7B610}"/>
    <dgm:cxn modelId="{DC3FF1F9-C203-4187-9B76-747DBB325BDE}" type="presOf" srcId="{7328826E-D652-4779-B3BD-FB1DED84CA0D}" destId="{43A19482-C7B6-45E7-8437-9B8E7E936208}" srcOrd="1" destOrd="0" presId="urn:microsoft.com/office/officeart/2005/8/layout/orgChart1"/>
    <dgm:cxn modelId="{BC7B8793-C833-4493-813E-E1110CF3CE31}" type="presParOf" srcId="{22126749-A5FB-4EF9-BFBB-DE963EA8115E}" destId="{3C6B50E5-7E66-4779-8275-F0C6DA47870F}" srcOrd="0" destOrd="0" presId="urn:microsoft.com/office/officeart/2005/8/layout/orgChart1"/>
    <dgm:cxn modelId="{4C849927-E178-403D-A511-6BBDF0557A7B}" type="presParOf" srcId="{3C6B50E5-7E66-4779-8275-F0C6DA47870F}" destId="{F288A939-FF4E-424B-BDFF-102C6846D1D5}" srcOrd="0" destOrd="0" presId="urn:microsoft.com/office/officeart/2005/8/layout/orgChart1"/>
    <dgm:cxn modelId="{5107347B-66F2-4493-AE47-040C993288E4}" type="presParOf" srcId="{F288A939-FF4E-424B-BDFF-102C6846D1D5}" destId="{56E53CB5-3494-4349-BDFC-6BA0C09D61B6}" srcOrd="0" destOrd="0" presId="urn:microsoft.com/office/officeart/2005/8/layout/orgChart1"/>
    <dgm:cxn modelId="{376CA0BA-AC87-4AB3-8210-FA6C19528C13}" type="presParOf" srcId="{F288A939-FF4E-424B-BDFF-102C6846D1D5}" destId="{7213EFB2-7D69-4955-849C-651E745AC163}" srcOrd="1" destOrd="0" presId="urn:microsoft.com/office/officeart/2005/8/layout/orgChart1"/>
    <dgm:cxn modelId="{F9D21F0D-D585-4074-BF6F-DA85FF2F4CF5}" type="presParOf" srcId="{3C6B50E5-7E66-4779-8275-F0C6DA47870F}" destId="{A2165185-90BE-4EF9-B413-BE1D245E74E4}" srcOrd="1" destOrd="0" presId="urn:microsoft.com/office/officeart/2005/8/layout/orgChart1"/>
    <dgm:cxn modelId="{AF35FAE1-16D5-44EE-9488-18DB78EAD714}" type="presParOf" srcId="{A2165185-90BE-4EF9-B413-BE1D245E74E4}" destId="{EAC9EB01-5E46-4381-9F37-EB908F8FC860}" srcOrd="0" destOrd="0" presId="urn:microsoft.com/office/officeart/2005/8/layout/orgChart1"/>
    <dgm:cxn modelId="{22742D3D-C31F-4ED8-A73F-F475E65E5465}" type="presParOf" srcId="{A2165185-90BE-4EF9-B413-BE1D245E74E4}" destId="{3239B617-2DE1-4B4A-AB9A-033D5F7742D2}" srcOrd="1" destOrd="0" presId="urn:microsoft.com/office/officeart/2005/8/layout/orgChart1"/>
    <dgm:cxn modelId="{03DE842B-8FE3-44C7-91E7-B00B655699BB}" type="presParOf" srcId="{3239B617-2DE1-4B4A-AB9A-033D5F7742D2}" destId="{6012B0F7-7A5A-45C7-B577-428D75638F33}" srcOrd="0" destOrd="0" presId="urn:microsoft.com/office/officeart/2005/8/layout/orgChart1"/>
    <dgm:cxn modelId="{DD7A5C4D-2AC9-427B-8ADF-BDBC4458FCA4}" type="presParOf" srcId="{6012B0F7-7A5A-45C7-B577-428D75638F33}" destId="{E5AF8C3E-FA04-4E87-B39F-3435CA062F18}" srcOrd="0" destOrd="0" presId="urn:microsoft.com/office/officeart/2005/8/layout/orgChart1"/>
    <dgm:cxn modelId="{086C12C5-BB79-4BF3-A9E5-27957911CB17}" type="presParOf" srcId="{6012B0F7-7A5A-45C7-B577-428D75638F33}" destId="{143A4C77-7A8F-49A9-99DD-41CEE9BE0362}" srcOrd="1" destOrd="0" presId="urn:microsoft.com/office/officeart/2005/8/layout/orgChart1"/>
    <dgm:cxn modelId="{3415BF38-C23D-4B61-9E8F-428A3EA95597}" type="presParOf" srcId="{3239B617-2DE1-4B4A-AB9A-033D5F7742D2}" destId="{45272619-961F-4C8A-B541-9DB5DA263A81}" srcOrd="1" destOrd="0" presId="urn:microsoft.com/office/officeart/2005/8/layout/orgChart1"/>
    <dgm:cxn modelId="{FA17A5E1-241D-4F76-94BB-6E5EF7E3208F}" type="presParOf" srcId="{45272619-961F-4C8A-B541-9DB5DA263A81}" destId="{53F97999-9B86-4561-B81B-2B2AFAD50787}" srcOrd="0" destOrd="0" presId="urn:microsoft.com/office/officeart/2005/8/layout/orgChart1"/>
    <dgm:cxn modelId="{B4BE3118-9D81-4095-9C88-005E6DE44FF6}" type="presParOf" srcId="{45272619-961F-4C8A-B541-9DB5DA263A81}" destId="{75C38D20-DD4E-47A6-A98B-F5D6F3229A57}" srcOrd="1" destOrd="0" presId="urn:microsoft.com/office/officeart/2005/8/layout/orgChart1"/>
    <dgm:cxn modelId="{3AFF2317-7F11-457F-9849-0AE56E7ADC42}" type="presParOf" srcId="{75C38D20-DD4E-47A6-A98B-F5D6F3229A57}" destId="{8A7451A0-F19F-4002-8B6E-C97D9C23F3C8}" srcOrd="0" destOrd="0" presId="urn:microsoft.com/office/officeart/2005/8/layout/orgChart1"/>
    <dgm:cxn modelId="{3540ED93-0524-45CB-AB1A-5CEEA8669A2E}" type="presParOf" srcId="{8A7451A0-F19F-4002-8B6E-C97D9C23F3C8}" destId="{C7A51317-DE54-4AC6-9D8E-9A1411B18FE1}" srcOrd="0" destOrd="0" presId="urn:microsoft.com/office/officeart/2005/8/layout/orgChart1"/>
    <dgm:cxn modelId="{C9D5AD3E-0A83-4C57-9CF9-D407243498D7}" type="presParOf" srcId="{8A7451A0-F19F-4002-8B6E-C97D9C23F3C8}" destId="{11634736-F043-47F1-AFC3-74B6BEBE0ACA}" srcOrd="1" destOrd="0" presId="urn:microsoft.com/office/officeart/2005/8/layout/orgChart1"/>
    <dgm:cxn modelId="{A7D161A5-E3E9-4BA7-9F60-3E95F0C1C1EC}" type="presParOf" srcId="{75C38D20-DD4E-47A6-A98B-F5D6F3229A57}" destId="{C3E65793-2CEA-4A5A-B30D-5EFC2FA8CFB0}" srcOrd="1" destOrd="0" presId="urn:microsoft.com/office/officeart/2005/8/layout/orgChart1"/>
    <dgm:cxn modelId="{2E6BE03C-E1A6-4567-AB25-2DE514DFF829}" type="presParOf" srcId="{C3E65793-2CEA-4A5A-B30D-5EFC2FA8CFB0}" destId="{5A18A959-C6ED-4196-8FD5-3AEB743D64FF}" srcOrd="0" destOrd="0" presId="urn:microsoft.com/office/officeart/2005/8/layout/orgChart1"/>
    <dgm:cxn modelId="{7BC66803-04A1-46DA-A727-865EE1FC62DB}" type="presParOf" srcId="{C3E65793-2CEA-4A5A-B30D-5EFC2FA8CFB0}" destId="{F66C8DAE-6A76-44FE-B618-A50F5F5CE5AA}" srcOrd="1" destOrd="0" presId="urn:microsoft.com/office/officeart/2005/8/layout/orgChart1"/>
    <dgm:cxn modelId="{29AFBA42-73C5-4F88-9C69-AF2578D0C6B0}" type="presParOf" srcId="{F66C8DAE-6A76-44FE-B618-A50F5F5CE5AA}" destId="{24580C0C-B5F3-47DA-878E-C5A20E8EDFC7}" srcOrd="0" destOrd="0" presId="urn:microsoft.com/office/officeart/2005/8/layout/orgChart1"/>
    <dgm:cxn modelId="{27D92F86-9A92-48EB-8A38-496EFACDECBC}" type="presParOf" srcId="{24580C0C-B5F3-47DA-878E-C5A20E8EDFC7}" destId="{732D3988-CF1C-4856-9EC2-0A6F4DFD4E67}" srcOrd="0" destOrd="0" presId="urn:microsoft.com/office/officeart/2005/8/layout/orgChart1"/>
    <dgm:cxn modelId="{0F8A8F13-F016-4204-8927-3B5265304F1F}" type="presParOf" srcId="{24580C0C-B5F3-47DA-878E-C5A20E8EDFC7}" destId="{82B84614-48F9-4562-AC2D-C87FCF27AD43}" srcOrd="1" destOrd="0" presId="urn:microsoft.com/office/officeart/2005/8/layout/orgChart1"/>
    <dgm:cxn modelId="{A9DB4CF6-EB80-46E9-BBF7-E20846AE711A}" type="presParOf" srcId="{F66C8DAE-6A76-44FE-B618-A50F5F5CE5AA}" destId="{587ACBF0-97FF-481B-BB81-2B8C86676B5C}" srcOrd="1" destOrd="0" presId="urn:microsoft.com/office/officeart/2005/8/layout/orgChart1"/>
    <dgm:cxn modelId="{A7696FB0-0DEE-4D60-836F-CB61D6554EC8}" type="presParOf" srcId="{587ACBF0-97FF-481B-BB81-2B8C86676B5C}" destId="{248772E6-6B8E-4D69-A29C-6917E07E7FFF}" srcOrd="0" destOrd="0" presId="urn:microsoft.com/office/officeart/2005/8/layout/orgChart1"/>
    <dgm:cxn modelId="{2ABB17C1-2972-4519-9594-167D09D7F70F}" type="presParOf" srcId="{587ACBF0-97FF-481B-BB81-2B8C86676B5C}" destId="{ED37D8DA-B570-4914-93A4-E3D722E8D5A0}" srcOrd="1" destOrd="0" presId="urn:microsoft.com/office/officeart/2005/8/layout/orgChart1"/>
    <dgm:cxn modelId="{934C92C6-D72F-485F-912C-D0F099254630}" type="presParOf" srcId="{ED37D8DA-B570-4914-93A4-E3D722E8D5A0}" destId="{3F6F9B42-F033-4454-9577-9567C66791F6}" srcOrd="0" destOrd="0" presId="urn:microsoft.com/office/officeart/2005/8/layout/orgChart1"/>
    <dgm:cxn modelId="{A55EDFE8-3D93-4B88-82FD-0799088F1DC4}" type="presParOf" srcId="{3F6F9B42-F033-4454-9577-9567C66791F6}" destId="{72CF9096-8B79-49DC-945A-41580F85D43D}" srcOrd="0" destOrd="0" presId="urn:microsoft.com/office/officeart/2005/8/layout/orgChart1"/>
    <dgm:cxn modelId="{FEAA00DB-6B86-4EA4-AE34-D02BFCB28157}" type="presParOf" srcId="{3F6F9B42-F033-4454-9577-9567C66791F6}" destId="{C02816EB-50FE-481F-856A-F99FCD699565}" srcOrd="1" destOrd="0" presId="urn:microsoft.com/office/officeart/2005/8/layout/orgChart1"/>
    <dgm:cxn modelId="{7ABC80D5-18D9-4852-87F7-0C72AAB3256D}" type="presParOf" srcId="{ED37D8DA-B570-4914-93A4-E3D722E8D5A0}" destId="{4466C7AA-FD7C-42B1-AE61-BD1208AD81E6}" srcOrd="1" destOrd="0" presId="urn:microsoft.com/office/officeart/2005/8/layout/orgChart1"/>
    <dgm:cxn modelId="{2BCEF015-B30C-47A1-AF02-1F434075E03A}" type="presParOf" srcId="{ED37D8DA-B570-4914-93A4-E3D722E8D5A0}" destId="{F5A2448B-4F30-4E59-AFD9-583E7A0E5F30}" srcOrd="2" destOrd="0" presId="urn:microsoft.com/office/officeart/2005/8/layout/orgChart1"/>
    <dgm:cxn modelId="{A443CE00-DBA9-4563-8CFB-6725C45061EA}" type="presParOf" srcId="{F66C8DAE-6A76-44FE-B618-A50F5F5CE5AA}" destId="{C19D8A57-16AD-4502-A8C4-0E2A9F6F1000}" srcOrd="2" destOrd="0" presId="urn:microsoft.com/office/officeart/2005/8/layout/orgChart1"/>
    <dgm:cxn modelId="{2009B56E-C43B-46D6-8410-8094D86295F0}" type="presParOf" srcId="{C3E65793-2CEA-4A5A-B30D-5EFC2FA8CFB0}" destId="{23E83509-DAF9-4539-86C7-2AF6AA31AE24}" srcOrd="2" destOrd="0" presId="urn:microsoft.com/office/officeart/2005/8/layout/orgChart1"/>
    <dgm:cxn modelId="{10A9CDB5-8500-4A4E-A4F8-612C22257304}" type="presParOf" srcId="{C3E65793-2CEA-4A5A-B30D-5EFC2FA8CFB0}" destId="{3DCB0AB9-2D90-4E51-A59C-DD2F6F4E9B3A}" srcOrd="3" destOrd="0" presId="urn:microsoft.com/office/officeart/2005/8/layout/orgChart1"/>
    <dgm:cxn modelId="{BCA01448-3D2B-48AD-9F42-D65EBE03B404}" type="presParOf" srcId="{3DCB0AB9-2D90-4E51-A59C-DD2F6F4E9B3A}" destId="{484383DB-56FE-4D1D-B12C-CC80290F3205}" srcOrd="0" destOrd="0" presId="urn:microsoft.com/office/officeart/2005/8/layout/orgChart1"/>
    <dgm:cxn modelId="{308B951B-6EFA-4A1A-90D9-62CD789B4EFE}" type="presParOf" srcId="{484383DB-56FE-4D1D-B12C-CC80290F3205}" destId="{049222B4-A4DE-42A5-BB53-FB5B0CD9BE3A}" srcOrd="0" destOrd="0" presId="urn:microsoft.com/office/officeart/2005/8/layout/orgChart1"/>
    <dgm:cxn modelId="{9E1BC684-EA16-4ADC-BB3E-91BDFA2F156C}" type="presParOf" srcId="{484383DB-56FE-4D1D-B12C-CC80290F3205}" destId="{ADCD86DD-260E-47BE-A404-42FBAF869DB8}" srcOrd="1" destOrd="0" presId="urn:microsoft.com/office/officeart/2005/8/layout/orgChart1"/>
    <dgm:cxn modelId="{8AE4E0FF-77B0-4C44-801C-C6AED562B808}" type="presParOf" srcId="{3DCB0AB9-2D90-4E51-A59C-DD2F6F4E9B3A}" destId="{B4817FA8-F3B0-4FB1-BBB7-EA45E822434D}" srcOrd="1" destOrd="0" presId="urn:microsoft.com/office/officeart/2005/8/layout/orgChart1"/>
    <dgm:cxn modelId="{F78841B2-46F5-468D-A299-60EC25CBA5B7}" type="presParOf" srcId="{B4817FA8-F3B0-4FB1-BBB7-EA45E822434D}" destId="{B727C9D3-0A96-41D8-BD39-D51438C7AA99}" srcOrd="0" destOrd="0" presId="urn:microsoft.com/office/officeart/2005/8/layout/orgChart1"/>
    <dgm:cxn modelId="{0B339779-CE65-4F2A-8973-A96E3144CA29}" type="presParOf" srcId="{B4817FA8-F3B0-4FB1-BBB7-EA45E822434D}" destId="{A804CB45-F0A7-4769-B0CA-9BDF8F91BCED}" srcOrd="1" destOrd="0" presId="urn:microsoft.com/office/officeart/2005/8/layout/orgChart1"/>
    <dgm:cxn modelId="{99E53466-4DA0-4A6E-AAB5-C498EEE1CB77}" type="presParOf" srcId="{A804CB45-F0A7-4769-B0CA-9BDF8F91BCED}" destId="{9839CC13-6A22-44AD-8C93-0369EB3A1649}" srcOrd="0" destOrd="0" presId="urn:microsoft.com/office/officeart/2005/8/layout/orgChart1"/>
    <dgm:cxn modelId="{7E1A37AB-B12E-48D9-A863-AD07342CCCF9}" type="presParOf" srcId="{9839CC13-6A22-44AD-8C93-0369EB3A1649}" destId="{A890C5D2-4E9B-434B-ADFE-DFB96224275B}" srcOrd="0" destOrd="0" presId="urn:microsoft.com/office/officeart/2005/8/layout/orgChart1"/>
    <dgm:cxn modelId="{9B51E4BD-6EAC-4824-84DE-B93BE60707D6}" type="presParOf" srcId="{9839CC13-6A22-44AD-8C93-0369EB3A1649}" destId="{4ABA101E-D5E9-49EA-ADF9-CBAEBDA3F6D0}" srcOrd="1" destOrd="0" presId="urn:microsoft.com/office/officeart/2005/8/layout/orgChart1"/>
    <dgm:cxn modelId="{E6174545-F83D-45F8-B2CE-DF5633B046CA}" type="presParOf" srcId="{A804CB45-F0A7-4769-B0CA-9BDF8F91BCED}" destId="{00876EB9-9E9A-4DF8-BF84-530DF955613E}" srcOrd="1" destOrd="0" presId="urn:microsoft.com/office/officeart/2005/8/layout/orgChart1"/>
    <dgm:cxn modelId="{A3D5D156-4C79-4A1D-A8DA-D63303B216E4}" type="presParOf" srcId="{A804CB45-F0A7-4769-B0CA-9BDF8F91BCED}" destId="{F72FBA93-F67E-48E9-9411-29C1E355C996}" srcOrd="2" destOrd="0" presId="urn:microsoft.com/office/officeart/2005/8/layout/orgChart1"/>
    <dgm:cxn modelId="{984D000E-3FD1-4019-A7FF-3360AF6AD6DB}" type="presParOf" srcId="{3DCB0AB9-2D90-4E51-A59C-DD2F6F4E9B3A}" destId="{66B0B5A3-3B1C-47C6-9C5A-113E488E93CC}" srcOrd="2" destOrd="0" presId="urn:microsoft.com/office/officeart/2005/8/layout/orgChart1"/>
    <dgm:cxn modelId="{6B938730-0870-4B3E-8445-2D862EE4286C}" type="presParOf" srcId="{75C38D20-DD4E-47A6-A98B-F5D6F3229A57}" destId="{1E3B4FF3-1B92-479B-8522-297B63AC21E2}" srcOrd="2" destOrd="0" presId="urn:microsoft.com/office/officeart/2005/8/layout/orgChart1"/>
    <dgm:cxn modelId="{A132D459-D24D-425F-BE01-9BA67ACD76D9}" type="presParOf" srcId="{45272619-961F-4C8A-B541-9DB5DA263A81}" destId="{70FCD5D5-8C02-4BBC-9C11-9E03D847A914}" srcOrd="2" destOrd="0" presId="urn:microsoft.com/office/officeart/2005/8/layout/orgChart1"/>
    <dgm:cxn modelId="{3E0FA58E-F927-41E6-BFFF-E1D1798D5F3C}" type="presParOf" srcId="{45272619-961F-4C8A-B541-9DB5DA263A81}" destId="{1BDB7A60-EDE6-4FB7-8112-152C07807AE4}" srcOrd="3" destOrd="0" presId="urn:microsoft.com/office/officeart/2005/8/layout/orgChart1"/>
    <dgm:cxn modelId="{D395100F-7A17-4EE8-9777-02A7DB7232CB}" type="presParOf" srcId="{1BDB7A60-EDE6-4FB7-8112-152C07807AE4}" destId="{35458183-F308-41E4-A82F-2827BCB33BCF}" srcOrd="0" destOrd="0" presId="urn:microsoft.com/office/officeart/2005/8/layout/orgChart1"/>
    <dgm:cxn modelId="{48FEB9C4-6019-467A-AD56-423753A8F480}" type="presParOf" srcId="{35458183-F308-41E4-A82F-2827BCB33BCF}" destId="{AE98387C-B251-4851-A6AF-1200E58A01C4}" srcOrd="0" destOrd="0" presId="urn:microsoft.com/office/officeart/2005/8/layout/orgChart1"/>
    <dgm:cxn modelId="{EB301D07-D86A-441F-BE6E-95F1CD478D53}" type="presParOf" srcId="{35458183-F308-41E4-A82F-2827BCB33BCF}" destId="{A9EE9561-D79B-4D21-A453-798CAC55E90C}" srcOrd="1" destOrd="0" presId="urn:microsoft.com/office/officeart/2005/8/layout/orgChart1"/>
    <dgm:cxn modelId="{1CB99BC8-E9DE-4E60-B601-2F9342F06FD9}" type="presParOf" srcId="{1BDB7A60-EDE6-4FB7-8112-152C07807AE4}" destId="{E5C34AAB-C495-447E-85AD-B0DFCE635337}" srcOrd="1" destOrd="0" presId="urn:microsoft.com/office/officeart/2005/8/layout/orgChart1"/>
    <dgm:cxn modelId="{A8AB3253-33FE-42E2-85D7-48AC869149CF}" type="presParOf" srcId="{1BDB7A60-EDE6-4FB7-8112-152C07807AE4}" destId="{9904B35E-7B01-4166-8663-0680B84E2F57}" srcOrd="2" destOrd="0" presId="urn:microsoft.com/office/officeart/2005/8/layout/orgChart1"/>
    <dgm:cxn modelId="{D2DC1A74-1B37-46E8-B4DF-9F48915D5871}" type="presParOf" srcId="{45272619-961F-4C8A-B541-9DB5DA263A81}" destId="{4A44123D-26F9-4151-B0AE-AB58A5C758B8}" srcOrd="4" destOrd="0" presId="urn:microsoft.com/office/officeart/2005/8/layout/orgChart1"/>
    <dgm:cxn modelId="{0D8C0BF7-0751-41F9-B19C-BE039177F863}" type="presParOf" srcId="{45272619-961F-4C8A-B541-9DB5DA263A81}" destId="{E360378B-7C78-4A8B-884E-1E65B994A4EA}" srcOrd="5" destOrd="0" presId="urn:microsoft.com/office/officeart/2005/8/layout/orgChart1"/>
    <dgm:cxn modelId="{03B64EA0-F073-4939-B05D-C586AA8061C0}" type="presParOf" srcId="{E360378B-7C78-4A8B-884E-1E65B994A4EA}" destId="{0ED1F46D-867E-4984-84E4-6656457CFEA6}" srcOrd="0" destOrd="0" presId="urn:microsoft.com/office/officeart/2005/8/layout/orgChart1"/>
    <dgm:cxn modelId="{8C79A877-0E21-4E6E-96FB-2AC273C1DC42}" type="presParOf" srcId="{0ED1F46D-867E-4984-84E4-6656457CFEA6}" destId="{FA9652DA-ECCB-4630-A892-E26DAC313795}" srcOrd="0" destOrd="0" presId="urn:microsoft.com/office/officeart/2005/8/layout/orgChart1"/>
    <dgm:cxn modelId="{F9AFB62B-8412-4813-AB12-58B70F6C5AB0}" type="presParOf" srcId="{0ED1F46D-867E-4984-84E4-6656457CFEA6}" destId="{B6144F35-AA70-4F6C-B1BD-F7F57675272B}" srcOrd="1" destOrd="0" presId="urn:microsoft.com/office/officeart/2005/8/layout/orgChart1"/>
    <dgm:cxn modelId="{996BFD0B-7B2D-441B-9917-DBFFE0DBF7F8}" type="presParOf" srcId="{E360378B-7C78-4A8B-884E-1E65B994A4EA}" destId="{3EA24711-6481-4050-970D-10E99FB06FF4}" srcOrd="1" destOrd="0" presId="urn:microsoft.com/office/officeart/2005/8/layout/orgChart1"/>
    <dgm:cxn modelId="{91A5A223-C11F-49E4-AEEF-AAF437EF2910}" type="presParOf" srcId="{E360378B-7C78-4A8B-884E-1E65B994A4EA}" destId="{82BD830D-F35E-4961-B0F5-2C60567F645A}" srcOrd="2" destOrd="0" presId="urn:microsoft.com/office/officeart/2005/8/layout/orgChart1"/>
    <dgm:cxn modelId="{64A93E33-8D94-411A-8A88-0C76C5C72F36}" type="presParOf" srcId="{3239B617-2DE1-4B4A-AB9A-033D5F7742D2}" destId="{B9150307-34C4-4741-B70C-1900F24A54B2}" srcOrd="2" destOrd="0" presId="urn:microsoft.com/office/officeart/2005/8/layout/orgChart1"/>
    <dgm:cxn modelId="{6943C6AD-D718-4FAD-8D03-02B7EC2AC640}" type="presParOf" srcId="{A2165185-90BE-4EF9-B413-BE1D245E74E4}" destId="{C60F77BD-33A9-4639-86CF-F52E6280E6B4}" srcOrd="2" destOrd="0" presId="urn:microsoft.com/office/officeart/2005/8/layout/orgChart1"/>
    <dgm:cxn modelId="{15D0AD21-1751-4EFC-A6BE-16E0AF3143A3}" type="presParOf" srcId="{A2165185-90BE-4EF9-B413-BE1D245E74E4}" destId="{5E3FD024-6B63-4862-B90E-C290CA83AC0D}" srcOrd="3" destOrd="0" presId="urn:microsoft.com/office/officeart/2005/8/layout/orgChart1"/>
    <dgm:cxn modelId="{C03EEF9D-4E93-4404-BA9C-52D26BDE6E8B}" type="presParOf" srcId="{5E3FD024-6B63-4862-B90E-C290CA83AC0D}" destId="{82F61EAD-E6EF-4B21-BB85-CAF504FA48E0}" srcOrd="0" destOrd="0" presId="urn:microsoft.com/office/officeart/2005/8/layout/orgChart1"/>
    <dgm:cxn modelId="{C502591E-2186-4DF1-9213-DF7195754D5B}" type="presParOf" srcId="{82F61EAD-E6EF-4B21-BB85-CAF504FA48E0}" destId="{BF7F6155-1BED-426B-8116-C509341C4DE5}" srcOrd="0" destOrd="0" presId="urn:microsoft.com/office/officeart/2005/8/layout/orgChart1"/>
    <dgm:cxn modelId="{8DBB63EA-AE16-4928-8AA7-C2C08ADBCB23}" type="presParOf" srcId="{82F61EAD-E6EF-4B21-BB85-CAF504FA48E0}" destId="{1E36BD25-795C-49D9-9C61-BD9E5872649B}" srcOrd="1" destOrd="0" presId="urn:microsoft.com/office/officeart/2005/8/layout/orgChart1"/>
    <dgm:cxn modelId="{A4875CB7-AFDF-413C-8F68-7C1D83C285AB}" type="presParOf" srcId="{5E3FD024-6B63-4862-B90E-C290CA83AC0D}" destId="{A07E2D0F-2796-4261-A33C-E6E741636DC3}" srcOrd="1" destOrd="0" presId="urn:microsoft.com/office/officeart/2005/8/layout/orgChart1"/>
    <dgm:cxn modelId="{6DB3CB24-5906-469E-A402-53847778B90F}" type="presParOf" srcId="{A07E2D0F-2796-4261-A33C-E6E741636DC3}" destId="{E1961A61-C2E0-4DDF-9903-6DB053773362}" srcOrd="0" destOrd="0" presId="urn:microsoft.com/office/officeart/2005/8/layout/orgChart1"/>
    <dgm:cxn modelId="{96B312DB-F157-4C62-A9E0-9744207B4F31}" type="presParOf" srcId="{A07E2D0F-2796-4261-A33C-E6E741636DC3}" destId="{30DDCC82-C945-4295-BC44-9F5E151B35BB}" srcOrd="1" destOrd="0" presId="urn:microsoft.com/office/officeart/2005/8/layout/orgChart1"/>
    <dgm:cxn modelId="{E161FBD1-C876-4CB4-8ABD-88FF5021189C}" type="presParOf" srcId="{30DDCC82-C945-4295-BC44-9F5E151B35BB}" destId="{B82D34B4-A3C2-4D82-AFC5-8CA8DF10C527}" srcOrd="0" destOrd="0" presId="urn:microsoft.com/office/officeart/2005/8/layout/orgChart1"/>
    <dgm:cxn modelId="{D9C50ACC-42CC-492E-9D94-8B3B497412E3}" type="presParOf" srcId="{B82D34B4-A3C2-4D82-AFC5-8CA8DF10C527}" destId="{510ED18F-C2EB-4E42-AA66-49B588F8A064}" srcOrd="0" destOrd="0" presId="urn:microsoft.com/office/officeart/2005/8/layout/orgChart1"/>
    <dgm:cxn modelId="{034E1AA6-1A9D-415C-9457-0723885903B5}" type="presParOf" srcId="{B82D34B4-A3C2-4D82-AFC5-8CA8DF10C527}" destId="{E16C81F8-86ED-4C23-9265-E5730F1C5490}" srcOrd="1" destOrd="0" presId="urn:microsoft.com/office/officeart/2005/8/layout/orgChart1"/>
    <dgm:cxn modelId="{A135F947-A134-40D6-86F9-B480A494FE9A}" type="presParOf" srcId="{30DDCC82-C945-4295-BC44-9F5E151B35BB}" destId="{F134DF28-0EAF-4F07-B692-2D9D4ADBDC05}" srcOrd="1" destOrd="0" presId="urn:microsoft.com/office/officeart/2005/8/layout/orgChart1"/>
    <dgm:cxn modelId="{035BDC95-643C-435C-8CD1-3C846F110DF6}" type="presParOf" srcId="{F134DF28-0EAF-4F07-B692-2D9D4ADBDC05}" destId="{0D3F23D7-BBEC-414A-891A-AA0A3EB1819D}" srcOrd="0" destOrd="0" presId="urn:microsoft.com/office/officeart/2005/8/layout/orgChart1"/>
    <dgm:cxn modelId="{48E65E2F-06BC-43B2-AD26-251B66B6BE23}" type="presParOf" srcId="{F134DF28-0EAF-4F07-B692-2D9D4ADBDC05}" destId="{00A87F3B-B8E9-44BD-A34D-B566C3398CEE}" srcOrd="1" destOrd="0" presId="urn:microsoft.com/office/officeart/2005/8/layout/orgChart1"/>
    <dgm:cxn modelId="{764C5C3D-04DF-445C-A0CC-FFD2D4A7BE6A}" type="presParOf" srcId="{00A87F3B-B8E9-44BD-A34D-B566C3398CEE}" destId="{D2D6CC46-9B84-4F5C-AE78-73412190B8D6}" srcOrd="0" destOrd="0" presId="urn:microsoft.com/office/officeart/2005/8/layout/orgChart1"/>
    <dgm:cxn modelId="{857383CE-DDA8-46A2-AA1E-25AC2D07BC96}" type="presParOf" srcId="{D2D6CC46-9B84-4F5C-AE78-73412190B8D6}" destId="{A86B3316-F747-407A-A6FF-9868D4FE9DD7}" srcOrd="0" destOrd="0" presId="urn:microsoft.com/office/officeart/2005/8/layout/orgChart1"/>
    <dgm:cxn modelId="{AB00F1D9-F2AC-46EB-AA56-92DCA4ABA7D1}" type="presParOf" srcId="{D2D6CC46-9B84-4F5C-AE78-73412190B8D6}" destId="{43A19482-C7B6-45E7-8437-9B8E7E936208}" srcOrd="1" destOrd="0" presId="urn:microsoft.com/office/officeart/2005/8/layout/orgChart1"/>
    <dgm:cxn modelId="{B3F1852E-A2E2-4A9B-9C45-B20C2F2445A3}" type="presParOf" srcId="{00A87F3B-B8E9-44BD-A34D-B566C3398CEE}" destId="{9E71E472-14AF-45FC-9122-2F256ADA7CDF}" srcOrd="1" destOrd="0" presId="urn:microsoft.com/office/officeart/2005/8/layout/orgChart1"/>
    <dgm:cxn modelId="{2965D446-96D4-4EEF-A401-39D666788E76}" type="presParOf" srcId="{00A87F3B-B8E9-44BD-A34D-B566C3398CEE}" destId="{3208666C-98B9-458C-A756-C610E4BA518B}" srcOrd="2" destOrd="0" presId="urn:microsoft.com/office/officeart/2005/8/layout/orgChart1"/>
    <dgm:cxn modelId="{79DE230A-9DA6-4D10-833B-8CC7BEE9EDB5}" type="presParOf" srcId="{30DDCC82-C945-4295-BC44-9F5E151B35BB}" destId="{7C1F4810-B694-4AB5-9392-234046E9BE91}" srcOrd="2" destOrd="0" presId="urn:microsoft.com/office/officeart/2005/8/layout/orgChart1"/>
    <dgm:cxn modelId="{75021142-9F78-453F-84B1-35F23610561A}" type="presParOf" srcId="{A07E2D0F-2796-4261-A33C-E6E741636DC3}" destId="{FA3998D5-B8DF-44EB-8972-1F66276E874C}" srcOrd="2" destOrd="0" presId="urn:microsoft.com/office/officeart/2005/8/layout/orgChart1"/>
    <dgm:cxn modelId="{7467A64D-330A-480F-AC69-CEDC83CEC7BE}" type="presParOf" srcId="{A07E2D0F-2796-4261-A33C-E6E741636DC3}" destId="{4ACEC8C5-4450-45D4-8B68-872C28F33145}" srcOrd="3" destOrd="0" presId="urn:microsoft.com/office/officeart/2005/8/layout/orgChart1"/>
    <dgm:cxn modelId="{D1C79D51-563C-4709-8309-20699271F66C}" type="presParOf" srcId="{4ACEC8C5-4450-45D4-8B68-872C28F33145}" destId="{296CCD64-D237-41E1-B423-2ABB53AE00B7}" srcOrd="0" destOrd="0" presId="urn:microsoft.com/office/officeart/2005/8/layout/orgChart1"/>
    <dgm:cxn modelId="{F7F771C5-6BAC-498C-B5B0-D4FBD28BF5AD}" type="presParOf" srcId="{296CCD64-D237-41E1-B423-2ABB53AE00B7}" destId="{586AA170-C52B-42A2-B980-3C461AC7F68D}" srcOrd="0" destOrd="0" presId="urn:microsoft.com/office/officeart/2005/8/layout/orgChart1"/>
    <dgm:cxn modelId="{57223CA5-0862-49DE-9C73-6B01979717E3}" type="presParOf" srcId="{296CCD64-D237-41E1-B423-2ABB53AE00B7}" destId="{8BD2D881-890E-4417-AC99-7B833DC7AF9A}" srcOrd="1" destOrd="0" presId="urn:microsoft.com/office/officeart/2005/8/layout/orgChart1"/>
    <dgm:cxn modelId="{781A4AF9-5CAC-4395-BB13-889E37B2A501}" type="presParOf" srcId="{4ACEC8C5-4450-45D4-8B68-872C28F33145}" destId="{7916A577-4678-42B6-BFB9-FE1C316A3495}" srcOrd="1" destOrd="0" presId="urn:microsoft.com/office/officeart/2005/8/layout/orgChart1"/>
    <dgm:cxn modelId="{14F11BD6-828C-434B-880B-2AA95A093AA1}" type="presParOf" srcId="{7916A577-4678-42B6-BFB9-FE1C316A3495}" destId="{7FAB6BAD-1A11-42F1-870F-268379B83595}" srcOrd="0" destOrd="0" presId="urn:microsoft.com/office/officeart/2005/8/layout/orgChart1"/>
    <dgm:cxn modelId="{3E91FCF2-44E2-465C-B170-1DCFEEE91C0D}" type="presParOf" srcId="{7916A577-4678-42B6-BFB9-FE1C316A3495}" destId="{D2F1906C-B038-4EAE-83FE-DE0B42C8595E}" srcOrd="1" destOrd="0" presId="urn:microsoft.com/office/officeart/2005/8/layout/orgChart1"/>
    <dgm:cxn modelId="{E454EC82-0802-4E06-B759-1037A078813A}" type="presParOf" srcId="{D2F1906C-B038-4EAE-83FE-DE0B42C8595E}" destId="{45178634-7D42-4A04-9D95-44AC6DF96B03}" srcOrd="0" destOrd="0" presId="urn:microsoft.com/office/officeart/2005/8/layout/orgChart1"/>
    <dgm:cxn modelId="{84AB51E3-B2F0-4A15-852F-52576F10640C}" type="presParOf" srcId="{45178634-7D42-4A04-9D95-44AC6DF96B03}" destId="{C2BBF0A8-32AF-4361-BBE9-4D86FF484382}" srcOrd="0" destOrd="0" presId="urn:microsoft.com/office/officeart/2005/8/layout/orgChart1"/>
    <dgm:cxn modelId="{0800ED31-D867-4D37-BE32-9C40B909DD47}" type="presParOf" srcId="{45178634-7D42-4A04-9D95-44AC6DF96B03}" destId="{5801712B-B9F6-4D1A-ADF9-5E1740D5CA11}" srcOrd="1" destOrd="0" presId="urn:microsoft.com/office/officeart/2005/8/layout/orgChart1"/>
    <dgm:cxn modelId="{EC9928ED-7201-41A9-9226-1A4FF55B7145}" type="presParOf" srcId="{D2F1906C-B038-4EAE-83FE-DE0B42C8595E}" destId="{CDF22330-26D9-4EA1-A6F0-75BDE04085AB}" srcOrd="1" destOrd="0" presId="urn:microsoft.com/office/officeart/2005/8/layout/orgChart1"/>
    <dgm:cxn modelId="{F4E9DC5E-9C40-49C8-A66A-E2C36AB54C9B}" type="presParOf" srcId="{CDF22330-26D9-4EA1-A6F0-75BDE04085AB}" destId="{A2AFE2D5-CB00-4B80-B203-862E8F87C7FD}" srcOrd="0" destOrd="0" presId="urn:microsoft.com/office/officeart/2005/8/layout/orgChart1"/>
    <dgm:cxn modelId="{7228EF71-B340-4C04-879D-DF6449D68AF6}" type="presParOf" srcId="{CDF22330-26D9-4EA1-A6F0-75BDE04085AB}" destId="{F40C6E0C-8B0A-4972-8285-AD37D431DB2D}" srcOrd="1" destOrd="0" presId="urn:microsoft.com/office/officeart/2005/8/layout/orgChart1"/>
    <dgm:cxn modelId="{3A4A5AD1-3F0F-41EF-A35D-55446CFAF9AF}" type="presParOf" srcId="{F40C6E0C-8B0A-4972-8285-AD37D431DB2D}" destId="{F263AA62-7677-4D03-BADB-58D49B3BA633}" srcOrd="0" destOrd="0" presId="urn:microsoft.com/office/officeart/2005/8/layout/orgChart1"/>
    <dgm:cxn modelId="{F1FFC95C-44DB-47A3-8E03-E53D0CE388B1}" type="presParOf" srcId="{F263AA62-7677-4D03-BADB-58D49B3BA633}" destId="{4A5F7393-3E42-4401-9130-D2801A6CDC12}" srcOrd="0" destOrd="0" presId="urn:microsoft.com/office/officeart/2005/8/layout/orgChart1"/>
    <dgm:cxn modelId="{131212BD-7A5D-4323-A3F8-3312121172A9}" type="presParOf" srcId="{F263AA62-7677-4D03-BADB-58D49B3BA633}" destId="{07FE6B36-5E69-41C0-899C-67556ADB8978}" srcOrd="1" destOrd="0" presId="urn:microsoft.com/office/officeart/2005/8/layout/orgChart1"/>
    <dgm:cxn modelId="{1E1FEBBF-4C9B-4C22-9174-C4BC71A89741}" type="presParOf" srcId="{F40C6E0C-8B0A-4972-8285-AD37D431DB2D}" destId="{FAB89D42-D2FD-4FF1-B484-2175A0499FEA}" srcOrd="1" destOrd="0" presId="urn:microsoft.com/office/officeart/2005/8/layout/orgChart1"/>
    <dgm:cxn modelId="{A6373363-8A83-4759-A17C-9D67361320BA}" type="presParOf" srcId="{F40C6E0C-8B0A-4972-8285-AD37D431DB2D}" destId="{7A99BF75-619D-4913-B359-6DEF2B6E5FB2}" srcOrd="2" destOrd="0" presId="urn:microsoft.com/office/officeart/2005/8/layout/orgChart1"/>
    <dgm:cxn modelId="{5E51BC1E-A267-4061-8B56-445A4050D31C}" type="presParOf" srcId="{D2F1906C-B038-4EAE-83FE-DE0B42C8595E}" destId="{A8A2BA7C-B011-4920-9B1E-F5825FD1AEC7}" srcOrd="2" destOrd="0" presId="urn:microsoft.com/office/officeart/2005/8/layout/orgChart1"/>
    <dgm:cxn modelId="{F3F02164-0835-4051-AF84-672443C51469}" type="presParOf" srcId="{4ACEC8C5-4450-45D4-8B68-872C28F33145}" destId="{F2F753E8-D24F-491B-8DEB-790D3C26A4C1}" srcOrd="2" destOrd="0" presId="urn:microsoft.com/office/officeart/2005/8/layout/orgChart1"/>
    <dgm:cxn modelId="{7F789BDF-28E9-41BC-88EF-D2B415ACCF69}" type="presParOf" srcId="{5E3FD024-6B63-4862-B90E-C290CA83AC0D}" destId="{85877DCC-F28F-4580-9430-A68AA2B396BD}" srcOrd="2" destOrd="0" presId="urn:microsoft.com/office/officeart/2005/8/layout/orgChart1"/>
    <dgm:cxn modelId="{86E48265-1FAF-4C9A-812D-F8E33763C896}" type="presParOf" srcId="{3C6B50E5-7E66-4779-8275-F0C6DA47870F}" destId="{E0A75231-87E8-4A2F-AB45-699C6E0329F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CAFAEB9-D505-43CD-9D6A-54B085BE64D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4224D86B-9513-44D3-9E94-DDE81E3BDF7B}">
      <dgm:prSet phldrT="[Texto]"/>
      <dgm:spPr>
        <a:solidFill>
          <a:srgbClr val="00B050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PRIMER NIVEL</a:t>
          </a:r>
        </a:p>
        <a:p>
          <a:r>
            <a:rPr lang="es-MX" dirty="0" smtClean="0">
              <a:solidFill>
                <a:srgbClr val="FFFF00"/>
              </a:solidFill>
            </a:rPr>
            <a:t>(Folio 001- 093)</a:t>
          </a:r>
          <a:endParaRPr lang="es-MX" dirty="0">
            <a:solidFill>
              <a:srgbClr val="FFFF00"/>
            </a:solidFill>
          </a:endParaRPr>
        </a:p>
      </dgm:t>
    </dgm:pt>
    <dgm:pt modelId="{4C0AB31D-7C6F-4835-9BDE-2D73E832AF76}" type="parTrans" cxnId="{1DBC138D-C7CC-40F4-8F61-C575DD1B52CD}">
      <dgm:prSet/>
      <dgm:spPr/>
      <dgm:t>
        <a:bodyPr/>
        <a:lstStyle/>
        <a:p>
          <a:endParaRPr lang="es-MX"/>
        </a:p>
      </dgm:t>
    </dgm:pt>
    <dgm:pt modelId="{F129C9AD-2643-4AD1-A483-D91B5F861CDD}" type="sibTrans" cxnId="{1DBC138D-C7CC-40F4-8F61-C575DD1B52CD}">
      <dgm:prSet/>
      <dgm:spPr/>
      <dgm:t>
        <a:bodyPr/>
        <a:lstStyle/>
        <a:p>
          <a:endParaRPr lang="es-MX"/>
        </a:p>
      </dgm:t>
    </dgm:pt>
    <dgm:pt modelId="{7AE23436-4A29-4DD7-ADE8-BCA7498B644D}">
      <dgm:prSet phldrT="[Texto]"/>
      <dgm:spPr>
        <a:solidFill>
          <a:schemeClr val="accent6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SEGUNDO NIVEL</a:t>
          </a:r>
        </a:p>
        <a:p>
          <a:r>
            <a:rPr lang="es-MX" dirty="0" smtClean="0">
              <a:solidFill>
                <a:srgbClr val="FFFF00"/>
              </a:solidFill>
            </a:rPr>
            <a:t>(Folio 094 - 236</a:t>
          </a:r>
          <a:r>
            <a:rPr lang="es-MX" dirty="0" smtClean="0"/>
            <a:t>)</a:t>
          </a:r>
          <a:endParaRPr lang="es-MX" dirty="0"/>
        </a:p>
      </dgm:t>
    </dgm:pt>
    <dgm:pt modelId="{BA4EFA2C-C9C6-4290-BE0E-48774A4C6058}" type="parTrans" cxnId="{19C7855D-129E-49DE-9718-802C160F34E2}">
      <dgm:prSet/>
      <dgm:spPr/>
      <dgm:t>
        <a:bodyPr/>
        <a:lstStyle/>
        <a:p>
          <a:endParaRPr lang="es-MX"/>
        </a:p>
      </dgm:t>
    </dgm:pt>
    <dgm:pt modelId="{8DD00DBD-6A9E-4719-A085-A5679015C1F8}" type="sibTrans" cxnId="{19C7855D-129E-49DE-9718-802C160F34E2}">
      <dgm:prSet/>
      <dgm:spPr/>
      <dgm:t>
        <a:bodyPr/>
        <a:lstStyle/>
        <a:p>
          <a:endParaRPr lang="es-MX"/>
        </a:p>
      </dgm:t>
    </dgm:pt>
    <dgm:pt modelId="{1199AD7F-7363-429F-B9EF-47C6477D8BB8}">
      <dgm:prSet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TERCER NIVEL</a:t>
          </a:r>
        </a:p>
        <a:p>
          <a:r>
            <a:rPr lang="es-MX" dirty="0" smtClean="0">
              <a:solidFill>
                <a:srgbClr val="FFFF00"/>
              </a:solidFill>
            </a:rPr>
            <a:t>(Folio 237- 342)</a:t>
          </a:r>
          <a:endParaRPr lang="es-MX" dirty="0">
            <a:solidFill>
              <a:srgbClr val="FFFF00"/>
            </a:solidFill>
          </a:endParaRPr>
        </a:p>
      </dgm:t>
    </dgm:pt>
    <dgm:pt modelId="{8DC19734-B3F3-4D4D-9DF6-B006F291BE1B}" type="parTrans" cxnId="{9DCF1FAA-321F-454F-95DC-F96CEF875E9B}">
      <dgm:prSet/>
      <dgm:spPr/>
      <dgm:t>
        <a:bodyPr/>
        <a:lstStyle/>
        <a:p>
          <a:endParaRPr lang="es-MX"/>
        </a:p>
      </dgm:t>
    </dgm:pt>
    <dgm:pt modelId="{10C507C4-CC03-47FE-BF7F-B6301C998F8F}" type="sibTrans" cxnId="{9DCF1FAA-321F-454F-95DC-F96CEF875E9B}">
      <dgm:prSet/>
      <dgm:spPr/>
      <dgm:t>
        <a:bodyPr/>
        <a:lstStyle/>
        <a:p>
          <a:endParaRPr lang="es-MX"/>
        </a:p>
      </dgm:t>
    </dgm:pt>
    <dgm:pt modelId="{A77CF22B-C340-43AE-9D9A-547093AD9F7A}">
      <dgm:prSet/>
      <dgm:spPr>
        <a:solidFill>
          <a:srgbClr val="7FA180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CUARTO NIVEL</a:t>
          </a:r>
        </a:p>
        <a:p>
          <a:r>
            <a:rPr lang="es-MX" dirty="0" smtClean="0">
              <a:solidFill>
                <a:srgbClr val="FFFF00"/>
              </a:solidFill>
            </a:rPr>
            <a:t>(Folio 499- 563)</a:t>
          </a:r>
          <a:endParaRPr lang="es-MX" dirty="0">
            <a:solidFill>
              <a:srgbClr val="FFFF00"/>
            </a:solidFill>
          </a:endParaRPr>
        </a:p>
      </dgm:t>
    </dgm:pt>
    <dgm:pt modelId="{943CB384-B580-429B-807B-AC2E31F8832D}" type="parTrans" cxnId="{AD508822-B04D-415D-9DE8-125605C3B037}">
      <dgm:prSet/>
      <dgm:spPr/>
      <dgm:t>
        <a:bodyPr/>
        <a:lstStyle/>
        <a:p>
          <a:endParaRPr lang="es-MX"/>
        </a:p>
      </dgm:t>
    </dgm:pt>
    <dgm:pt modelId="{3282405F-C1AD-4FC0-8626-37DA37C6FBBF}" type="sibTrans" cxnId="{AD508822-B04D-415D-9DE8-125605C3B037}">
      <dgm:prSet/>
      <dgm:spPr/>
      <dgm:t>
        <a:bodyPr/>
        <a:lstStyle/>
        <a:p>
          <a:endParaRPr lang="es-MX"/>
        </a:p>
      </dgm:t>
    </dgm:pt>
    <dgm:pt modelId="{4A79DAC5-492F-4531-95E5-41C540282023}">
      <dgm:prSet/>
      <dgm:spPr>
        <a:solidFill>
          <a:srgbClr val="7FA180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CUARTO NIVEL</a:t>
          </a:r>
        </a:p>
        <a:p>
          <a:r>
            <a:rPr lang="es-MX" dirty="0" smtClean="0"/>
            <a:t>(</a:t>
          </a:r>
          <a:r>
            <a:rPr lang="es-MX" dirty="0" smtClean="0">
              <a:solidFill>
                <a:srgbClr val="FFFF00"/>
              </a:solidFill>
            </a:rPr>
            <a:t>Folio 343- 402)</a:t>
          </a:r>
          <a:endParaRPr lang="es-MX" dirty="0">
            <a:solidFill>
              <a:srgbClr val="FFFF00"/>
            </a:solidFill>
          </a:endParaRPr>
        </a:p>
      </dgm:t>
    </dgm:pt>
    <dgm:pt modelId="{674CAD1E-E920-4F71-BE1C-1D22510C1001}" type="parTrans" cxnId="{854A07A8-F575-4EB9-BFD2-C8566526FA76}">
      <dgm:prSet/>
      <dgm:spPr/>
      <dgm:t>
        <a:bodyPr/>
        <a:lstStyle/>
        <a:p>
          <a:endParaRPr lang="es-MX"/>
        </a:p>
      </dgm:t>
    </dgm:pt>
    <dgm:pt modelId="{C4537744-B049-4F29-9E48-FA4C3CF658B7}" type="sibTrans" cxnId="{854A07A8-F575-4EB9-BFD2-C8566526FA76}">
      <dgm:prSet/>
      <dgm:spPr/>
      <dgm:t>
        <a:bodyPr/>
        <a:lstStyle/>
        <a:p>
          <a:endParaRPr lang="es-MX"/>
        </a:p>
      </dgm:t>
    </dgm:pt>
    <dgm:pt modelId="{EAA91D26-7434-4B2D-8359-97B8F078E9DD}">
      <dgm:prSet/>
      <dgm:spPr>
        <a:solidFill>
          <a:srgbClr val="949C94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QUINTO NIVEL</a:t>
          </a:r>
        </a:p>
        <a:p>
          <a:r>
            <a:rPr lang="es-MX" dirty="0" smtClean="0">
              <a:solidFill>
                <a:srgbClr val="FFFF00"/>
              </a:solidFill>
            </a:rPr>
            <a:t>(Folio 403- 498)</a:t>
          </a:r>
          <a:endParaRPr lang="es-MX" dirty="0">
            <a:solidFill>
              <a:srgbClr val="FFFF00"/>
            </a:solidFill>
          </a:endParaRPr>
        </a:p>
      </dgm:t>
    </dgm:pt>
    <dgm:pt modelId="{2ACEAF35-2FA2-4A91-BB30-A0B952BA8754}" type="parTrans" cxnId="{ECB11F43-AE11-4283-9C0E-B1A67E4CAF4F}">
      <dgm:prSet/>
      <dgm:spPr/>
      <dgm:t>
        <a:bodyPr/>
        <a:lstStyle/>
        <a:p>
          <a:endParaRPr lang="es-MX"/>
        </a:p>
      </dgm:t>
    </dgm:pt>
    <dgm:pt modelId="{58134876-6452-4C67-82CE-9766915103AB}" type="sibTrans" cxnId="{ECB11F43-AE11-4283-9C0E-B1A67E4CAF4F}">
      <dgm:prSet/>
      <dgm:spPr/>
      <dgm:t>
        <a:bodyPr/>
        <a:lstStyle/>
        <a:p>
          <a:endParaRPr lang="es-MX"/>
        </a:p>
      </dgm:t>
    </dgm:pt>
    <dgm:pt modelId="{CFF2AFAE-AB28-495C-8714-2BE94A3F7984}">
      <dgm:prSet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MX" dirty="0" smtClean="0">
              <a:solidFill>
                <a:schemeClr val="bg1"/>
              </a:solidFill>
            </a:rPr>
            <a:t>TERCER NIVEL</a:t>
          </a:r>
        </a:p>
        <a:p>
          <a:r>
            <a:rPr lang="es-MX" dirty="0" smtClean="0">
              <a:solidFill>
                <a:schemeClr val="bg1"/>
              </a:solidFill>
            </a:rPr>
            <a:t>(Folio 795 - 849)</a:t>
          </a:r>
          <a:endParaRPr lang="es-MX" dirty="0">
            <a:solidFill>
              <a:schemeClr val="bg1"/>
            </a:solidFill>
          </a:endParaRPr>
        </a:p>
      </dgm:t>
    </dgm:pt>
    <dgm:pt modelId="{C43C9E25-FFCD-4D3D-9A79-7A37609E14E7}" type="parTrans" cxnId="{EAFA374C-F17D-4F9C-ABA0-A606DB70FDE4}">
      <dgm:prSet/>
      <dgm:spPr>
        <a:ln>
          <a:solidFill>
            <a:schemeClr val="bg1"/>
          </a:solidFill>
        </a:ln>
      </dgm:spPr>
      <dgm:t>
        <a:bodyPr/>
        <a:lstStyle/>
        <a:p>
          <a:endParaRPr lang="es-MX"/>
        </a:p>
      </dgm:t>
    </dgm:pt>
    <dgm:pt modelId="{5CE125E0-F4AD-4F4D-BE22-BD15DEB1133C}" type="sibTrans" cxnId="{EAFA374C-F17D-4F9C-ABA0-A606DB70FDE4}">
      <dgm:prSet/>
      <dgm:spPr/>
      <dgm:t>
        <a:bodyPr/>
        <a:lstStyle/>
        <a:p>
          <a:endParaRPr lang="es-MX"/>
        </a:p>
      </dgm:t>
    </dgm:pt>
    <dgm:pt modelId="{7328826E-D652-4779-B3BD-FB1DED84CA0D}">
      <dgm:prSet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MX" dirty="0" smtClean="0">
              <a:solidFill>
                <a:schemeClr val="bg1"/>
              </a:solidFill>
            </a:rPr>
            <a:t>CUARTO NIVEL</a:t>
          </a:r>
        </a:p>
        <a:p>
          <a:r>
            <a:rPr lang="es-MX" dirty="0" smtClean="0">
              <a:solidFill>
                <a:schemeClr val="bg1"/>
              </a:solidFill>
            </a:rPr>
            <a:t>(Folio 850 - 903)</a:t>
          </a:r>
          <a:endParaRPr lang="es-MX" dirty="0">
            <a:solidFill>
              <a:schemeClr val="bg1"/>
            </a:solidFill>
          </a:endParaRPr>
        </a:p>
      </dgm:t>
    </dgm:pt>
    <dgm:pt modelId="{39F8D58E-AB67-4BF7-90BC-8059FCCA2709}" type="parTrans" cxnId="{B6533A87-AF1D-4C26-B47A-0097692B6E5B}">
      <dgm:prSet/>
      <dgm:spPr>
        <a:ln>
          <a:solidFill>
            <a:schemeClr val="bg1"/>
          </a:solidFill>
        </a:ln>
      </dgm:spPr>
      <dgm:t>
        <a:bodyPr/>
        <a:lstStyle/>
        <a:p>
          <a:endParaRPr lang="es-MX"/>
        </a:p>
      </dgm:t>
    </dgm:pt>
    <dgm:pt modelId="{9AD4B1C6-387F-47FC-B1A9-2DF568DB74E2}" type="sibTrans" cxnId="{B6533A87-AF1D-4C26-B47A-0097692B6E5B}">
      <dgm:prSet/>
      <dgm:spPr/>
      <dgm:t>
        <a:bodyPr/>
        <a:lstStyle/>
        <a:p>
          <a:endParaRPr lang="es-MX"/>
        </a:p>
      </dgm:t>
    </dgm:pt>
    <dgm:pt modelId="{DE3598E5-D65C-4631-8A37-1BEE956C3D15}">
      <dgm:prSet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MX" dirty="0" smtClean="0">
              <a:solidFill>
                <a:schemeClr val="bg1"/>
              </a:solidFill>
            </a:rPr>
            <a:t>CUARTO NIVEL</a:t>
          </a:r>
        </a:p>
        <a:p>
          <a:r>
            <a:rPr lang="es-MX" dirty="0" smtClean="0">
              <a:solidFill>
                <a:schemeClr val="bg1"/>
              </a:solidFill>
            </a:rPr>
            <a:t>(Folio 1029 - 1386)</a:t>
          </a:r>
          <a:endParaRPr lang="es-MX" dirty="0">
            <a:solidFill>
              <a:schemeClr val="bg1"/>
            </a:solidFill>
          </a:endParaRPr>
        </a:p>
      </dgm:t>
    </dgm:pt>
    <dgm:pt modelId="{E08CEA12-CCED-4938-B4E4-5041F81309CD}" type="parTrans" cxnId="{658B231C-BC97-4957-9B6E-0FC80EF408DF}">
      <dgm:prSet/>
      <dgm:spPr>
        <a:ln>
          <a:solidFill>
            <a:schemeClr val="bg1"/>
          </a:solidFill>
        </a:ln>
      </dgm:spPr>
      <dgm:t>
        <a:bodyPr/>
        <a:lstStyle/>
        <a:p>
          <a:endParaRPr lang="es-MX"/>
        </a:p>
      </dgm:t>
    </dgm:pt>
    <dgm:pt modelId="{826733DA-ED0F-487E-8D60-5878BA8C6DB1}" type="sibTrans" cxnId="{658B231C-BC97-4957-9B6E-0FC80EF408DF}">
      <dgm:prSet/>
      <dgm:spPr/>
      <dgm:t>
        <a:bodyPr/>
        <a:lstStyle/>
        <a:p>
          <a:endParaRPr lang="es-MX"/>
        </a:p>
      </dgm:t>
    </dgm:pt>
    <dgm:pt modelId="{8194C7E9-6760-4A6E-A2F7-67670351D59A}">
      <dgm:prSet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MX" dirty="0" smtClean="0">
              <a:solidFill>
                <a:schemeClr val="bg1"/>
              </a:solidFill>
            </a:rPr>
            <a:t>QUINTO NIVEL</a:t>
          </a:r>
        </a:p>
        <a:p>
          <a:r>
            <a:rPr lang="es-MX" dirty="0" smtClean="0">
              <a:solidFill>
                <a:schemeClr val="bg1"/>
              </a:solidFill>
            </a:rPr>
            <a:t>(Folio 1387 - 1526)</a:t>
          </a:r>
          <a:endParaRPr lang="es-MX" dirty="0">
            <a:solidFill>
              <a:schemeClr val="bg1"/>
            </a:solidFill>
          </a:endParaRPr>
        </a:p>
      </dgm:t>
    </dgm:pt>
    <dgm:pt modelId="{804072A6-B5E9-44F2-8D58-1E7B1CE17D16}" type="parTrans" cxnId="{61C05B65-11FB-41F5-94F7-2FA04356B363}">
      <dgm:prSet/>
      <dgm:spPr>
        <a:ln>
          <a:solidFill>
            <a:schemeClr val="bg1"/>
          </a:solidFill>
        </a:ln>
      </dgm:spPr>
      <dgm:t>
        <a:bodyPr/>
        <a:lstStyle/>
        <a:p>
          <a:endParaRPr lang="es-MX"/>
        </a:p>
      </dgm:t>
    </dgm:pt>
    <dgm:pt modelId="{5BC20497-8C33-4A1F-AF79-10E7210F5BF1}" type="sibTrans" cxnId="{61C05B65-11FB-41F5-94F7-2FA04356B363}">
      <dgm:prSet/>
      <dgm:spPr/>
      <dgm:t>
        <a:bodyPr/>
        <a:lstStyle/>
        <a:p>
          <a:endParaRPr lang="es-MX"/>
        </a:p>
      </dgm:t>
    </dgm:pt>
    <dgm:pt modelId="{EBC779F8-87C7-48BC-A14D-5C2B99B15CBE}">
      <dgm:prSet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TERCER NIVEL</a:t>
          </a:r>
        </a:p>
        <a:p>
          <a:r>
            <a:rPr lang="es-MX" dirty="0" smtClean="0">
              <a:solidFill>
                <a:srgbClr val="FFFF00"/>
              </a:solidFill>
            </a:rPr>
            <a:t>(Folio 656- 672)</a:t>
          </a:r>
          <a:endParaRPr lang="es-MX" dirty="0">
            <a:solidFill>
              <a:srgbClr val="FFFF00"/>
            </a:solidFill>
          </a:endParaRPr>
        </a:p>
      </dgm:t>
    </dgm:pt>
    <dgm:pt modelId="{363D8BF5-2759-499E-A632-4AFE11429467}" type="parTrans" cxnId="{C67F07F7-45A3-46F6-9721-B63BA931C525}">
      <dgm:prSet/>
      <dgm:spPr/>
      <dgm:t>
        <a:bodyPr/>
        <a:lstStyle/>
        <a:p>
          <a:endParaRPr lang="es-MX"/>
        </a:p>
      </dgm:t>
    </dgm:pt>
    <dgm:pt modelId="{C567F1A8-6176-4894-9FBA-F557719AEBBB}" type="sibTrans" cxnId="{C67F07F7-45A3-46F6-9721-B63BA931C525}">
      <dgm:prSet/>
      <dgm:spPr/>
      <dgm:t>
        <a:bodyPr/>
        <a:lstStyle/>
        <a:p>
          <a:endParaRPr lang="es-MX"/>
        </a:p>
      </dgm:t>
    </dgm:pt>
    <dgm:pt modelId="{7FF3E8FE-7867-432C-97DC-5A26E074E09F}">
      <dgm:prSet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TERCER NIVEL</a:t>
          </a:r>
        </a:p>
        <a:p>
          <a:r>
            <a:rPr lang="es-MX" dirty="0" smtClean="0">
              <a:solidFill>
                <a:srgbClr val="FFFF00"/>
              </a:solidFill>
            </a:rPr>
            <a:t>(Folio 633- 655)</a:t>
          </a:r>
          <a:endParaRPr lang="es-MX" dirty="0">
            <a:solidFill>
              <a:srgbClr val="FFFF00"/>
            </a:solidFill>
          </a:endParaRPr>
        </a:p>
      </dgm:t>
    </dgm:pt>
    <dgm:pt modelId="{5C62E3E1-0996-45A3-938B-58065BDA01FB}" type="parTrans" cxnId="{F114406E-03B1-49E7-952B-3D18891F31AF}">
      <dgm:prSet/>
      <dgm:spPr/>
      <dgm:t>
        <a:bodyPr/>
        <a:lstStyle/>
        <a:p>
          <a:endParaRPr lang="es-MX"/>
        </a:p>
      </dgm:t>
    </dgm:pt>
    <dgm:pt modelId="{649C2956-BCE5-4FFD-AAF4-7F8B9D3F608A}" type="sibTrans" cxnId="{F114406E-03B1-49E7-952B-3D18891F31AF}">
      <dgm:prSet/>
      <dgm:spPr/>
      <dgm:t>
        <a:bodyPr/>
        <a:lstStyle/>
        <a:p>
          <a:endParaRPr lang="es-MX"/>
        </a:p>
      </dgm:t>
    </dgm:pt>
    <dgm:pt modelId="{5480283A-7CB1-4512-8DDF-1BAEE726ECA1}">
      <dgm:prSet/>
      <dgm:spPr>
        <a:solidFill>
          <a:srgbClr val="949C94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QUINTO NIVEL</a:t>
          </a:r>
        </a:p>
        <a:p>
          <a:r>
            <a:rPr lang="es-MX" dirty="0" smtClean="0">
              <a:solidFill>
                <a:srgbClr val="FFFF00"/>
              </a:solidFill>
            </a:rPr>
            <a:t>(Folio 564 - 632)</a:t>
          </a:r>
          <a:endParaRPr lang="es-MX" dirty="0">
            <a:solidFill>
              <a:srgbClr val="FFFF00"/>
            </a:solidFill>
          </a:endParaRPr>
        </a:p>
      </dgm:t>
    </dgm:pt>
    <dgm:pt modelId="{BCDB954E-0AF0-41DD-9FB4-786811343AC3}" type="parTrans" cxnId="{D00EA8E2-575D-4B52-A088-AB2E68372133}">
      <dgm:prSet/>
      <dgm:spPr/>
      <dgm:t>
        <a:bodyPr/>
        <a:lstStyle/>
        <a:p>
          <a:endParaRPr lang="es-MX"/>
        </a:p>
      </dgm:t>
    </dgm:pt>
    <dgm:pt modelId="{1F7E66E0-9F2B-4F54-B6AC-438D91C7B610}" type="sibTrans" cxnId="{D00EA8E2-575D-4B52-A088-AB2E68372133}">
      <dgm:prSet/>
      <dgm:spPr/>
      <dgm:t>
        <a:bodyPr/>
        <a:lstStyle/>
        <a:p>
          <a:endParaRPr lang="es-MX"/>
        </a:p>
      </dgm:t>
    </dgm:pt>
    <dgm:pt modelId="{96F92195-F871-4FD0-9FD8-41B669995BBC}">
      <dgm:prSet phldrT="[Texto]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MX" dirty="0" smtClean="0">
              <a:solidFill>
                <a:schemeClr val="bg1"/>
              </a:solidFill>
            </a:rPr>
            <a:t>SEGUNDO NIVEL</a:t>
          </a:r>
        </a:p>
        <a:p>
          <a:r>
            <a:rPr lang="es-MX" dirty="0" smtClean="0">
              <a:solidFill>
                <a:schemeClr val="bg1"/>
              </a:solidFill>
            </a:rPr>
            <a:t>(Folio 727 - 794)</a:t>
          </a:r>
          <a:endParaRPr lang="es-MX" dirty="0">
            <a:solidFill>
              <a:schemeClr val="bg1"/>
            </a:solidFill>
          </a:endParaRPr>
        </a:p>
      </dgm:t>
    </dgm:pt>
    <dgm:pt modelId="{07F5CD27-3D95-492F-B444-FB2E378D4E62}" type="sibTrans" cxnId="{83E2FFCF-81CB-473A-B71C-72CB61DD208E}">
      <dgm:prSet/>
      <dgm:spPr/>
      <dgm:t>
        <a:bodyPr/>
        <a:lstStyle/>
        <a:p>
          <a:endParaRPr lang="es-MX"/>
        </a:p>
      </dgm:t>
    </dgm:pt>
    <dgm:pt modelId="{B1A4A143-54BF-4B2F-97C1-3985DF1B6D84}" type="parTrans" cxnId="{83E2FFCF-81CB-473A-B71C-72CB61DD208E}">
      <dgm:prSet/>
      <dgm:spPr>
        <a:ln>
          <a:solidFill>
            <a:schemeClr val="bg1"/>
          </a:solidFill>
        </a:ln>
      </dgm:spPr>
      <dgm:t>
        <a:bodyPr/>
        <a:lstStyle/>
        <a:p>
          <a:endParaRPr lang="es-MX"/>
        </a:p>
      </dgm:t>
    </dgm:pt>
    <dgm:pt modelId="{B6A5A5D6-56B6-4078-A3D9-8232DAEA34DF}">
      <dgm:prSet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MX" dirty="0" smtClean="0">
              <a:solidFill>
                <a:schemeClr val="bg1"/>
              </a:solidFill>
            </a:rPr>
            <a:t>TERCER NIVEL</a:t>
          </a:r>
        </a:p>
        <a:p>
          <a:r>
            <a:rPr lang="es-MX" dirty="0" smtClean="0">
              <a:solidFill>
                <a:schemeClr val="bg1"/>
              </a:solidFill>
            </a:rPr>
            <a:t>(Folio 904 - 1028)</a:t>
          </a:r>
          <a:endParaRPr lang="es-MX" dirty="0">
            <a:solidFill>
              <a:schemeClr val="bg1"/>
            </a:solidFill>
          </a:endParaRPr>
        </a:p>
      </dgm:t>
    </dgm:pt>
    <dgm:pt modelId="{F9C61B76-8731-4D13-99AE-E514F54C2A23}" type="sibTrans" cxnId="{64388B15-BB78-470B-89C9-BCD30BDB8641}">
      <dgm:prSet/>
      <dgm:spPr/>
      <dgm:t>
        <a:bodyPr/>
        <a:lstStyle/>
        <a:p>
          <a:endParaRPr lang="es-MX"/>
        </a:p>
      </dgm:t>
    </dgm:pt>
    <dgm:pt modelId="{7DD8C377-9322-444E-AB69-A5828AA3A32B}" type="parTrans" cxnId="{64388B15-BB78-470B-89C9-BCD30BDB8641}">
      <dgm:prSet/>
      <dgm:spPr>
        <a:ln>
          <a:solidFill>
            <a:schemeClr val="bg1"/>
          </a:solidFill>
        </a:ln>
      </dgm:spPr>
      <dgm:t>
        <a:bodyPr/>
        <a:lstStyle/>
        <a:p>
          <a:endParaRPr lang="es-MX"/>
        </a:p>
      </dgm:t>
    </dgm:pt>
    <dgm:pt modelId="{22126749-A5FB-4EF9-BFBB-DE963EA8115E}" type="pres">
      <dgm:prSet presAssocID="{2CAFAEB9-D505-43CD-9D6A-54B085BE64D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3C6B50E5-7E66-4779-8275-F0C6DA47870F}" type="pres">
      <dgm:prSet presAssocID="{4224D86B-9513-44D3-9E94-DDE81E3BDF7B}" presName="hierRoot1" presStyleCnt="0">
        <dgm:presLayoutVars>
          <dgm:hierBranch val="init"/>
        </dgm:presLayoutVars>
      </dgm:prSet>
      <dgm:spPr/>
    </dgm:pt>
    <dgm:pt modelId="{F288A939-FF4E-424B-BDFF-102C6846D1D5}" type="pres">
      <dgm:prSet presAssocID="{4224D86B-9513-44D3-9E94-DDE81E3BDF7B}" presName="rootComposite1" presStyleCnt="0"/>
      <dgm:spPr/>
    </dgm:pt>
    <dgm:pt modelId="{56E53CB5-3494-4349-BDFC-6BA0C09D61B6}" type="pres">
      <dgm:prSet presAssocID="{4224D86B-9513-44D3-9E94-DDE81E3BDF7B}" presName="rootText1" presStyleLbl="node0" presStyleIdx="0" presStyleCnt="1" custScaleX="132485" custScaleY="106945" custLinFactNeighborX="-1776" custLinFactNeighborY="-9964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7213EFB2-7D69-4955-849C-651E745AC163}" type="pres">
      <dgm:prSet presAssocID="{4224D86B-9513-44D3-9E94-DDE81E3BDF7B}" presName="rootConnector1" presStyleLbl="node1" presStyleIdx="0" presStyleCnt="0"/>
      <dgm:spPr/>
      <dgm:t>
        <a:bodyPr/>
        <a:lstStyle/>
        <a:p>
          <a:endParaRPr lang="es-MX"/>
        </a:p>
      </dgm:t>
    </dgm:pt>
    <dgm:pt modelId="{A2165185-90BE-4EF9-B413-BE1D245E74E4}" type="pres">
      <dgm:prSet presAssocID="{4224D86B-9513-44D3-9E94-DDE81E3BDF7B}" presName="hierChild2" presStyleCnt="0"/>
      <dgm:spPr/>
    </dgm:pt>
    <dgm:pt modelId="{EAC9EB01-5E46-4381-9F37-EB908F8FC860}" type="pres">
      <dgm:prSet presAssocID="{BA4EFA2C-C9C6-4290-BE0E-48774A4C6058}" presName="Name37" presStyleLbl="parChTrans1D2" presStyleIdx="0" presStyleCnt="2"/>
      <dgm:spPr/>
      <dgm:t>
        <a:bodyPr/>
        <a:lstStyle/>
        <a:p>
          <a:endParaRPr lang="es-MX"/>
        </a:p>
      </dgm:t>
    </dgm:pt>
    <dgm:pt modelId="{3239B617-2DE1-4B4A-AB9A-033D5F7742D2}" type="pres">
      <dgm:prSet presAssocID="{7AE23436-4A29-4DD7-ADE8-BCA7498B644D}" presName="hierRoot2" presStyleCnt="0">
        <dgm:presLayoutVars>
          <dgm:hierBranch val="init"/>
        </dgm:presLayoutVars>
      </dgm:prSet>
      <dgm:spPr/>
    </dgm:pt>
    <dgm:pt modelId="{6012B0F7-7A5A-45C7-B577-428D75638F33}" type="pres">
      <dgm:prSet presAssocID="{7AE23436-4A29-4DD7-ADE8-BCA7498B644D}" presName="rootComposite" presStyleCnt="0"/>
      <dgm:spPr/>
    </dgm:pt>
    <dgm:pt modelId="{E5AF8C3E-FA04-4E87-B39F-3435CA062F18}" type="pres">
      <dgm:prSet presAssocID="{7AE23436-4A29-4DD7-ADE8-BCA7498B644D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43A4C77-7A8F-49A9-99DD-41CEE9BE0362}" type="pres">
      <dgm:prSet presAssocID="{7AE23436-4A29-4DD7-ADE8-BCA7498B644D}" presName="rootConnector" presStyleLbl="node2" presStyleIdx="0" presStyleCnt="2"/>
      <dgm:spPr/>
      <dgm:t>
        <a:bodyPr/>
        <a:lstStyle/>
        <a:p>
          <a:endParaRPr lang="es-MX"/>
        </a:p>
      </dgm:t>
    </dgm:pt>
    <dgm:pt modelId="{45272619-961F-4C8A-B541-9DB5DA263A81}" type="pres">
      <dgm:prSet presAssocID="{7AE23436-4A29-4DD7-ADE8-BCA7498B644D}" presName="hierChild4" presStyleCnt="0"/>
      <dgm:spPr/>
    </dgm:pt>
    <dgm:pt modelId="{53F97999-9B86-4561-B81B-2B2AFAD50787}" type="pres">
      <dgm:prSet presAssocID="{8DC19734-B3F3-4D4D-9DF6-B006F291BE1B}" presName="Name37" presStyleLbl="parChTrans1D3" presStyleIdx="0" presStyleCnt="5"/>
      <dgm:spPr/>
      <dgm:t>
        <a:bodyPr/>
        <a:lstStyle/>
        <a:p>
          <a:endParaRPr lang="es-MX"/>
        </a:p>
      </dgm:t>
    </dgm:pt>
    <dgm:pt modelId="{75C38D20-DD4E-47A6-A98B-F5D6F3229A57}" type="pres">
      <dgm:prSet presAssocID="{1199AD7F-7363-429F-B9EF-47C6477D8BB8}" presName="hierRoot2" presStyleCnt="0">
        <dgm:presLayoutVars>
          <dgm:hierBranch val="init"/>
        </dgm:presLayoutVars>
      </dgm:prSet>
      <dgm:spPr/>
    </dgm:pt>
    <dgm:pt modelId="{8A7451A0-F19F-4002-8B6E-C97D9C23F3C8}" type="pres">
      <dgm:prSet presAssocID="{1199AD7F-7363-429F-B9EF-47C6477D8BB8}" presName="rootComposite" presStyleCnt="0"/>
      <dgm:spPr/>
    </dgm:pt>
    <dgm:pt modelId="{C7A51317-DE54-4AC6-9D8E-9A1411B18FE1}" type="pres">
      <dgm:prSet presAssocID="{1199AD7F-7363-429F-B9EF-47C6477D8BB8}" presName="rootText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1634736-F043-47F1-AFC3-74B6BEBE0ACA}" type="pres">
      <dgm:prSet presAssocID="{1199AD7F-7363-429F-B9EF-47C6477D8BB8}" presName="rootConnector" presStyleLbl="node3" presStyleIdx="0" presStyleCnt="5"/>
      <dgm:spPr/>
      <dgm:t>
        <a:bodyPr/>
        <a:lstStyle/>
        <a:p>
          <a:endParaRPr lang="es-MX"/>
        </a:p>
      </dgm:t>
    </dgm:pt>
    <dgm:pt modelId="{C3E65793-2CEA-4A5A-B30D-5EFC2FA8CFB0}" type="pres">
      <dgm:prSet presAssocID="{1199AD7F-7363-429F-B9EF-47C6477D8BB8}" presName="hierChild4" presStyleCnt="0"/>
      <dgm:spPr/>
    </dgm:pt>
    <dgm:pt modelId="{5A18A959-C6ED-4196-8FD5-3AEB743D64FF}" type="pres">
      <dgm:prSet presAssocID="{674CAD1E-E920-4F71-BE1C-1D22510C1001}" presName="Name37" presStyleLbl="parChTrans1D4" presStyleIdx="0" presStyleCnt="7"/>
      <dgm:spPr/>
      <dgm:t>
        <a:bodyPr/>
        <a:lstStyle/>
        <a:p>
          <a:endParaRPr lang="es-MX"/>
        </a:p>
      </dgm:t>
    </dgm:pt>
    <dgm:pt modelId="{F66C8DAE-6A76-44FE-B618-A50F5F5CE5AA}" type="pres">
      <dgm:prSet presAssocID="{4A79DAC5-492F-4531-95E5-41C540282023}" presName="hierRoot2" presStyleCnt="0">
        <dgm:presLayoutVars>
          <dgm:hierBranch val="init"/>
        </dgm:presLayoutVars>
      </dgm:prSet>
      <dgm:spPr/>
    </dgm:pt>
    <dgm:pt modelId="{24580C0C-B5F3-47DA-878E-C5A20E8EDFC7}" type="pres">
      <dgm:prSet presAssocID="{4A79DAC5-492F-4531-95E5-41C540282023}" presName="rootComposite" presStyleCnt="0"/>
      <dgm:spPr/>
    </dgm:pt>
    <dgm:pt modelId="{732D3988-CF1C-4856-9EC2-0A6F4DFD4E67}" type="pres">
      <dgm:prSet presAssocID="{4A79DAC5-492F-4531-95E5-41C540282023}" presName="rootText" presStyleLbl="node4" presStyleIdx="0" presStyleCnt="7" custLinFactNeighborX="-34384" custLinFactNeighborY="81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82B84614-48F9-4562-AC2D-C87FCF27AD43}" type="pres">
      <dgm:prSet presAssocID="{4A79DAC5-492F-4531-95E5-41C540282023}" presName="rootConnector" presStyleLbl="node4" presStyleIdx="0" presStyleCnt="7"/>
      <dgm:spPr/>
      <dgm:t>
        <a:bodyPr/>
        <a:lstStyle/>
        <a:p>
          <a:endParaRPr lang="es-MX"/>
        </a:p>
      </dgm:t>
    </dgm:pt>
    <dgm:pt modelId="{587ACBF0-97FF-481B-BB81-2B8C86676B5C}" type="pres">
      <dgm:prSet presAssocID="{4A79DAC5-492F-4531-95E5-41C540282023}" presName="hierChild4" presStyleCnt="0"/>
      <dgm:spPr/>
    </dgm:pt>
    <dgm:pt modelId="{248772E6-6B8E-4D69-A29C-6917E07E7FFF}" type="pres">
      <dgm:prSet presAssocID="{2ACEAF35-2FA2-4A91-BB30-A0B952BA8754}" presName="Name37" presStyleLbl="parChTrans1D4" presStyleIdx="1" presStyleCnt="7"/>
      <dgm:spPr/>
      <dgm:t>
        <a:bodyPr/>
        <a:lstStyle/>
        <a:p>
          <a:endParaRPr lang="es-MX"/>
        </a:p>
      </dgm:t>
    </dgm:pt>
    <dgm:pt modelId="{ED37D8DA-B570-4914-93A4-E3D722E8D5A0}" type="pres">
      <dgm:prSet presAssocID="{EAA91D26-7434-4B2D-8359-97B8F078E9DD}" presName="hierRoot2" presStyleCnt="0">
        <dgm:presLayoutVars>
          <dgm:hierBranch val="init"/>
        </dgm:presLayoutVars>
      </dgm:prSet>
      <dgm:spPr/>
    </dgm:pt>
    <dgm:pt modelId="{3F6F9B42-F033-4454-9577-9567C66791F6}" type="pres">
      <dgm:prSet presAssocID="{EAA91D26-7434-4B2D-8359-97B8F078E9DD}" presName="rootComposite" presStyleCnt="0"/>
      <dgm:spPr/>
    </dgm:pt>
    <dgm:pt modelId="{72CF9096-8B79-49DC-945A-41580F85D43D}" type="pres">
      <dgm:prSet presAssocID="{EAA91D26-7434-4B2D-8359-97B8F078E9DD}" presName="rootText" presStyleLbl="node4" presStyleIdx="1" presStyleCnt="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02816EB-50FE-481F-856A-F99FCD699565}" type="pres">
      <dgm:prSet presAssocID="{EAA91D26-7434-4B2D-8359-97B8F078E9DD}" presName="rootConnector" presStyleLbl="node4" presStyleIdx="1" presStyleCnt="7"/>
      <dgm:spPr/>
      <dgm:t>
        <a:bodyPr/>
        <a:lstStyle/>
        <a:p>
          <a:endParaRPr lang="es-MX"/>
        </a:p>
      </dgm:t>
    </dgm:pt>
    <dgm:pt modelId="{4466C7AA-FD7C-42B1-AE61-BD1208AD81E6}" type="pres">
      <dgm:prSet presAssocID="{EAA91D26-7434-4B2D-8359-97B8F078E9DD}" presName="hierChild4" presStyleCnt="0"/>
      <dgm:spPr/>
    </dgm:pt>
    <dgm:pt modelId="{F5A2448B-4F30-4E59-AFD9-583E7A0E5F30}" type="pres">
      <dgm:prSet presAssocID="{EAA91D26-7434-4B2D-8359-97B8F078E9DD}" presName="hierChild5" presStyleCnt="0"/>
      <dgm:spPr/>
    </dgm:pt>
    <dgm:pt modelId="{C19D8A57-16AD-4502-A8C4-0E2A9F6F1000}" type="pres">
      <dgm:prSet presAssocID="{4A79DAC5-492F-4531-95E5-41C540282023}" presName="hierChild5" presStyleCnt="0"/>
      <dgm:spPr/>
    </dgm:pt>
    <dgm:pt modelId="{23E83509-DAF9-4539-86C7-2AF6AA31AE24}" type="pres">
      <dgm:prSet presAssocID="{943CB384-B580-429B-807B-AC2E31F8832D}" presName="Name37" presStyleLbl="parChTrans1D4" presStyleIdx="2" presStyleCnt="7"/>
      <dgm:spPr/>
      <dgm:t>
        <a:bodyPr/>
        <a:lstStyle/>
        <a:p>
          <a:endParaRPr lang="es-MX"/>
        </a:p>
      </dgm:t>
    </dgm:pt>
    <dgm:pt modelId="{3DCB0AB9-2D90-4E51-A59C-DD2F6F4E9B3A}" type="pres">
      <dgm:prSet presAssocID="{A77CF22B-C340-43AE-9D9A-547093AD9F7A}" presName="hierRoot2" presStyleCnt="0">
        <dgm:presLayoutVars>
          <dgm:hierBranch val="init"/>
        </dgm:presLayoutVars>
      </dgm:prSet>
      <dgm:spPr/>
    </dgm:pt>
    <dgm:pt modelId="{484383DB-56FE-4D1D-B12C-CC80290F3205}" type="pres">
      <dgm:prSet presAssocID="{A77CF22B-C340-43AE-9D9A-547093AD9F7A}" presName="rootComposite" presStyleCnt="0"/>
      <dgm:spPr/>
    </dgm:pt>
    <dgm:pt modelId="{049222B4-A4DE-42A5-BB53-FB5B0CD9BE3A}" type="pres">
      <dgm:prSet presAssocID="{A77CF22B-C340-43AE-9D9A-547093AD9F7A}" presName="rootText" presStyleLbl="node4" presStyleIdx="2" presStyleCnt="7" custLinFactNeighborX="11480" custLinFactNeighborY="-160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DCD86DD-260E-47BE-A404-42FBAF869DB8}" type="pres">
      <dgm:prSet presAssocID="{A77CF22B-C340-43AE-9D9A-547093AD9F7A}" presName="rootConnector" presStyleLbl="node4" presStyleIdx="2" presStyleCnt="7"/>
      <dgm:spPr/>
      <dgm:t>
        <a:bodyPr/>
        <a:lstStyle/>
        <a:p>
          <a:endParaRPr lang="es-MX"/>
        </a:p>
      </dgm:t>
    </dgm:pt>
    <dgm:pt modelId="{B4817FA8-F3B0-4FB1-BBB7-EA45E822434D}" type="pres">
      <dgm:prSet presAssocID="{A77CF22B-C340-43AE-9D9A-547093AD9F7A}" presName="hierChild4" presStyleCnt="0"/>
      <dgm:spPr/>
    </dgm:pt>
    <dgm:pt modelId="{B727C9D3-0A96-41D8-BD39-D51438C7AA99}" type="pres">
      <dgm:prSet presAssocID="{BCDB954E-0AF0-41DD-9FB4-786811343AC3}" presName="Name37" presStyleLbl="parChTrans1D4" presStyleIdx="3" presStyleCnt="7"/>
      <dgm:spPr/>
      <dgm:t>
        <a:bodyPr/>
        <a:lstStyle/>
        <a:p>
          <a:endParaRPr lang="es-MX"/>
        </a:p>
      </dgm:t>
    </dgm:pt>
    <dgm:pt modelId="{A804CB45-F0A7-4769-B0CA-9BDF8F91BCED}" type="pres">
      <dgm:prSet presAssocID="{5480283A-7CB1-4512-8DDF-1BAEE726ECA1}" presName="hierRoot2" presStyleCnt="0">
        <dgm:presLayoutVars>
          <dgm:hierBranch val="init"/>
        </dgm:presLayoutVars>
      </dgm:prSet>
      <dgm:spPr/>
    </dgm:pt>
    <dgm:pt modelId="{9839CC13-6A22-44AD-8C93-0369EB3A1649}" type="pres">
      <dgm:prSet presAssocID="{5480283A-7CB1-4512-8DDF-1BAEE726ECA1}" presName="rootComposite" presStyleCnt="0"/>
      <dgm:spPr/>
    </dgm:pt>
    <dgm:pt modelId="{A890C5D2-4E9B-434B-ADFE-DFB96224275B}" type="pres">
      <dgm:prSet presAssocID="{5480283A-7CB1-4512-8DDF-1BAEE726ECA1}" presName="rootText" presStyleLbl="node4" presStyleIdx="3" presStyleCnt="7" custLinFactNeighborX="-1315" custLinFactNeighborY="-102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ABA101E-D5E9-49EA-ADF9-CBAEBDA3F6D0}" type="pres">
      <dgm:prSet presAssocID="{5480283A-7CB1-4512-8DDF-1BAEE726ECA1}" presName="rootConnector" presStyleLbl="node4" presStyleIdx="3" presStyleCnt="7"/>
      <dgm:spPr/>
      <dgm:t>
        <a:bodyPr/>
        <a:lstStyle/>
        <a:p>
          <a:endParaRPr lang="es-MX"/>
        </a:p>
      </dgm:t>
    </dgm:pt>
    <dgm:pt modelId="{00876EB9-9E9A-4DF8-BF84-530DF955613E}" type="pres">
      <dgm:prSet presAssocID="{5480283A-7CB1-4512-8DDF-1BAEE726ECA1}" presName="hierChild4" presStyleCnt="0"/>
      <dgm:spPr/>
    </dgm:pt>
    <dgm:pt modelId="{F72FBA93-F67E-48E9-9411-29C1E355C996}" type="pres">
      <dgm:prSet presAssocID="{5480283A-7CB1-4512-8DDF-1BAEE726ECA1}" presName="hierChild5" presStyleCnt="0"/>
      <dgm:spPr/>
    </dgm:pt>
    <dgm:pt modelId="{66B0B5A3-3B1C-47C6-9C5A-113E488E93CC}" type="pres">
      <dgm:prSet presAssocID="{A77CF22B-C340-43AE-9D9A-547093AD9F7A}" presName="hierChild5" presStyleCnt="0"/>
      <dgm:spPr/>
    </dgm:pt>
    <dgm:pt modelId="{1E3B4FF3-1B92-479B-8522-297B63AC21E2}" type="pres">
      <dgm:prSet presAssocID="{1199AD7F-7363-429F-B9EF-47C6477D8BB8}" presName="hierChild5" presStyleCnt="0"/>
      <dgm:spPr/>
    </dgm:pt>
    <dgm:pt modelId="{70FCD5D5-8C02-4BBC-9C11-9E03D847A914}" type="pres">
      <dgm:prSet presAssocID="{5C62E3E1-0996-45A3-938B-58065BDA01FB}" presName="Name37" presStyleLbl="parChTrans1D3" presStyleIdx="1" presStyleCnt="5"/>
      <dgm:spPr/>
      <dgm:t>
        <a:bodyPr/>
        <a:lstStyle/>
        <a:p>
          <a:endParaRPr lang="es-MX"/>
        </a:p>
      </dgm:t>
    </dgm:pt>
    <dgm:pt modelId="{1BDB7A60-EDE6-4FB7-8112-152C07807AE4}" type="pres">
      <dgm:prSet presAssocID="{7FF3E8FE-7867-432C-97DC-5A26E074E09F}" presName="hierRoot2" presStyleCnt="0">
        <dgm:presLayoutVars>
          <dgm:hierBranch val="init"/>
        </dgm:presLayoutVars>
      </dgm:prSet>
      <dgm:spPr/>
    </dgm:pt>
    <dgm:pt modelId="{35458183-F308-41E4-A82F-2827BCB33BCF}" type="pres">
      <dgm:prSet presAssocID="{7FF3E8FE-7867-432C-97DC-5A26E074E09F}" presName="rootComposite" presStyleCnt="0"/>
      <dgm:spPr/>
    </dgm:pt>
    <dgm:pt modelId="{AE98387C-B251-4851-A6AF-1200E58A01C4}" type="pres">
      <dgm:prSet presAssocID="{7FF3E8FE-7867-432C-97DC-5A26E074E09F}" presName="rootText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9EE9561-D79B-4D21-A453-798CAC55E90C}" type="pres">
      <dgm:prSet presAssocID="{7FF3E8FE-7867-432C-97DC-5A26E074E09F}" presName="rootConnector" presStyleLbl="node3" presStyleIdx="1" presStyleCnt="5"/>
      <dgm:spPr/>
      <dgm:t>
        <a:bodyPr/>
        <a:lstStyle/>
        <a:p>
          <a:endParaRPr lang="es-MX"/>
        </a:p>
      </dgm:t>
    </dgm:pt>
    <dgm:pt modelId="{E5C34AAB-C495-447E-85AD-B0DFCE635337}" type="pres">
      <dgm:prSet presAssocID="{7FF3E8FE-7867-432C-97DC-5A26E074E09F}" presName="hierChild4" presStyleCnt="0"/>
      <dgm:spPr/>
    </dgm:pt>
    <dgm:pt modelId="{9904B35E-7B01-4166-8663-0680B84E2F57}" type="pres">
      <dgm:prSet presAssocID="{7FF3E8FE-7867-432C-97DC-5A26E074E09F}" presName="hierChild5" presStyleCnt="0"/>
      <dgm:spPr/>
    </dgm:pt>
    <dgm:pt modelId="{4A44123D-26F9-4151-B0AE-AB58A5C758B8}" type="pres">
      <dgm:prSet presAssocID="{363D8BF5-2759-499E-A632-4AFE11429467}" presName="Name37" presStyleLbl="parChTrans1D3" presStyleIdx="2" presStyleCnt="5"/>
      <dgm:spPr/>
      <dgm:t>
        <a:bodyPr/>
        <a:lstStyle/>
        <a:p>
          <a:endParaRPr lang="es-MX"/>
        </a:p>
      </dgm:t>
    </dgm:pt>
    <dgm:pt modelId="{E360378B-7C78-4A8B-884E-1E65B994A4EA}" type="pres">
      <dgm:prSet presAssocID="{EBC779F8-87C7-48BC-A14D-5C2B99B15CBE}" presName="hierRoot2" presStyleCnt="0">
        <dgm:presLayoutVars>
          <dgm:hierBranch val="init"/>
        </dgm:presLayoutVars>
      </dgm:prSet>
      <dgm:spPr/>
    </dgm:pt>
    <dgm:pt modelId="{0ED1F46D-867E-4984-84E4-6656457CFEA6}" type="pres">
      <dgm:prSet presAssocID="{EBC779F8-87C7-48BC-A14D-5C2B99B15CBE}" presName="rootComposite" presStyleCnt="0"/>
      <dgm:spPr/>
    </dgm:pt>
    <dgm:pt modelId="{FA9652DA-ECCB-4630-A892-E26DAC313795}" type="pres">
      <dgm:prSet presAssocID="{EBC779F8-87C7-48BC-A14D-5C2B99B15CBE}" presName="rootText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6144F35-AA70-4F6C-B1BD-F7F57675272B}" type="pres">
      <dgm:prSet presAssocID="{EBC779F8-87C7-48BC-A14D-5C2B99B15CBE}" presName="rootConnector" presStyleLbl="node3" presStyleIdx="2" presStyleCnt="5"/>
      <dgm:spPr/>
      <dgm:t>
        <a:bodyPr/>
        <a:lstStyle/>
        <a:p>
          <a:endParaRPr lang="es-MX"/>
        </a:p>
      </dgm:t>
    </dgm:pt>
    <dgm:pt modelId="{3EA24711-6481-4050-970D-10E99FB06FF4}" type="pres">
      <dgm:prSet presAssocID="{EBC779F8-87C7-48BC-A14D-5C2B99B15CBE}" presName="hierChild4" presStyleCnt="0"/>
      <dgm:spPr/>
    </dgm:pt>
    <dgm:pt modelId="{82BD830D-F35E-4961-B0F5-2C60567F645A}" type="pres">
      <dgm:prSet presAssocID="{EBC779F8-87C7-48BC-A14D-5C2B99B15CBE}" presName="hierChild5" presStyleCnt="0"/>
      <dgm:spPr/>
    </dgm:pt>
    <dgm:pt modelId="{B9150307-34C4-4741-B70C-1900F24A54B2}" type="pres">
      <dgm:prSet presAssocID="{7AE23436-4A29-4DD7-ADE8-BCA7498B644D}" presName="hierChild5" presStyleCnt="0"/>
      <dgm:spPr/>
    </dgm:pt>
    <dgm:pt modelId="{C60F77BD-33A9-4639-86CF-F52E6280E6B4}" type="pres">
      <dgm:prSet presAssocID="{B1A4A143-54BF-4B2F-97C1-3985DF1B6D84}" presName="Name37" presStyleLbl="parChTrans1D2" presStyleIdx="1" presStyleCnt="2"/>
      <dgm:spPr/>
      <dgm:t>
        <a:bodyPr/>
        <a:lstStyle/>
        <a:p>
          <a:endParaRPr lang="es-MX"/>
        </a:p>
      </dgm:t>
    </dgm:pt>
    <dgm:pt modelId="{5E3FD024-6B63-4862-B90E-C290CA83AC0D}" type="pres">
      <dgm:prSet presAssocID="{96F92195-F871-4FD0-9FD8-41B669995BBC}" presName="hierRoot2" presStyleCnt="0">
        <dgm:presLayoutVars>
          <dgm:hierBranch val="init"/>
        </dgm:presLayoutVars>
      </dgm:prSet>
      <dgm:spPr/>
    </dgm:pt>
    <dgm:pt modelId="{82F61EAD-E6EF-4B21-BB85-CAF504FA48E0}" type="pres">
      <dgm:prSet presAssocID="{96F92195-F871-4FD0-9FD8-41B669995BBC}" presName="rootComposite" presStyleCnt="0"/>
      <dgm:spPr/>
    </dgm:pt>
    <dgm:pt modelId="{BF7F6155-1BED-426B-8116-C509341C4DE5}" type="pres">
      <dgm:prSet presAssocID="{96F92195-F871-4FD0-9FD8-41B669995BBC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E36BD25-795C-49D9-9C61-BD9E5872649B}" type="pres">
      <dgm:prSet presAssocID="{96F92195-F871-4FD0-9FD8-41B669995BBC}" presName="rootConnector" presStyleLbl="node2" presStyleIdx="1" presStyleCnt="2"/>
      <dgm:spPr/>
      <dgm:t>
        <a:bodyPr/>
        <a:lstStyle/>
        <a:p>
          <a:endParaRPr lang="es-MX"/>
        </a:p>
      </dgm:t>
    </dgm:pt>
    <dgm:pt modelId="{A07E2D0F-2796-4261-A33C-E6E741636DC3}" type="pres">
      <dgm:prSet presAssocID="{96F92195-F871-4FD0-9FD8-41B669995BBC}" presName="hierChild4" presStyleCnt="0"/>
      <dgm:spPr/>
    </dgm:pt>
    <dgm:pt modelId="{E1961A61-C2E0-4DDF-9903-6DB053773362}" type="pres">
      <dgm:prSet presAssocID="{C43C9E25-FFCD-4D3D-9A79-7A37609E14E7}" presName="Name37" presStyleLbl="parChTrans1D3" presStyleIdx="3" presStyleCnt="5"/>
      <dgm:spPr/>
      <dgm:t>
        <a:bodyPr/>
        <a:lstStyle/>
        <a:p>
          <a:endParaRPr lang="es-MX"/>
        </a:p>
      </dgm:t>
    </dgm:pt>
    <dgm:pt modelId="{30DDCC82-C945-4295-BC44-9F5E151B35BB}" type="pres">
      <dgm:prSet presAssocID="{CFF2AFAE-AB28-495C-8714-2BE94A3F7984}" presName="hierRoot2" presStyleCnt="0">
        <dgm:presLayoutVars>
          <dgm:hierBranch val="init"/>
        </dgm:presLayoutVars>
      </dgm:prSet>
      <dgm:spPr/>
    </dgm:pt>
    <dgm:pt modelId="{B82D34B4-A3C2-4D82-AFC5-8CA8DF10C527}" type="pres">
      <dgm:prSet presAssocID="{CFF2AFAE-AB28-495C-8714-2BE94A3F7984}" presName="rootComposite" presStyleCnt="0"/>
      <dgm:spPr/>
    </dgm:pt>
    <dgm:pt modelId="{510ED18F-C2EB-4E42-AA66-49B588F8A064}" type="pres">
      <dgm:prSet presAssocID="{CFF2AFAE-AB28-495C-8714-2BE94A3F7984}" presName="rootText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E16C81F8-86ED-4C23-9265-E5730F1C5490}" type="pres">
      <dgm:prSet presAssocID="{CFF2AFAE-AB28-495C-8714-2BE94A3F7984}" presName="rootConnector" presStyleLbl="node3" presStyleIdx="3" presStyleCnt="5"/>
      <dgm:spPr/>
      <dgm:t>
        <a:bodyPr/>
        <a:lstStyle/>
        <a:p>
          <a:endParaRPr lang="es-MX"/>
        </a:p>
      </dgm:t>
    </dgm:pt>
    <dgm:pt modelId="{F134DF28-0EAF-4F07-B692-2D9D4ADBDC05}" type="pres">
      <dgm:prSet presAssocID="{CFF2AFAE-AB28-495C-8714-2BE94A3F7984}" presName="hierChild4" presStyleCnt="0"/>
      <dgm:spPr/>
    </dgm:pt>
    <dgm:pt modelId="{0D3F23D7-BBEC-414A-891A-AA0A3EB1819D}" type="pres">
      <dgm:prSet presAssocID="{39F8D58E-AB67-4BF7-90BC-8059FCCA2709}" presName="Name37" presStyleLbl="parChTrans1D4" presStyleIdx="4" presStyleCnt="7"/>
      <dgm:spPr/>
      <dgm:t>
        <a:bodyPr/>
        <a:lstStyle/>
        <a:p>
          <a:endParaRPr lang="es-MX"/>
        </a:p>
      </dgm:t>
    </dgm:pt>
    <dgm:pt modelId="{00A87F3B-B8E9-44BD-A34D-B566C3398CEE}" type="pres">
      <dgm:prSet presAssocID="{7328826E-D652-4779-B3BD-FB1DED84CA0D}" presName="hierRoot2" presStyleCnt="0">
        <dgm:presLayoutVars>
          <dgm:hierBranch val="init"/>
        </dgm:presLayoutVars>
      </dgm:prSet>
      <dgm:spPr/>
    </dgm:pt>
    <dgm:pt modelId="{D2D6CC46-9B84-4F5C-AE78-73412190B8D6}" type="pres">
      <dgm:prSet presAssocID="{7328826E-D652-4779-B3BD-FB1DED84CA0D}" presName="rootComposite" presStyleCnt="0"/>
      <dgm:spPr/>
    </dgm:pt>
    <dgm:pt modelId="{A86B3316-F747-407A-A6FF-9868D4FE9DD7}" type="pres">
      <dgm:prSet presAssocID="{7328826E-D652-4779-B3BD-FB1DED84CA0D}" presName="rootText" presStyleLbl="node4" presStyleIdx="4" presStyleCnt="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3A19482-C7B6-45E7-8437-9B8E7E936208}" type="pres">
      <dgm:prSet presAssocID="{7328826E-D652-4779-B3BD-FB1DED84CA0D}" presName="rootConnector" presStyleLbl="node4" presStyleIdx="4" presStyleCnt="7"/>
      <dgm:spPr/>
      <dgm:t>
        <a:bodyPr/>
        <a:lstStyle/>
        <a:p>
          <a:endParaRPr lang="es-MX"/>
        </a:p>
      </dgm:t>
    </dgm:pt>
    <dgm:pt modelId="{9E71E472-14AF-45FC-9122-2F256ADA7CDF}" type="pres">
      <dgm:prSet presAssocID="{7328826E-D652-4779-B3BD-FB1DED84CA0D}" presName="hierChild4" presStyleCnt="0"/>
      <dgm:spPr/>
    </dgm:pt>
    <dgm:pt modelId="{3208666C-98B9-458C-A756-C610E4BA518B}" type="pres">
      <dgm:prSet presAssocID="{7328826E-D652-4779-B3BD-FB1DED84CA0D}" presName="hierChild5" presStyleCnt="0"/>
      <dgm:spPr/>
    </dgm:pt>
    <dgm:pt modelId="{7C1F4810-B694-4AB5-9392-234046E9BE91}" type="pres">
      <dgm:prSet presAssocID="{CFF2AFAE-AB28-495C-8714-2BE94A3F7984}" presName="hierChild5" presStyleCnt="0"/>
      <dgm:spPr/>
    </dgm:pt>
    <dgm:pt modelId="{FA3998D5-B8DF-44EB-8972-1F66276E874C}" type="pres">
      <dgm:prSet presAssocID="{7DD8C377-9322-444E-AB69-A5828AA3A32B}" presName="Name37" presStyleLbl="parChTrans1D3" presStyleIdx="4" presStyleCnt="5"/>
      <dgm:spPr/>
      <dgm:t>
        <a:bodyPr/>
        <a:lstStyle/>
        <a:p>
          <a:endParaRPr lang="es-MX"/>
        </a:p>
      </dgm:t>
    </dgm:pt>
    <dgm:pt modelId="{4ACEC8C5-4450-45D4-8B68-872C28F33145}" type="pres">
      <dgm:prSet presAssocID="{B6A5A5D6-56B6-4078-A3D9-8232DAEA34DF}" presName="hierRoot2" presStyleCnt="0">
        <dgm:presLayoutVars>
          <dgm:hierBranch val="init"/>
        </dgm:presLayoutVars>
      </dgm:prSet>
      <dgm:spPr/>
    </dgm:pt>
    <dgm:pt modelId="{296CCD64-D237-41E1-B423-2ABB53AE00B7}" type="pres">
      <dgm:prSet presAssocID="{B6A5A5D6-56B6-4078-A3D9-8232DAEA34DF}" presName="rootComposite" presStyleCnt="0"/>
      <dgm:spPr/>
    </dgm:pt>
    <dgm:pt modelId="{586AA170-C52B-42A2-B980-3C461AC7F68D}" type="pres">
      <dgm:prSet presAssocID="{B6A5A5D6-56B6-4078-A3D9-8232DAEA34DF}" presName="rootText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8BD2D881-890E-4417-AC99-7B833DC7AF9A}" type="pres">
      <dgm:prSet presAssocID="{B6A5A5D6-56B6-4078-A3D9-8232DAEA34DF}" presName="rootConnector" presStyleLbl="node3" presStyleIdx="4" presStyleCnt="5"/>
      <dgm:spPr/>
      <dgm:t>
        <a:bodyPr/>
        <a:lstStyle/>
        <a:p>
          <a:endParaRPr lang="es-MX"/>
        </a:p>
      </dgm:t>
    </dgm:pt>
    <dgm:pt modelId="{7916A577-4678-42B6-BFB9-FE1C316A3495}" type="pres">
      <dgm:prSet presAssocID="{B6A5A5D6-56B6-4078-A3D9-8232DAEA34DF}" presName="hierChild4" presStyleCnt="0"/>
      <dgm:spPr/>
    </dgm:pt>
    <dgm:pt modelId="{7FAB6BAD-1A11-42F1-870F-268379B83595}" type="pres">
      <dgm:prSet presAssocID="{E08CEA12-CCED-4938-B4E4-5041F81309CD}" presName="Name37" presStyleLbl="parChTrans1D4" presStyleIdx="5" presStyleCnt="7"/>
      <dgm:spPr/>
      <dgm:t>
        <a:bodyPr/>
        <a:lstStyle/>
        <a:p>
          <a:endParaRPr lang="es-MX"/>
        </a:p>
      </dgm:t>
    </dgm:pt>
    <dgm:pt modelId="{D2F1906C-B038-4EAE-83FE-DE0B42C8595E}" type="pres">
      <dgm:prSet presAssocID="{DE3598E5-D65C-4631-8A37-1BEE956C3D15}" presName="hierRoot2" presStyleCnt="0">
        <dgm:presLayoutVars>
          <dgm:hierBranch val="init"/>
        </dgm:presLayoutVars>
      </dgm:prSet>
      <dgm:spPr/>
    </dgm:pt>
    <dgm:pt modelId="{45178634-7D42-4A04-9D95-44AC6DF96B03}" type="pres">
      <dgm:prSet presAssocID="{DE3598E5-D65C-4631-8A37-1BEE956C3D15}" presName="rootComposite" presStyleCnt="0"/>
      <dgm:spPr/>
    </dgm:pt>
    <dgm:pt modelId="{C2BBF0A8-32AF-4361-BBE9-4D86FF484382}" type="pres">
      <dgm:prSet presAssocID="{DE3598E5-D65C-4631-8A37-1BEE956C3D15}" presName="rootText" presStyleLbl="node4" presStyleIdx="5" presStyleCnt="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5801712B-B9F6-4D1A-ADF9-5E1740D5CA11}" type="pres">
      <dgm:prSet presAssocID="{DE3598E5-D65C-4631-8A37-1BEE956C3D15}" presName="rootConnector" presStyleLbl="node4" presStyleIdx="5" presStyleCnt="7"/>
      <dgm:spPr/>
      <dgm:t>
        <a:bodyPr/>
        <a:lstStyle/>
        <a:p>
          <a:endParaRPr lang="es-MX"/>
        </a:p>
      </dgm:t>
    </dgm:pt>
    <dgm:pt modelId="{CDF22330-26D9-4EA1-A6F0-75BDE04085AB}" type="pres">
      <dgm:prSet presAssocID="{DE3598E5-D65C-4631-8A37-1BEE956C3D15}" presName="hierChild4" presStyleCnt="0"/>
      <dgm:spPr/>
    </dgm:pt>
    <dgm:pt modelId="{A2AFE2D5-CB00-4B80-B203-862E8F87C7FD}" type="pres">
      <dgm:prSet presAssocID="{804072A6-B5E9-44F2-8D58-1E7B1CE17D16}" presName="Name37" presStyleLbl="parChTrans1D4" presStyleIdx="6" presStyleCnt="7"/>
      <dgm:spPr/>
      <dgm:t>
        <a:bodyPr/>
        <a:lstStyle/>
        <a:p>
          <a:endParaRPr lang="es-MX"/>
        </a:p>
      </dgm:t>
    </dgm:pt>
    <dgm:pt modelId="{F40C6E0C-8B0A-4972-8285-AD37D431DB2D}" type="pres">
      <dgm:prSet presAssocID="{8194C7E9-6760-4A6E-A2F7-67670351D59A}" presName="hierRoot2" presStyleCnt="0">
        <dgm:presLayoutVars>
          <dgm:hierBranch val="init"/>
        </dgm:presLayoutVars>
      </dgm:prSet>
      <dgm:spPr/>
    </dgm:pt>
    <dgm:pt modelId="{F263AA62-7677-4D03-BADB-58D49B3BA633}" type="pres">
      <dgm:prSet presAssocID="{8194C7E9-6760-4A6E-A2F7-67670351D59A}" presName="rootComposite" presStyleCnt="0"/>
      <dgm:spPr/>
    </dgm:pt>
    <dgm:pt modelId="{4A5F7393-3E42-4401-9130-D2801A6CDC12}" type="pres">
      <dgm:prSet presAssocID="{8194C7E9-6760-4A6E-A2F7-67670351D59A}" presName="rootText" presStyleLbl="node4" presStyleIdx="6" presStyleCnt="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07FE6B36-5E69-41C0-899C-67556ADB8978}" type="pres">
      <dgm:prSet presAssocID="{8194C7E9-6760-4A6E-A2F7-67670351D59A}" presName="rootConnector" presStyleLbl="node4" presStyleIdx="6" presStyleCnt="7"/>
      <dgm:spPr/>
      <dgm:t>
        <a:bodyPr/>
        <a:lstStyle/>
        <a:p>
          <a:endParaRPr lang="es-MX"/>
        </a:p>
      </dgm:t>
    </dgm:pt>
    <dgm:pt modelId="{FAB89D42-D2FD-4FF1-B484-2175A0499FEA}" type="pres">
      <dgm:prSet presAssocID="{8194C7E9-6760-4A6E-A2F7-67670351D59A}" presName="hierChild4" presStyleCnt="0"/>
      <dgm:spPr/>
    </dgm:pt>
    <dgm:pt modelId="{7A99BF75-619D-4913-B359-6DEF2B6E5FB2}" type="pres">
      <dgm:prSet presAssocID="{8194C7E9-6760-4A6E-A2F7-67670351D59A}" presName="hierChild5" presStyleCnt="0"/>
      <dgm:spPr/>
    </dgm:pt>
    <dgm:pt modelId="{A8A2BA7C-B011-4920-9B1E-F5825FD1AEC7}" type="pres">
      <dgm:prSet presAssocID="{DE3598E5-D65C-4631-8A37-1BEE956C3D15}" presName="hierChild5" presStyleCnt="0"/>
      <dgm:spPr/>
    </dgm:pt>
    <dgm:pt modelId="{F2F753E8-D24F-491B-8DEB-790D3C26A4C1}" type="pres">
      <dgm:prSet presAssocID="{B6A5A5D6-56B6-4078-A3D9-8232DAEA34DF}" presName="hierChild5" presStyleCnt="0"/>
      <dgm:spPr/>
    </dgm:pt>
    <dgm:pt modelId="{85877DCC-F28F-4580-9430-A68AA2B396BD}" type="pres">
      <dgm:prSet presAssocID="{96F92195-F871-4FD0-9FD8-41B669995BBC}" presName="hierChild5" presStyleCnt="0"/>
      <dgm:spPr/>
    </dgm:pt>
    <dgm:pt modelId="{E0A75231-87E8-4A2F-AB45-699C6E0329F5}" type="pres">
      <dgm:prSet presAssocID="{4224D86B-9513-44D3-9E94-DDE81E3BDF7B}" presName="hierChild3" presStyleCnt="0"/>
      <dgm:spPr/>
    </dgm:pt>
  </dgm:ptLst>
  <dgm:cxnLst>
    <dgm:cxn modelId="{EAFA374C-F17D-4F9C-ABA0-A606DB70FDE4}" srcId="{96F92195-F871-4FD0-9FD8-41B669995BBC}" destId="{CFF2AFAE-AB28-495C-8714-2BE94A3F7984}" srcOrd="0" destOrd="0" parTransId="{C43C9E25-FFCD-4D3D-9A79-7A37609E14E7}" sibTransId="{5CE125E0-F4AD-4F4D-BE22-BD15DEB1133C}"/>
    <dgm:cxn modelId="{A681D53E-3C29-4283-9C81-41B3F7434A7E}" type="presOf" srcId="{A77CF22B-C340-43AE-9D9A-547093AD9F7A}" destId="{049222B4-A4DE-42A5-BB53-FB5B0CD9BE3A}" srcOrd="0" destOrd="0" presId="urn:microsoft.com/office/officeart/2005/8/layout/orgChart1"/>
    <dgm:cxn modelId="{D2FABA9E-AF64-4FF4-8E65-00C315C8476B}" type="presOf" srcId="{96F92195-F871-4FD0-9FD8-41B669995BBC}" destId="{1E36BD25-795C-49D9-9C61-BD9E5872649B}" srcOrd="1" destOrd="0" presId="urn:microsoft.com/office/officeart/2005/8/layout/orgChart1"/>
    <dgm:cxn modelId="{1C80F039-3087-41B0-9E1A-FC058950716E}" type="presOf" srcId="{363D8BF5-2759-499E-A632-4AFE11429467}" destId="{4A44123D-26F9-4151-B0AE-AB58A5C758B8}" srcOrd="0" destOrd="0" presId="urn:microsoft.com/office/officeart/2005/8/layout/orgChart1"/>
    <dgm:cxn modelId="{4DCF681C-D60C-4376-8B85-3E21A1F3E9D7}" type="presOf" srcId="{4A79DAC5-492F-4531-95E5-41C540282023}" destId="{732D3988-CF1C-4856-9EC2-0A6F4DFD4E67}" srcOrd="0" destOrd="0" presId="urn:microsoft.com/office/officeart/2005/8/layout/orgChart1"/>
    <dgm:cxn modelId="{9DCF1FAA-321F-454F-95DC-F96CEF875E9B}" srcId="{7AE23436-4A29-4DD7-ADE8-BCA7498B644D}" destId="{1199AD7F-7363-429F-B9EF-47C6477D8BB8}" srcOrd="0" destOrd="0" parTransId="{8DC19734-B3F3-4D4D-9DF6-B006F291BE1B}" sibTransId="{10C507C4-CC03-47FE-BF7F-B6301C998F8F}"/>
    <dgm:cxn modelId="{061DD516-80F2-4197-ADF0-E3AADB8CF52C}" type="presOf" srcId="{5C62E3E1-0996-45A3-938B-58065BDA01FB}" destId="{70FCD5D5-8C02-4BBC-9C11-9E03D847A914}" srcOrd="0" destOrd="0" presId="urn:microsoft.com/office/officeart/2005/8/layout/orgChart1"/>
    <dgm:cxn modelId="{5263BB7A-7B6F-428A-8C3B-1FD142335655}" type="presOf" srcId="{EBC779F8-87C7-48BC-A14D-5C2B99B15CBE}" destId="{B6144F35-AA70-4F6C-B1BD-F7F57675272B}" srcOrd="1" destOrd="0" presId="urn:microsoft.com/office/officeart/2005/8/layout/orgChart1"/>
    <dgm:cxn modelId="{AACA088C-1688-43FC-B335-2340730AD5EF}" type="presOf" srcId="{CFF2AFAE-AB28-495C-8714-2BE94A3F7984}" destId="{510ED18F-C2EB-4E42-AA66-49B588F8A064}" srcOrd="0" destOrd="0" presId="urn:microsoft.com/office/officeart/2005/8/layout/orgChart1"/>
    <dgm:cxn modelId="{A42F4802-4668-414A-BACF-A9550A6795B8}" type="presOf" srcId="{EAA91D26-7434-4B2D-8359-97B8F078E9DD}" destId="{C02816EB-50FE-481F-856A-F99FCD699565}" srcOrd="1" destOrd="0" presId="urn:microsoft.com/office/officeart/2005/8/layout/orgChart1"/>
    <dgm:cxn modelId="{3150E445-6DDA-4536-AD44-F67AD0068BD5}" type="presOf" srcId="{4224D86B-9513-44D3-9E94-DDE81E3BDF7B}" destId="{56E53CB5-3494-4349-BDFC-6BA0C09D61B6}" srcOrd="0" destOrd="0" presId="urn:microsoft.com/office/officeart/2005/8/layout/orgChart1"/>
    <dgm:cxn modelId="{ECB11F43-AE11-4283-9C0E-B1A67E4CAF4F}" srcId="{4A79DAC5-492F-4531-95E5-41C540282023}" destId="{EAA91D26-7434-4B2D-8359-97B8F078E9DD}" srcOrd="0" destOrd="0" parTransId="{2ACEAF35-2FA2-4A91-BB30-A0B952BA8754}" sibTransId="{58134876-6452-4C67-82CE-9766915103AB}"/>
    <dgm:cxn modelId="{06ED4AE1-D833-44C5-9CCB-5FBC10897762}" type="presOf" srcId="{C43C9E25-FFCD-4D3D-9A79-7A37609E14E7}" destId="{E1961A61-C2E0-4DDF-9903-6DB053773362}" srcOrd="0" destOrd="0" presId="urn:microsoft.com/office/officeart/2005/8/layout/orgChart1"/>
    <dgm:cxn modelId="{D36FB455-DFE7-426A-B39C-4673B15EF6C1}" type="presOf" srcId="{4224D86B-9513-44D3-9E94-DDE81E3BDF7B}" destId="{7213EFB2-7D69-4955-849C-651E745AC163}" srcOrd="1" destOrd="0" presId="urn:microsoft.com/office/officeart/2005/8/layout/orgChart1"/>
    <dgm:cxn modelId="{D6C787BE-49B1-4AC0-9ED9-17D7618EE6E9}" type="presOf" srcId="{E08CEA12-CCED-4938-B4E4-5041F81309CD}" destId="{7FAB6BAD-1A11-42F1-870F-268379B83595}" srcOrd="0" destOrd="0" presId="urn:microsoft.com/office/officeart/2005/8/layout/orgChart1"/>
    <dgm:cxn modelId="{B6533A87-AF1D-4C26-B47A-0097692B6E5B}" srcId="{CFF2AFAE-AB28-495C-8714-2BE94A3F7984}" destId="{7328826E-D652-4779-B3BD-FB1DED84CA0D}" srcOrd="0" destOrd="0" parTransId="{39F8D58E-AB67-4BF7-90BC-8059FCCA2709}" sibTransId="{9AD4B1C6-387F-47FC-B1A9-2DF568DB74E2}"/>
    <dgm:cxn modelId="{0B33DF77-FBDC-4117-8A10-5AB725C370F3}" type="presOf" srcId="{8194C7E9-6760-4A6E-A2F7-67670351D59A}" destId="{07FE6B36-5E69-41C0-899C-67556ADB8978}" srcOrd="1" destOrd="0" presId="urn:microsoft.com/office/officeart/2005/8/layout/orgChart1"/>
    <dgm:cxn modelId="{4F211CD2-503A-44AC-913F-B84C73B26245}" type="presOf" srcId="{2CAFAEB9-D505-43CD-9D6A-54B085BE64DB}" destId="{22126749-A5FB-4EF9-BFBB-DE963EA8115E}" srcOrd="0" destOrd="0" presId="urn:microsoft.com/office/officeart/2005/8/layout/orgChart1"/>
    <dgm:cxn modelId="{83E2FFCF-81CB-473A-B71C-72CB61DD208E}" srcId="{4224D86B-9513-44D3-9E94-DDE81E3BDF7B}" destId="{96F92195-F871-4FD0-9FD8-41B669995BBC}" srcOrd="1" destOrd="0" parTransId="{B1A4A143-54BF-4B2F-97C1-3985DF1B6D84}" sibTransId="{07F5CD27-3D95-492F-B444-FB2E378D4E62}"/>
    <dgm:cxn modelId="{FAAB2ACE-221B-4AF4-9DC9-2B2BF7F9DA3C}" type="presOf" srcId="{4A79DAC5-492F-4531-95E5-41C540282023}" destId="{82B84614-48F9-4562-AC2D-C87FCF27AD43}" srcOrd="1" destOrd="0" presId="urn:microsoft.com/office/officeart/2005/8/layout/orgChart1"/>
    <dgm:cxn modelId="{61C05B65-11FB-41F5-94F7-2FA04356B363}" srcId="{DE3598E5-D65C-4631-8A37-1BEE956C3D15}" destId="{8194C7E9-6760-4A6E-A2F7-67670351D59A}" srcOrd="0" destOrd="0" parTransId="{804072A6-B5E9-44F2-8D58-1E7B1CE17D16}" sibTransId="{5BC20497-8C33-4A1F-AF79-10E7210F5BF1}"/>
    <dgm:cxn modelId="{AD508822-B04D-415D-9DE8-125605C3B037}" srcId="{1199AD7F-7363-429F-B9EF-47C6477D8BB8}" destId="{A77CF22B-C340-43AE-9D9A-547093AD9F7A}" srcOrd="1" destOrd="0" parTransId="{943CB384-B580-429B-807B-AC2E31F8832D}" sibTransId="{3282405F-C1AD-4FC0-8626-37DA37C6FBBF}"/>
    <dgm:cxn modelId="{E6EA2F89-0D00-4A75-A1B8-CC0CB84E087C}" type="presOf" srcId="{1199AD7F-7363-429F-B9EF-47C6477D8BB8}" destId="{11634736-F043-47F1-AFC3-74B6BEBE0ACA}" srcOrd="1" destOrd="0" presId="urn:microsoft.com/office/officeart/2005/8/layout/orgChart1"/>
    <dgm:cxn modelId="{A7B15E8C-CA9B-4A31-834C-C81B1BB6D97B}" type="presOf" srcId="{EAA91D26-7434-4B2D-8359-97B8F078E9DD}" destId="{72CF9096-8B79-49DC-945A-41580F85D43D}" srcOrd="0" destOrd="0" presId="urn:microsoft.com/office/officeart/2005/8/layout/orgChart1"/>
    <dgm:cxn modelId="{F114406E-03B1-49E7-952B-3D18891F31AF}" srcId="{7AE23436-4A29-4DD7-ADE8-BCA7498B644D}" destId="{7FF3E8FE-7867-432C-97DC-5A26E074E09F}" srcOrd="1" destOrd="0" parTransId="{5C62E3E1-0996-45A3-938B-58065BDA01FB}" sibTransId="{649C2956-BCE5-4FFD-AAF4-7F8B9D3F608A}"/>
    <dgm:cxn modelId="{64388B15-BB78-470B-89C9-BCD30BDB8641}" srcId="{96F92195-F871-4FD0-9FD8-41B669995BBC}" destId="{B6A5A5D6-56B6-4078-A3D9-8232DAEA34DF}" srcOrd="1" destOrd="0" parTransId="{7DD8C377-9322-444E-AB69-A5828AA3A32B}" sibTransId="{F9C61B76-8731-4D13-99AE-E514F54C2A23}"/>
    <dgm:cxn modelId="{B99B268E-5DA4-4BB9-8EB6-4234FEBE743E}" type="presOf" srcId="{CFF2AFAE-AB28-495C-8714-2BE94A3F7984}" destId="{E16C81F8-86ED-4C23-9265-E5730F1C5490}" srcOrd="1" destOrd="0" presId="urn:microsoft.com/office/officeart/2005/8/layout/orgChart1"/>
    <dgm:cxn modelId="{854A07A8-F575-4EB9-BFD2-C8566526FA76}" srcId="{1199AD7F-7363-429F-B9EF-47C6477D8BB8}" destId="{4A79DAC5-492F-4531-95E5-41C540282023}" srcOrd="0" destOrd="0" parTransId="{674CAD1E-E920-4F71-BE1C-1D22510C1001}" sibTransId="{C4537744-B049-4F29-9E48-FA4C3CF658B7}"/>
    <dgm:cxn modelId="{4ACC422B-36C8-4442-BBDA-B372037D09D1}" type="presOf" srcId="{B1A4A143-54BF-4B2F-97C1-3985DF1B6D84}" destId="{C60F77BD-33A9-4639-86CF-F52E6280E6B4}" srcOrd="0" destOrd="0" presId="urn:microsoft.com/office/officeart/2005/8/layout/orgChart1"/>
    <dgm:cxn modelId="{10702D5E-7F64-46AD-89CF-560A23E5079C}" type="presOf" srcId="{7DD8C377-9322-444E-AB69-A5828AA3A32B}" destId="{FA3998D5-B8DF-44EB-8972-1F66276E874C}" srcOrd="0" destOrd="0" presId="urn:microsoft.com/office/officeart/2005/8/layout/orgChart1"/>
    <dgm:cxn modelId="{DD433F3C-B5FE-4EC2-9D69-E9DBDEC0C8E2}" type="presOf" srcId="{7328826E-D652-4779-B3BD-FB1DED84CA0D}" destId="{A86B3316-F747-407A-A6FF-9868D4FE9DD7}" srcOrd="0" destOrd="0" presId="urn:microsoft.com/office/officeart/2005/8/layout/orgChart1"/>
    <dgm:cxn modelId="{5A26C18F-1C73-4C28-9975-E66F7FA89F85}" type="presOf" srcId="{674CAD1E-E920-4F71-BE1C-1D22510C1001}" destId="{5A18A959-C6ED-4196-8FD5-3AEB743D64FF}" srcOrd="0" destOrd="0" presId="urn:microsoft.com/office/officeart/2005/8/layout/orgChart1"/>
    <dgm:cxn modelId="{53A33CD8-4D2A-4772-9076-41785E8D5EAB}" type="presOf" srcId="{8194C7E9-6760-4A6E-A2F7-67670351D59A}" destId="{4A5F7393-3E42-4401-9130-D2801A6CDC12}" srcOrd="0" destOrd="0" presId="urn:microsoft.com/office/officeart/2005/8/layout/orgChart1"/>
    <dgm:cxn modelId="{658B231C-BC97-4957-9B6E-0FC80EF408DF}" srcId="{B6A5A5D6-56B6-4078-A3D9-8232DAEA34DF}" destId="{DE3598E5-D65C-4631-8A37-1BEE956C3D15}" srcOrd="0" destOrd="0" parTransId="{E08CEA12-CCED-4938-B4E4-5041F81309CD}" sibTransId="{826733DA-ED0F-487E-8D60-5878BA8C6DB1}"/>
    <dgm:cxn modelId="{420EFCB1-629B-442E-B89D-4E42CA797AAD}" type="presOf" srcId="{EBC779F8-87C7-48BC-A14D-5C2B99B15CBE}" destId="{FA9652DA-ECCB-4630-A892-E26DAC313795}" srcOrd="0" destOrd="0" presId="urn:microsoft.com/office/officeart/2005/8/layout/orgChart1"/>
    <dgm:cxn modelId="{C67F07F7-45A3-46F6-9721-B63BA931C525}" srcId="{7AE23436-4A29-4DD7-ADE8-BCA7498B644D}" destId="{EBC779F8-87C7-48BC-A14D-5C2B99B15CBE}" srcOrd="2" destOrd="0" parTransId="{363D8BF5-2759-499E-A632-4AFE11429467}" sibTransId="{C567F1A8-6176-4894-9FBA-F557719AEBBB}"/>
    <dgm:cxn modelId="{095E9EB4-87E7-4876-B097-56F7DAC6878D}" type="presOf" srcId="{BA4EFA2C-C9C6-4290-BE0E-48774A4C6058}" destId="{EAC9EB01-5E46-4381-9F37-EB908F8FC860}" srcOrd="0" destOrd="0" presId="urn:microsoft.com/office/officeart/2005/8/layout/orgChart1"/>
    <dgm:cxn modelId="{7E0D0526-D33C-46C2-B630-B589ED605370}" type="presOf" srcId="{A77CF22B-C340-43AE-9D9A-547093AD9F7A}" destId="{ADCD86DD-260E-47BE-A404-42FBAF869DB8}" srcOrd="1" destOrd="0" presId="urn:microsoft.com/office/officeart/2005/8/layout/orgChart1"/>
    <dgm:cxn modelId="{F4C0EE80-5848-41D0-B619-F6C6AFC5C971}" type="presOf" srcId="{7FF3E8FE-7867-432C-97DC-5A26E074E09F}" destId="{A9EE9561-D79B-4D21-A453-798CAC55E90C}" srcOrd="1" destOrd="0" presId="urn:microsoft.com/office/officeart/2005/8/layout/orgChart1"/>
    <dgm:cxn modelId="{473C819F-8E96-4C74-8CD8-BD8D889C5D78}" type="presOf" srcId="{7FF3E8FE-7867-432C-97DC-5A26E074E09F}" destId="{AE98387C-B251-4851-A6AF-1200E58A01C4}" srcOrd="0" destOrd="0" presId="urn:microsoft.com/office/officeart/2005/8/layout/orgChart1"/>
    <dgm:cxn modelId="{4E1BEC04-E5EC-40BB-A1A1-F68B4C6AB94E}" type="presOf" srcId="{943CB384-B580-429B-807B-AC2E31F8832D}" destId="{23E83509-DAF9-4539-86C7-2AF6AA31AE24}" srcOrd="0" destOrd="0" presId="urn:microsoft.com/office/officeart/2005/8/layout/orgChart1"/>
    <dgm:cxn modelId="{F0FF6409-778E-43B5-871D-B90E01C862AC}" type="presOf" srcId="{7AE23436-4A29-4DD7-ADE8-BCA7498B644D}" destId="{143A4C77-7A8F-49A9-99DD-41CEE9BE0362}" srcOrd="1" destOrd="0" presId="urn:microsoft.com/office/officeart/2005/8/layout/orgChart1"/>
    <dgm:cxn modelId="{19C7855D-129E-49DE-9718-802C160F34E2}" srcId="{4224D86B-9513-44D3-9E94-DDE81E3BDF7B}" destId="{7AE23436-4A29-4DD7-ADE8-BCA7498B644D}" srcOrd="0" destOrd="0" parTransId="{BA4EFA2C-C9C6-4290-BE0E-48774A4C6058}" sibTransId="{8DD00DBD-6A9E-4719-A085-A5679015C1F8}"/>
    <dgm:cxn modelId="{3D00EF0D-E033-442B-B255-E68905D441C2}" type="presOf" srcId="{2ACEAF35-2FA2-4A91-BB30-A0B952BA8754}" destId="{248772E6-6B8E-4D69-A29C-6917E07E7FFF}" srcOrd="0" destOrd="0" presId="urn:microsoft.com/office/officeart/2005/8/layout/orgChart1"/>
    <dgm:cxn modelId="{3750958C-95E1-4DB0-BA2C-7B99478BA484}" type="presOf" srcId="{8DC19734-B3F3-4D4D-9DF6-B006F291BE1B}" destId="{53F97999-9B86-4561-B81B-2B2AFAD50787}" srcOrd="0" destOrd="0" presId="urn:microsoft.com/office/officeart/2005/8/layout/orgChart1"/>
    <dgm:cxn modelId="{EF00D311-D2AB-4DFC-B22F-40954DAFDC6B}" type="presOf" srcId="{BCDB954E-0AF0-41DD-9FB4-786811343AC3}" destId="{B727C9D3-0A96-41D8-BD39-D51438C7AA99}" srcOrd="0" destOrd="0" presId="urn:microsoft.com/office/officeart/2005/8/layout/orgChart1"/>
    <dgm:cxn modelId="{55410BA7-5270-4022-9A90-58E242BC4D1C}" type="presOf" srcId="{7AE23436-4A29-4DD7-ADE8-BCA7498B644D}" destId="{E5AF8C3E-FA04-4E87-B39F-3435CA062F18}" srcOrd="0" destOrd="0" presId="urn:microsoft.com/office/officeart/2005/8/layout/orgChart1"/>
    <dgm:cxn modelId="{767FCD39-0145-49C1-BEF2-31E3D1DD44B7}" type="presOf" srcId="{5480283A-7CB1-4512-8DDF-1BAEE726ECA1}" destId="{4ABA101E-D5E9-49EA-ADF9-CBAEBDA3F6D0}" srcOrd="1" destOrd="0" presId="urn:microsoft.com/office/officeart/2005/8/layout/orgChart1"/>
    <dgm:cxn modelId="{6EC8C0D3-3EAF-4ED7-8951-B0BC910EBB1A}" type="presOf" srcId="{1199AD7F-7363-429F-B9EF-47C6477D8BB8}" destId="{C7A51317-DE54-4AC6-9D8E-9A1411B18FE1}" srcOrd="0" destOrd="0" presId="urn:microsoft.com/office/officeart/2005/8/layout/orgChart1"/>
    <dgm:cxn modelId="{DD705D5E-84B2-486E-8A87-908CF53A848D}" type="presOf" srcId="{B6A5A5D6-56B6-4078-A3D9-8232DAEA34DF}" destId="{586AA170-C52B-42A2-B980-3C461AC7F68D}" srcOrd="0" destOrd="0" presId="urn:microsoft.com/office/officeart/2005/8/layout/orgChart1"/>
    <dgm:cxn modelId="{2252C351-D5FD-49D4-AB03-B9B995EDB4C4}" type="presOf" srcId="{DE3598E5-D65C-4631-8A37-1BEE956C3D15}" destId="{5801712B-B9F6-4D1A-ADF9-5E1740D5CA11}" srcOrd="1" destOrd="0" presId="urn:microsoft.com/office/officeart/2005/8/layout/orgChart1"/>
    <dgm:cxn modelId="{4D3B88BF-C8F4-404C-BC2F-5FA388648EFF}" type="presOf" srcId="{804072A6-B5E9-44F2-8D58-1E7B1CE17D16}" destId="{A2AFE2D5-CB00-4B80-B203-862E8F87C7FD}" srcOrd="0" destOrd="0" presId="urn:microsoft.com/office/officeart/2005/8/layout/orgChart1"/>
    <dgm:cxn modelId="{9937D63D-BB59-41DC-B3AB-8CA9FA7ACBB0}" type="presOf" srcId="{39F8D58E-AB67-4BF7-90BC-8059FCCA2709}" destId="{0D3F23D7-BBEC-414A-891A-AA0A3EB1819D}" srcOrd="0" destOrd="0" presId="urn:microsoft.com/office/officeart/2005/8/layout/orgChart1"/>
    <dgm:cxn modelId="{0D060248-7595-4F2D-9CF8-D27361769B64}" type="presOf" srcId="{DE3598E5-D65C-4631-8A37-1BEE956C3D15}" destId="{C2BBF0A8-32AF-4361-BBE9-4D86FF484382}" srcOrd="0" destOrd="0" presId="urn:microsoft.com/office/officeart/2005/8/layout/orgChart1"/>
    <dgm:cxn modelId="{72FF6ED9-C8E4-412E-8F56-8B3CE8A38F7E}" type="presOf" srcId="{96F92195-F871-4FD0-9FD8-41B669995BBC}" destId="{BF7F6155-1BED-426B-8116-C509341C4DE5}" srcOrd="0" destOrd="0" presId="urn:microsoft.com/office/officeart/2005/8/layout/orgChart1"/>
    <dgm:cxn modelId="{B1E6FFE2-E87D-4FAB-85E1-622D158F8A6D}" type="presOf" srcId="{B6A5A5D6-56B6-4078-A3D9-8232DAEA34DF}" destId="{8BD2D881-890E-4417-AC99-7B833DC7AF9A}" srcOrd="1" destOrd="0" presId="urn:microsoft.com/office/officeart/2005/8/layout/orgChart1"/>
    <dgm:cxn modelId="{1DBC138D-C7CC-40F4-8F61-C575DD1B52CD}" srcId="{2CAFAEB9-D505-43CD-9D6A-54B085BE64DB}" destId="{4224D86B-9513-44D3-9E94-DDE81E3BDF7B}" srcOrd="0" destOrd="0" parTransId="{4C0AB31D-7C6F-4835-9BDE-2D73E832AF76}" sibTransId="{F129C9AD-2643-4AD1-A483-D91B5F861CDD}"/>
    <dgm:cxn modelId="{E73614EE-624D-48E5-A6A3-9560173B7650}" type="presOf" srcId="{5480283A-7CB1-4512-8DDF-1BAEE726ECA1}" destId="{A890C5D2-4E9B-434B-ADFE-DFB96224275B}" srcOrd="0" destOrd="0" presId="urn:microsoft.com/office/officeart/2005/8/layout/orgChart1"/>
    <dgm:cxn modelId="{D00EA8E2-575D-4B52-A088-AB2E68372133}" srcId="{A77CF22B-C340-43AE-9D9A-547093AD9F7A}" destId="{5480283A-7CB1-4512-8DDF-1BAEE726ECA1}" srcOrd="0" destOrd="0" parTransId="{BCDB954E-0AF0-41DD-9FB4-786811343AC3}" sibTransId="{1F7E66E0-9F2B-4F54-B6AC-438D91C7B610}"/>
    <dgm:cxn modelId="{DC3FF1F9-C203-4187-9B76-747DBB325BDE}" type="presOf" srcId="{7328826E-D652-4779-B3BD-FB1DED84CA0D}" destId="{43A19482-C7B6-45E7-8437-9B8E7E936208}" srcOrd="1" destOrd="0" presId="urn:microsoft.com/office/officeart/2005/8/layout/orgChart1"/>
    <dgm:cxn modelId="{BC7B8793-C833-4493-813E-E1110CF3CE31}" type="presParOf" srcId="{22126749-A5FB-4EF9-BFBB-DE963EA8115E}" destId="{3C6B50E5-7E66-4779-8275-F0C6DA47870F}" srcOrd="0" destOrd="0" presId="urn:microsoft.com/office/officeart/2005/8/layout/orgChart1"/>
    <dgm:cxn modelId="{4C849927-E178-403D-A511-6BBDF0557A7B}" type="presParOf" srcId="{3C6B50E5-7E66-4779-8275-F0C6DA47870F}" destId="{F288A939-FF4E-424B-BDFF-102C6846D1D5}" srcOrd="0" destOrd="0" presId="urn:microsoft.com/office/officeart/2005/8/layout/orgChart1"/>
    <dgm:cxn modelId="{5107347B-66F2-4493-AE47-040C993288E4}" type="presParOf" srcId="{F288A939-FF4E-424B-BDFF-102C6846D1D5}" destId="{56E53CB5-3494-4349-BDFC-6BA0C09D61B6}" srcOrd="0" destOrd="0" presId="urn:microsoft.com/office/officeart/2005/8/layout/orgChart1"/>
    <dgm:cxn modelId="{376CA0BA-AC87-4AB3-8210-FA6C19528C13}" type="presParOf" srcId="{F288A939-FF4E-424B-BDFF-102C6846D1D5}" destId="{7213EFB2-7D69-4955-849C-651E745AC163}" srcOrd="1" destOrd="0" presId="urn:microsoft.com/office/officeart/2005/8/layout/orgChart1"/>
    <dgm:cxn modelId="{F9D21F0D-D585-4074-BF6F-DA85FF2F4CF5}" type="presParOf" srcId="{3C6B50E5-7E66-4779-8275-F0C6DA47870F}" destId="{A2165185-90BE-4EF9-B413-BE1D245E74E4}" srcOrd="1" destOrd="0" presId="urn:microsoft.com/office/officeart/2005/8/layout/orgChart1"/>
    <dgm:cxn modelId="{AF35FAE1-16D5-44EE-9488-18DB78EAD714}" type="presParOf" srcId="{A2165185-90BE-4EF9-B413-BE1D245E74E4}" destId="{EAC9EB01-5E46-4381-9F37-EB908F8FC860}" srcOrd="0" destOrd="0" presId="urn:microsoft.com/office/officeart/2005/8/layout/orgChart1"/>
    <dgm:cxn modelId="{22742D3D-C31F-4ED8-A73F-F475E65E5465}" type="presParOf" srcId="{A2165185-90BE-4EF9-B413-BE1D245E74E4}" destId="{3239B617-2DE1-4B4A-AB9A-033D5F7742D2}" srcOrd="1" destOrd="0" presId="urn:microsoft.com/office/officeart/2005/8/layout/orgChart1"/>
    <dgm:cxn modelId="{03DE842B-8FE3-44C7-91E7-B00B655699BB}" type="presParOf" srcId="{3239B617-2DE1-4B4A-AB9A-033D5F7742D2}" destId="{6012B0F7-7A5A-45C7-B577-428D75638F33}" srcOrd="0" destOrd="0" presId="urn:microsoft.com/office/officeart/2005/8/layout/orgChart1"/>
    <dgm:cxn modelId="{DD7A5C4D-2AC9-427B-8ADF-BDBC4458FCA4}" type="presParOf" srcId="{6012B0F7-7A5A-45C7-B577-428D75638F33}" destId="{E5AF8C3E-FA04-4E87-B39F-3435CA062F18}" srcOrd="0" destOrd="0" presId="urn:microsoft.com/office/officeart/2005/8/layout/orgChart1"/>
    <dgm:cxn modelId="{086C12C5-BB79-4BF3-A9E5-27957911CB17}" type="presParOf" srcId="{6012B0F7-7A5A-45C7-B577-428D75638F33}" destId="{143A4C77-7A8F-49A9-99DD-41CEE9BE0362}" srcOrd="1" destOrd="0" presId="urn:microsoft.com/office/officeart/2005/8/layout/orgChart1"/>
    <dgm:cxn modelId="{3415BF38-C23D-4B61-9E8F-428A3EA95597}" type="presParOf" srcId="{3239B617-2DE1-4B4A-AB9A-033D5F7742D2}" destId="{45272619-961F-4C8A-B541-9DB5DA263A81}" srcOrd="1" destOrd="0" presId="urn:microsoft.com/office/officeart/2005/8/layout/orgChart1"/>
    <dgm:cxn modelId="{FA17A5E1-241D-4F76-94BB-6E5EF7E3208F}" type="presParOf" srcId="{45272619-961F-4C8A-B541-9DB5DA263A81}" destId="{53F97999-9B86-4561-B81B-2B2AFAD50787}" srcOrd="0" destOrd="0" presId="urn:microsoft.com/office/officeart/2005/8/layout/orgChart1"/>
    <dgm:cxn modelId="{B4BE3118-9D81-4095-9C88-005E6DE44FF6}" type="presParOf" srcId="{45272619-961F-4C8A-B541-9DB5DA263A81}" destId="{75C38D20-DD4E-47A6-A98B-F5D6F3229A57}" srcOrd="1" destOrd="0" presId="urn:microsoft.com/office/officeart/2005/8/layout/orgChart1"/>
    <dgm:cxn modelId="{3AFF2317-7F11-457F-9849-0AE56E7ADC42}" type="presParOf" srcId="{75C38D20-DD4E-47A6-A98B-F5D6F3229A57}" destId="{8A7451A0-F19F-4002-8B6E-C97D9C23F3C8}" srcOrd="0" destOrd="0" presId="urn:microsoft.com/office/officeart/2005/8/layout/orgChart1"/>
    <dgm:cxn modelId="{3540ED93-0524-45CB-AB1A-5CEEA8669A2E}" type="presParOf" srcId="{8A7451A0-F19F-4002-8B6E-C97D9C23F3C8}" destId="{C7A51317-DE54-4AC6-9D8E-9A1411B18FE1}" srcOrd="0" destOrd="0" presId="urn:microsoft.com/office/officeart/2005/8/layout/orgChart1"/>
    <dgm:cxn modelId="{C9D5AD3E-0A83-4C57-9CF9-D407243498D7}" type="presParOf" srcId="{8A7451A0-F19F-4002-8B6E-C97D9C23F3C8}" destId="{11634736-F043-47F1-AFC3-74B6BEBE0ACA}" srcOrd="1" destOrd="0" presId="urn:microsoft.com/office/officeart/2005/8/layout/orgChart1"/>
    <dgm:cxn modelId="{A7D161A5-E3E9-4BA7-9F60-3E95F0C1C1EC}" type="presParOf" srcId="{75C38D20-DD4E-47A6-A98B-F5D6F3229A57}" destId="{C3E65793-2CEA-4A5A-B30D-5EFC2FA8CFB0}" srcOrd="1" destOrd="0" presId="urn:microsoft.com/office/officeart/2005/8/layout/orgChart1"/>
    <dgm:cxn modelId="{2E6BE03C-E1A6-4567-AB25-2DE514DFF829}" type="presParOf" srcId="{C3E65793-2CEA-4A5A-B30D-5EFC2FA8CFB0}" destId="{5A18A959-C6ED-4196-8FD5-3AEB743D64FF}" srcOrd="0" destOrd="0" presId="urn:microsoft.com/office/officeart/2005/8/layout/orgChart1"/>
    <dgm:cxn modelId="{7BC66803-04A1-46DA-A727-865EE1FC62DB}" type="presParOf" srcId="{C3E65793-2CEA-4A5A-B30D-5EFC2FA8CFB0}" destId="{F66C8DAE-6A76-44FE-B618-A50F5F5CE5AA}" srcOrd="1" destOrd="0" presId="urn:microsoft.com/office/officeart/2005/8/layout/orgChart1"/>
    <dgm:cxn modelId="{29AFBA42-73C5-4F88-9C69-AF2578D0C6B0}" type="presParOf" srcId="{F66C8DAE-6A76-44FE-B618-A50F5F5CE5AA}" destId="{24580C0C-B5F3-47DA-878E-C5A20E8EDFC7}" srcOrd="0" destOrd="0" presId="urn:microsoft.com/office/officeart/2005/8/layout/orgChart1"/>
    <dgm:cxn modelId="{27D92F86-9A92-48EB-8A38-496EFACDECBC}" type="presParOf" srcId="{24580C0C-B5F3-47DA-878E-C5A20E8EDFC7}" destId="{732D3988-CF1C-4856-9EC2-0A6F4DFD4E67}" srcOrd="0" destOrd="0" presId="urn:microsoft.com/office/officeart/2005/8/layout/orgChart1"/>
    <dgm:cxn modelId="{0F8A8F13-F016-4204-8927-3B5265304F1F}" type="presParOf" srcId="{24580C0C-B5F3-47DA-878E-C5A20E8EDFC7}" destId="{82B84614-48F9-4562-AC2D-C87FCF27AD43}" srcOrd="1" destOrd="0" presId="urn:microsoft.com/office/officeart/2005/8/layout/orgChart1"/>
    <dgm:cxn modelId="{A9DB4CF6-EB80-46E9-BBF7-E20846AE711A}" type="presParOf" srcId="{F66C8DAE-6A76-44FE-B618-A50F5F5CE5AA}" destId="{587ACBF0-97FF-481B-BB81-2B8C86676B5C}" srcOrd="1" destOrd="0" presId="urn:microsoft.com/office/officeart/2005/8/layout/orgChart1"/>
    <dgm:cxn modelId="{A7696FB0-0DEE-4D60-836F-CB61D6554EC8}" type="presParOf" srcId="{587ACBF0-97FF-481B-BB81-2B8C86676B5C}" destId="{248772E6-6B8E-4D69-A29C-6917E07E7FFF}" srcOrd="0" destOrd="0" presId="urn:microsoft.com/office/officeart/2005/8/layout/orgChart1"/>
    <dgm:cxn modelId="{2ABB17C1-2972-4519-9594-167D09D7F70F}" type="presParOf" srcId="{587ACBF0-97FF-481B-BB81-2B8C86676B5C}" destId="{ED37D8DA-B570-4914-93A4-E3D722E8D5A0}" srcOrd="1" destOrd="0" presId="urn:microsoft.com/office/officeart/2005/8/layout/orgChart1"/>
    <dgm:cxn modelId="{934C92C6-D72F-485F-912C-D0F099254630}" type="presParOf" srcId="{ED37D8DA-B570-4914-93A4-E3D722E8D5A0}" destId="{3F6F9B42-F033-4454-9577-9567C66791F6}" srcOrd="0" destOrd="0" presId="urn:microsoft.com/office/officeart/2005/8/layout/orgChart1"/>
    <dgm:cxn modelId="{A55EDFE8-3D93-4B88-82FD-0799088F1DC4}" type="presParOf" srcId="{3F6F9B42-F033-4454-9577-9567C66791F6}" destId="{72CF9096-8B79-49DC-945A-41580F85D43D}" srcOrd="0" destOrd="0" presId="urn:microsoft.com/office/officeart/2005/8/layout/orgChart1"/>
    <dgm:cxn modelId="{FEAA00DB-6B86-4EA4-AE34-D02BFCB28157}" type="presParOf" srcId="{3F6F9B42-F033-4454-9577-9567C66791F6}" destId="{C02816EB-50FE-481F-856A-F99FCD699565}" srcOrd="1" destOrd="0" presId="urn:microsoft.com/office/officeart/2005/8/layout/orgChart1"/>
    <dgm:cxn modelId="{7ABC80D5-18D9-4852-87F7-0C72AAB3256D}" type="presParOf" srcId="{ED37D8DA-B570-4914-93A4-E3D722E8D5A0}" destId="{4466C7AA-FD7C-42B1-AE61-BD1208AD81E6}" srcOrd="1" destOrd="0" presId="urn:microsoft.com/office/officeart/2005/8/layout/orgChart1"/>
    <dgm:cxn modelId="{2BCEF015-B30C-47A1-AF02-1F434075E03A}" type="presParOf" srcId="{ED37D8DA-B570-4914-93A4-E3D722E8D5A0}" destId="{F5A2448B-4F30-4E59-AFD9-583E7A0E5F30}" srcOrd="2" destOrd="0" presId="urn:microsoft.com/office/officeart/2005/8/layout/orgChart1"/>
    <dgm:cxn modelId="{A443CE00-DBA9-4563-8CFB-6725C45061EA}" type="presParOf" srcId="{F66C8DAE-6A76-44FE-B618-A50F5F5CE5AA}" destId="{C19D8A57-16AD-4502-A8C4-0E2A9F6F1000}" srcOrd="2" destOrd="0" presId="urn:microsoft.com/office/officeart/2005/8/layout/orgChart1"/>
    <dgm:cxn modelId="{2009B56E-C43B-46D6-8410-8094D86295F0}" type="presParOf" srcId="{C3E65793-2CEA-4A5A-B30D-5EFC2FA8CFB0}" destId="{23E83509-DAF9-4539-86C7-2AF6AA31AE24}" srcOrd="2" destOrd="0" presId="urn:microsoft.com/office/officeart/2005/8/layout/orgChart1"/>
    <dgm:cxn modelId="{10A9CDB5-8500-4A4E-A4F8-612C22257304}" type="presParOf" srcId="{C3E65793-2CEA-4A5A-B30D-5EFC2FA8CFB0}" destId="{3DCB0AB9-2D90-4E51-A59C-DD2F6F4E9B3A}" srcOrd="3" destOrd="0" presId="urn:microsoft.com/office/officeart/2005/8/layout/orgChart1"/>
    <dgm:cxn modelId="{BCA01448-3D2B-48AD-9F42-D65EBE03B404}" type="presParOf" srcId="{3DCB0AB9-2D90-4E51-A59C-DD2F6F4E9B3A}" destId="{484383DB-56FE-4D1D-B12C-CC80290F3205}" srcOrd="0" destOrd="0" presId="urn:microsoft.com/office/officeart/2005/8/layout/orgChart1"/>
    <dgm:cxn modelId="{308B951B-6EFA-4A1A-90D9-62CD789B4EFE}" type="presParOf" srcId="{484383DB-56FE-4D1D-B12C-CC80290F3205}" destId="{049222B4-A4DE-42A5-BB53-FB5B0CD9BE3A}" srcOrd="0" destOrd="0" presId="urn:microsoft.com/office/officeart/2005/8/layout/orgChart1"/>
    <dgm:cxn modelId="{9E1BC684-EA16-4ADC-BB3E-91BDFA2F156C}" type="presParOf" srcId="{484383DB-56FE-4D1D-B12C-CC80290F3205}" destId="{ADCD86DD-260E-47BE-A404-42FBAF869DB8}" srcOrd="1" destOrd="0" presId="urn:microsoft.com/office/officeart/2005/8/layout/orgChart1"/>
    <dgm:cxn modelId="{8AE4E0FF-77B0-4C44-801C-C6AED562B808}" type="presParOf" srcId="{3DCB0AB9-2D90-4E51-A59C-DD2F6F4E9B3A}" destId="{B4817FA8-F3B0-4FB1-BBB7-EA45E822434D}" srcOrd="1" destOrd="0" presId="urn:microsoft.com/office/officeart/2005/8/layout/orgChart1"/>
    <dgm:cxn modelId="{F78841B2-46F5-468D-A299-60EC25CBA5B7}" type="presParOf" srcId="{B4817FA8-F3B0-4FB1-BBB7-EA45E822434D}" destId="{B727C9D3-0A96-41D8-BD39-D51438C7AA99}" srcOrd="0" destOrd="0" presId="urn:microsoft.com/office/officeart/2005/8/layout/orgChart1"/>
    <dgm:cxn modelId="{0B339779-CE65-4F2A-8973-A96E3144CA29}" type="presParOf" srcId="{B4817FA8-F3B0-4FB1-BBB7-EA45E822434D}" destId="{A804CB45-F0A7-4769-B0CA-9BDF8F91BCED}" srcOrd="1" destOrd="0" presId="urn:microsoft.com/office/officeart/2005/8/layout/orgChart1"/>
    <dgm:cxn modelId="{99E53466-4DA0-4A6E-AAB5-C498EEE1CB77}" type="presParOf" srcId="{A804CB45-F0A7-4769-B0CA-9BDF8F91BCED}" destId="{9839CC13-6A22-44AD-8C93-0369EB3A1649}" srcOrd="0" destOrd="0" presId="urn:microsoft.com/office/officeart/2005/8/layout/orgChart1"/>
    <dgm:cxn modelId="{7E1A37AB-B12E-48D9-A863-AD07342CCCF9}" type="presParOf" srcId="{9839CC13-6A22-44AD-8C93-0369EB3A1649}" destId="{A890C5D2-4E9B-434B-ADFE-DFB96224275B}" srcOrd="0" destOrd="0" presId="urn:microsoft.com/office/officeart/2005/8/layout/orgChart1"/>
    <dgm:cxn modelId="{9B51E4BD-6EAC-4824-84DE-B93BE60707D6}" type="presParOf" srcId="{9839CC13-6A22-44AD-8C93-0369EB3A1649}" destId="{4ABA101E-D5E9-49EA-ADF9-CBAEBDA3F6D0}" srcOrd="1" destOrd="0" presId="urn:microsoft.com/office/officeart/2005/8/layout/orgChart1"/>
    <dgm:cxn modelId="{E6174545-F83D-45F8-B2CE-DF5633B046CA}" type="presParOf" srcId="{A804CB45-F0A7-4769-B0CA-9BDF8F91BCED}" destId="{00876EB9-9E9A-4DF8-BF84-530DF955613E}" srcOrd="1" destOrd="0" presId="urn:microsoft.com/office/officeart/2005/8/layout/orgChart1"/>
    <dgm:cxn modelId="{A3D5D156-4C79-4A1D-A8DA-D63303B216E4}" type="presParOf" srcId="{A804CB45-F0A7-4769-B0CA-9BDF8F91BCED}" destId="{F72FBA93-F67E-48E9-9411-29C1E355C996}" srcOrd="2" destOrd="0" presId="urn:microsoft.com/office/officeart/2005/8/layout/orgChart1"/>
    <dgm:cxn modelId="{984D000E-3FD1-4019-A7FF-3360AF6AD6DB}" type="presParOf" srcId="{3DCB0AB9-2D90-4E51-A59C-DD2F6F4E9B3A}" destId="{66B0B5A3-3B1C-47C6-9C5A-113E488E93CC}" srcOrd="2" destOrd="0" presId="urn:microsoft.com/office/officeart/2005/8/layout/orgChart1"/>
    <dgm:cxn modelId="{6B938730-0870-4B3E-8445-2D862EE4286C}" type="presParOf" srcId="{75C38D20-DD4E-47A6-A98B-F5D6F3229A57}" destId="{1E3B4FF3-1B92-479B-8522-297B63AC21E2}" srcOrd="2" destOrd="0" presId="urn:microsoft.com/office/officeart/2005/8/layout/orgChart1"/>
    <dgm:cxn modelId="{A132D459-D24D-425F-BE01-9BA67ACD76D9}" type="presParOf" srcId="{45272619-961F-4C8A-B541-9DB5DA263A81}" destId="{70FCD5D5-8C02-4BBC-9C11-9E03D847A914}" srcOrd="2" destOrd="0" presId="urn:microsoft.com/office/officeart/2005/8/layout/orgChart1"/>
    <dgm:cxn modelId="{3E0FA58E-F927-41E6-BFFF-E1D1798D5F3C}" type="presParOf" srcId="{45272619-961F-4C8A-B541-9DB5DA263A81}" destId="{1BDB7A60-EDE6-4FB7-8112-152C07807AE4}" srcOrd="3" destOrd="0" presId="urn:microsoft.com/office/officeart/2005/8/layout/orgChart1"/>
    <dgm:cxn modelId="{D395100F-7A17-4EE8-9777-02A7DB7232CB}" type="presParOf" srcId="{1BDB7A60-EDE6-4FB7-8112-152C07807AE4}" destId="{35458183-F308-41E4-A82F-2827BCB33BCF}" srcOrd="0" destOrd="0" presId="urn:microsoft.com/office/officeart/2005/8/layout/orgChart1"/>
    <dgm:cxn modelId="{48FEB9C4-6019-467A-AD56-423753A8F480}" type="presParOf" srcId="{35458183-F308-41E4-A82F-2827BCB33BCF}" destId="{AE98387C-B251-4851-A6AF-1200E58A01C4}" srcOrd="0" destOrd="0" presId="urn:microsoft.com/office/officeart/2005/8/layout/orgChart1"/>
    <dgm:cxn modelId="{EB301D07-D86A-441F-BE6E-95F1CD478D53}" type="presParOf" srcId="{35458183-F308-41E4-A82F-2827BCB33BCF}" destId="{A9EE9561-D79B-4D21-A453-798CAC55E90C}" srcOrd="1" destOrd="0" presId="urn:microsoft.com/office/officeart/2005/8/layout/orgChart1"/>
    <dgm:cxn modelId="{1CB99BC8-E9DE-4E60-B601-2F9342F06FD9}" type="presParOf" srcId="{1BDB7A60-EDE6-4FB7-8112-152C07807AE4}" destId="{E5C34AAB-C495-447E-85AD-B0DFCE635337}" srcOrd="1" destOrd="0" presId="urn:microsoft.com/office/officeart/2005/8/layout/orgChart1"/>
    <dgm:cxn modelId="{A8AB3253-33FE-42E2-85D7-48AC869149CF}" type="presParOf" srcId="{1BDB7A60-EDE6-4FB7-8112-152C07807AE4}" destId="{9904B35E-7B01-4166-8663-0680B84E2F57}" srcOrd="2" destOrd="0" presId="urn:microsoft.com/office/officeart/2005/8/layout/orgChart1"/>
    <dgm:cxn modelId="{D2DC1A74-1B37-46E8-B4DF-9F48915D5871}" type="presParOf" srcId="{45272619-961F-4C8A-B541-9DB5DA263A81}" destId="{4A44123D-26F9-4151-B0AE-AB58A5C758B8}" srcOrd="4" destOrd="0" presId="urn:microsoft.com/office/officeart/2005/8/layout/orgChart1"/>
    <dgm:cxn modelId="{0D8C0BF7-0751-41F9-B19C-BE039177F863}" type="presParOf" srcId="{45272619-961F-4C8A-B541-9DB5DA263A81}" destId="{E360378B-7C78-4A8B-884E-1E65B994A4EA}" srcOrd="5" destOrd="0" presId="urn:microsoft.com/office/officeart/2005/8/layout/orgChart1"/>
    <dgm:cxn modelId="{03B64EA0-F073-4939-B05D-C586AA8061C0}" type="presParOf" srcId="{E360378B-7C78-4A8B-884E-1E65B994A4EA}" destId="{0ED1F46D-867E-4984-84E4-6656457CFEA6}" srcOrd="0" destOrd="0" presId="urn:microsoft.com/office/officeart/2005/8/layout/orgChart1"/>
    <dgm:cxn modelId="{8C79A877-0E21-4E6E-96FB-2AC273C1DC42}" type="presParOf" srcId="{0ED1F46D-867E-4984-84E4-6656457CFEA6}" destId="{FA9652DA-ECCB-4630-A892-E26DAC313795}" srcOrd="0" destOrd="0" presId="urn:microsoft.com/office/officeart/2005/8/layout/orgChart1"/>
    <dgm:cxn modelId="{F9AFB62B-8412-4813-AB12-58B70F6C5AB0}" type="presParOf" srcId="{0ED1F46D-867E-4984-84E4-6656457CFEA6}" destId="{B6144F35-AA70-4F6C-B1BD-F7F57675272B}" srcOrd="1" destOrd="0" presId="urn:microsoft.com/office/officeart/2005/8/layout/orgChart1"/>
    <dgm:cxn modelId="{996BFD0B-7B2D-441B-9917-DBFFE0DBF7F8}" type="presParOf" srcId="{E360378B-7C78-4A8B-884E-1E65B994A4EA}" destId="{3EA24711-6481-4050-970D-10E99FB06FF4}" srcOrd="1" destOrd="0" presId="urn:microsoft.com/office/officeart/2005/8/layout/orgChart1"/>
    <dgm:cxn modelId="{91A5A223-C11F-49E4-AEEF-AAF437EF2910}" type="presParOf" srcId="{E360378B-7C78-4A8B-884E-1E65B994A4EA}" destId="{82BD830D-F35E-4961-B0F5-2C60567F645A}" srcOrd="2" destOrd="0" presId="urn:microsoft.com/office/officeart/2005/8/layout/orgChart1"/>
    <dgm:cxn modelId="{64A93E33-8D94-411A-8A88-0C76C5C72F36}" type="presParOf" srcId="{3239B617-2DE1-4B4A-AB9A-033D5F7742D2}" destId="{B9150307-34C4-4741-B70C-1900F24A54B2}" srcOrd="2" destOrd="0" presId="urn:microsoft.com/office/officeart/2005/8/layout/orgChart1"/>
    <dgm:cxn modelId="{6943C6AD-D718-4FAD-8D03-02B7EC2AC640}" type="presParOf" srcId="{A2165185-90BE-4EF9-B413-BE1D245E74E4}" destId="{C60F77BD-33A9-4639-86CF-F52E6280E6B4}" srcOrd="2" destOrd="0" presId="urn:microsoft.com/office/officeart/2005/8/layout/orgChart1"/>
    <dgm:cxn modelId="{15D0AD21-1751-4EFC-A6BE-16E0AF3143A3}" type="presParOf" srcId="{A2165185-90BE-4EF9-B413-BE1D245E74E4}" destId="{5E3FD024-6B63-4862-B90E-C290CA83AC0D}" srcOrd="3" destOrd="0" presId="urn:microsoft.com/office/officeart/2005/8/layout/orgChart1"/>
    <dgm:cxn modelId="{C03EEF9D-4E93-4404-BA9C-52D26BDE6E8B}" type="presParOf" srcId="{5E3FD024-6B63-4862-B90E-C290CA83AC0D}" destId="{82F61EAD-E6EF-4B21-BB85-CAF504FA48E0}" srcOrd="0" destOrd="0" presId="urn:microsoft.com/office/officeart/2005/8/layout/orgChart1"/>
    <dgm:cxn modelId="{C502591E-2186-4DF1-9213-DF7195754D5B}" type="presParOf" srcId="{82F61EAD-E6EF-4B21-BB85-CAF504FA48E0}" destId="{BF7F6155-1BED-426B-8116-C509341C4DE5}" srcOrd="0" destOrd="0" presId="urn:microsoft.com/office/officeart/2005/8/layout/orgChart1"/>
    <dgm:cxn modelId="{8DBB63EA-AE16-4928-8AA7-C2C08ADBCB23}" type="presParOf" srcId="{82F61EAD-E6EF-4B21-BB85-CAF504FA48E0}" destId="{1E36BD25-795C-49D9-9C61-BD9E5872649B}" srcOrd="1" destOrd="0" presId="urn:microsoft.com/office/officeart/2005/8/layout/orgChart1"/>
    <dgm:cxn modelId="{A4875CB7-AFDF-413C-8F68-7C1D83C285AB}" type="presParOf" srcId="{5E3FD024-6B63-4862-B90E-C290CA83AC0D}" destId="{A07E2D0F-2796-4261-A33C-E6E741636DC3}" srcOrd="1" destOrd="0" presId="urn:microsoft.com/office/officeart/2005/8/layout/orgChart1"/>
    <dgm:cxn modelId="{6DB3CB24-5906-469E-A402-53847778B90F}" type="presParOf" srcId="{A07E2D0F-2796-4261-A33C-E6E741636DC3}" destId="{E1961A61-C2E0-4DDF-9903-6DB053773362}" srcOrd="0" destOrd="0" presId="urn:microsoft.com/office/officeart/2005/8/layout/orgChart1"/>
    <dgm:cxn modelId="{96B312DB-F157-4C62-A9E0-9744207B4F31}" type="presParOf" srcId="{A07E2D0F-2796-4261-A33C-E6E741636DC3}" destId="{30DDCC82-C945-4295-BC44-9F5E151B35BB}" srcOrd="1" destOrd="0" presId="urn:microsoft.com/office/officeart/2005/8/layout/orgChart1"/>
    <dgm:cxn modelId="{E161FBD1-C876-4CB4-8ABD-88FF5021189C}" type="presParOf" srcId="{30DDCC82-C945-4295-BC44-9F5E151B35BB}" destId="{B82D34B4-A3C2-4D82-AFC5-8CA8DF10C527}" srcOrd="0" destOrd="0" presId="urn:microsoft.com/office/officeart/2005/8/layout/orgChart1"/>
    <dgm:cxn modelId="{D9C50ACC-42CC-492E-9D94-8B3B497412E3}" type="presParOf" srcId="{B82D34B4-A3C2-4D82-AFC5-8CA8DF10C527}" destId="{510ED18F-C2EB-4E42-AA66-49B588F8A064}" srcOrd="0" destOrd="0" presId="urn:microsoft.com/office/officeart/2005/8/layout/orgChart1"/>
    <dgm:cxn modelId="{034E1AA6-1A9D-415C-9457-0723885903B5}" type="presParOf" srcId="{B82D34B4-A3C2-4D82-AFC5-8CA8DF10C527}" destId="{E16C81F8-86ED-4C23-9265-E5730F1C5490}" srcOrd="1" destOrd="0" presId="urn:microsoft.com/office/officeart/2005/8/layout/orgChart1"/>
    <dgm:cxn modelId="{A135F947-A134-40D6-86F9-B480A494FE9A}" type="presParOf" srcId="{30DDCC82-C945-4295-BC44-9F5E151B35BB}" destId="{F134DF28-0EAF-4F07-B692-2D9D4ADBDC05}" srcOrd="1" destOrd="0" presId="urn:microsoft.com/office/officeart/2005/8/layout/orgChart1"/>
    <dgm:cxn modelId="{035BDC95-643C-435C-8CD1-3C846F110DF6}" type="presParOf" srcId="{F134DF28-0EAF-4F07-B692-2D9D4ADBDC05}" destId="{0D3F23D7-BBEC-414A-891A-AA0A3EB1819D}" srcOrd="0" destOrd="0" presId="urn:microsoft.com/office/officeart/2005/8/layout/orgChart1"/>
    <dgm:cxn modelId="{48E65E2F-06BC-43B2-AD26-251B66B6BE23}" type="presParOf" srcId="{F134DF28-0EAF-4F07-B692-2D9D4ADBDC05}" destId="{00A87F3B-B8E9-44BD-A34D-B566C3398CEE}" srcOrd="1" destOrd="0" presId="urn:microsoft.com/office/officeart/2005/8/layout/orgChart1"/>
    <dgm:cxn modelId="{764C5C3D-04DF-445C-A0CC-FFD2D4A7BE6A}" type="presParOf" srcId="{00A87F3B-B8E9-44BD-A34D-B566C3398CEE}" destId="{D2D6CC46-9B84-4F5C-AE78-73412190B8D6}" srcOrd="0" destOrd="0" presId="urn:microsoft.com/office/officeart/2005/8/layout/orgChart1"/>
    <dgm:cxn modelId="{857383CE-DDA8-46A2-AA1E-25AC2D07BC96}" type="presParOf" srcId="{D2D6CC46-9B84-4F5C-AE78-73412190B8D6}" destId="{A86B3316-F747-407A-A6FF-9868D4FE9DD7}" srcOrd="0" destOrd="0" presId="urn:microsoft.com/office/officeart/2005/8/layout/orgChart1"/>
    <dgm:cxn modelId="{AB00F1D9-F2AC-46EB-AA56-92DCA4ABA7D1}" type="presParOf" srcId="{D2D6CC46-9B84-4F5C-AE78-73412190B8D6}" destId="{43A19482-C7B6-45E7-8437-9B8E7E936208}" srcOrd="1" destOrd="0" presId="urn:microsoft.com/office/officeart/2005/8/layout/orgChart1"/>
    <dgm:cxn modelId="{B3F1852E-A2E2-4A9B-9C45-B20C2F2445A3}" type="presParOf" srcId="{00A87F3B-B8E9-44BD-A34D-B566C3398CEE}" destId="{9E71E472-14AF-45FC-9122-2F256ADA7CDF}" srcOrd="1" destOrd="0" presId="urn:microsoft.com/office/officeart/2005/8/layout/orgChart1"/>
    <dgm:cxn modelId="{2965D446-96D4-4EEF-A401-39D666788E76}" type="presParOf" srcId="{00A87F3B-B8E9-44BD-A34D-B566C3398CEE}" destId="{3208666C-98B9-458C-A756-C610E4BA518B}" srcOrd="2" destOrd="0" presId="urn:microsoft.com/office/officeart/2005/8/layout/orgChart1"/>
    <dgm:cxn modelId="{79DE230A-9DA6-4D10-833B-8CC7BEE9EDB5}" type="presParOf" srcId="{30DDCC82-C945-4295-BC44-9F5E151B35BB}" destId="{7C1F4810-B694-4AB5-9392-234046E9BE91}" srcOrd="2" destOrd="0" presId="urn:microsoft.com/office/officeart/2005/8/layout/orgChart1"/>
    <dgm:cxn modelId="{75021142-9F78-453F-84B1-35F23610561A}" type="presParOf" srcId="{A07E2D0F-2796-4261-A33C-E6E741636DC3}" destId="{FA3998D5-B8DF-44EB-8972-1F66276E874C}" srcOrd="2" destOrd="0" presId="urn:microsoft.com/office/officeart/2005/8/layout/orgChart1"/>
    <dgm:cxn modelId="{7467A64D-330A-480F-AC69-CEDC83CEC7BE}" type="presParOf" srcId="{A07E2D0F-2796-4261-A33C-E6E741636DC3}" destId="{4ACEC8C5-4450-45D4-8B68-872C28F33145}" srcOrd="3" destOrd="0" presId="urn:microsoft.com/office/officeart/2005/8/layout/orgChart1"/>
    <dgm:cxn modelId="{D1C79D51-563C-4709-8309-20699271F66C}" type="presParOf" srcId="{4ACEC8C5-4450-45D4-8B68-872C28F33145}" destId="{296CCD64-D237-41E1-B423-2ABB53AE00B7}" srcOrd="0" destOrd="0" presId="urn:microsoft.com/office/officeart/2005/8/layout/orgChart1"/>
    <dgm:cxn modelId="{F7F771C5-6BAC-498C-B5B0-D4FBD28BF5AD}" type="presParOf" srcId="{296CCD64-D237-41E1-B423-2ABB53AE00B7}" destId="{586AA170-C52B-42A2-B980-3C461AC7F68D}" srcOrd="0" destOrd="0" presId="urn:microsoft.com/office/officeart/2005/8/layout/orgChart1"/>
    <dgm:cxn modelId="{57223CA5-0862-49DE-9C73-6B01979717E3}" type="presParOf" srcId="{296CCD64-D237-41E1-B423-2ABB53AE00B7}" destId="{8BD2D881-890E-4417-AC99-7B833DC7AF9A}" srcOrd="1" destOrd="0" presId="urn:microsoft.com/office/officeart/2005/8/layout/orgChart1"/>
    <dgm:cxn modelId="{781A4AF9-5CAC-4395-BB13-889E37B2A501}" type="presParOf" srcId="{4ACEC8C5-4450-45D4-8B68-872C28F33145}" destId="{7916A577-4678-42B6-BFB9-FE1C316A3495}" srcOrd="1" destOrd="0" presId="urn:microsoft.com/office/officeart/2005/8/layout/orgChart1"/>
    <dgm:cxn modelId="{14F11BD6-828C-434B-880B-2AA95A093AA1}" type="presParOf" srcId="{7916A577-4678-42B6-BFB9-FE1C316A3495}" destId="{7FAB6BAD-1A11-42F1-870F-268379B83595}" srcOrd="0" destOrd="0" presId="urn:microsoft.com/office/officeart/2005/8/layout/orgChart1"/>
    <dgm:cxn modelId="{3E91FCF2-44E2-465C-B170-1DCFEEE91C0D}" type="presParOf" srcId="{7916A577-4678-42B6-BFB9-FE1C316A3495}" destId="{D2F1906C-B038-4EAE-83FE-DE0B42C8595E}" srcOrd="1" destOrd="0" presId="urn:microsoft.com/office/officeart/2005/8/layout/orgChart1"/>
    <dgm:cxn modelId="{E454EC82-0802-4E06-B759-1037A078813A}" type="presParOf" srcId="{D2F1906C-B038-4EAE-83FE-DE0B42C8595E}" destId="{45178634-7D42-4A04-9D95-44AC6DF96B03}" srcOrd="0" destOrd="0" presId="urn:microsoft.com/office/officeart/2005/8/layout/orgChart1"/>
    <dgm:cxn modelId="{84AB51E3-B2F0-4A15-852F-52576F10640C}" type="presParOf" srcId="{45178634-7D42-4A04-9D95-44AC6DF96B03}" destId="{C2BBF0A8-32AF-4361-BBE9-4D86FF484382}" srcOrd="0" destOrd="0" presId="urn:microsoft.com/office/officeart/2005/8/layout/orgChart1"/>
    <dgm:cxn modelId="{0800ED31-D867-4D37-BE32-9C40B909DD47}" type="presParOf" srcId="{45178634-7D42-4A04-9D95-44AC6DF96B03}" destId="{5801712B-B9F6-4D1A-ADF9-5E1740D5CA11}" srcOrd="1" destOrd="0" presId="urn:microsoft.com/office/officeart/2005/8/layout/orgChart1"/>
    <dgm:cxn modelId="{EC9928ED-7201-41A9-9226-1A4FF55B7145}" type="presParOf" srcId="{D2F1906C-B038-4EAE-83FE-DE0B42C8595E}" destId="{CDF22330-26D9-4EA1-A6F0-75BDE04085AB}" srcOrd="1" destOrd="0" presId="urn:microsoft.com/office/officeart/2005/8/layout/orgChart1"/>
    <dgm:cxn modelId="{F4E9DC5E-9C40-49C8-A66A-E2C36AB54C9B}" type="presParOf" srcId="{CDF22330-26D9-4EA1-A6F0-75BDE04085AB}" destId="{A2AFE2D5-CB00-4B80-B203-862E8F87C7FD}" srcOrd="0" destOrd="0" presId="urn:microsoft.com/office/officeart/2005/8/layout/orgChart1"/>
    <dgm:cxn modelId="{7228EF71-B340-4C04-879D-DF6449D68AF6}" type="presParOf" srcId="{CDF22330-26D9-4EA1-A6F0-75BDE04085AB}" destId="{F40C6E0C-8B0A-4972-8285-AD37D431DB2D}" srcOrd="1" destOrd="0" presId="urn:microsoft.com/office/officeart/2005/8/layout/orgChart1"/>
    <dgm:cxn modelId="{3A4A5AD1-3F0F-41EF-A35D-55446CFAF9AF}" type="presParOf" srcId="{F40C6E0C-8B0A-4972-8285-AD37D431DB2D}" destId="{F263AA62-7677-4D03-BADB-58D49B3BA633}" srcOrd="0" destOrd="0" presId="urn:microsoft.com/office/officeart/2005/8/layout/orgChart1"/>
    <dgm:cxn modelId="{F1FFC95C-44DB-47A3-8E03-E53D0CE388B1}" type="presParOf" srcId="{F263AA62-7677-4D03-BADB-58D49B3BA633}" destId="{4A5F7393-3E42-4401-9130-D2801A6CDC12}" srcOrd="0" destOrd="0" presId="urn:microsoft.com/office/officeart/2005/8/layout/orgChart1"/>
    <dgm:cxn modelId="{131212BD-7A5D-4323-A3F8-3312121172A9}" type="presParOf" srcId="{F263AA62-7677-4D03-BADB-58D49B3BA633}" destId="{07FE6B36-5E69-41C0-899C-67556ADB8978}" srcOrd="1" destOrd="0" presId="urn:microsoft.com/office/officeart/2005/8/layout/orgChart1"/>
    <dgm:cxn modelId="{1E1FEBBF-4C9B-4C22-9174-C4BC71A89741}" type="presParOf" srcId="{F40C6E0C-8B0A-4972-8285-AD37D431DB2D}" destId="{FAB89D42-D2FD-4FF1-B484-2175A0499FEA}" srcOrd="1" destOrd="0" presId="urn:microsoft.com/office/officeart/2005/8/layout/orgChart1"/>
    <dgm:cxn modelId="{A6373363-8A83-4759-A17C-9D67361320BA}" type="presParOf" srcId="{F40C6E0C-8B0A-4972-8285-AD37D431DB2D}" destId="{7A99BF75-619D-4913-B359-6DEF2B6E5FB2}" srcOrd="2" destOrd="0" presId="urn:microsoft.com/office/officeart/2005/8/layout/orgChart1"/>
    <dgm:cxn modelId="{5E51BC1E-A267-4061-8B56-445A4050D31C}" type="presParOf" srcId="{D2F1906C-B038-4EAE-83FE-DE0B42C8595E}" destId="{A8A2BA7C-B011-4920-9B1E-F5825FD1AEC7}" srcOrd="2" destOrd="0" presId="urn:microsoft.com/office/officeart/2005/8/layout/orgChart1"/>
    <dgm:cxn modelId="{F3F02164-0835-4051-AF84-672443C51469}" type="presParOf" srcId="{4ACEC8C5-4450-45D4-8B68-872C28F33145}" destId="{F2F753E8-D24F-491B-8DEB-790D3C26A4C1}" srcOrd="2" destOrd="0" presId="urn:microsoft.com/office/officeart/2005/8/layout/orgChart1"/>
    <dgm:cxn modelId="{7F789BDF-28E9-41BC-88EF-D2B415ACCF69}" type="presParOf" srcId="{5E3FD024-6B63-4862-B90E-C290CA83AC0D}" destId="{85877DCC-F28F-4580-9430-A68AA2B396BD}" srcOrd="2" destOrd="0" presId="urn:microsoft.com/office/officeart/2005/8/layout/orgChart1"/>
    <dgm:cxn modelId="{86E48265-1FAF-4C9A-812D-F8E33763C896}" type="presParOf" srcId="{3C6B50E5-7E66-4779-8275-F0C6DA47870F}" destId="{E0A75231-87E8-4A2F-AB45-699C6E0329F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CAFAEB9-D505-43CD-9D6A-54B085BE64D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4224D86B-9513-44D3-9E94-DDE81E3BDF7B}">
      <dgm:prSet phldrT="[Texto]"/>
      <dgm:spPr>
        <a:solidFill>
          <a:srgbClr val="00B050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PRIMER NIVEL</a:t>
          </a:r>
        </a:p>
        <a:p>
          <a:r>
            <a:rPr lang="es-MX" dirty="0" smtClean="0">
              <a:solidFill>
                <a:srgbClr val="FFFF00"/>
              </a:solidFill>
            </a:rPr>
            <a:t>(Folio 001- 093)</a:t>
          </a:r>
          <a:endParaRPr lang="es-MX" dirty="0">
            <a:solidFill>
              <a:srgbClr val="FFFF00"/>
            </a:solidFill>
          </a:endParaRPr>
        </a:p>
      </dgm:t>
    </dgm:pt>
    <dgm:pt modelId="{4C0AB31D-7C6F-4835-9BDE-2D73E832AF76}" type="parTrans" cxnId="{1DBC138D-C7CC-40F4-8F61-C575DD1B52CD}">
      <dgm:prSet/>
      <dgm:spPr/>
      <dgm:t>
        <a:bodyPr/>
        <a:lstStyle/>
        <a:p>
          <a:endParaRPr lang="es-MX"/>
        </a:p>
      </dgm:t>
    </dgm:pt>
    <dgm:pt modelId="{F129C9AD-2643-4AD1-A483-D91B5F861CDD}" type="sibTrans" cxnId="{1DBC138D-C7CC-40F4-8F61-C575DD1B52CD}">
      <dgm:prSet/>
      <dgm:spPr/>
      <dgm:t>
        <a:bodyPr/>
        <a:lstStyle/>
        <a:p>
          <a:endParaRPr lang="es-MX"/>
        </a:p>
      </dgm:t>
    </dgm:pt>
    <dgm:pt modelId="{7AE23436-4A29-4DD7-ADE8-BCA7498B644D}">
      <dgm:prSet phldrT="[Texto]"/>
      <dgm:spPr>
        <a:solidFill>
          <a:schemeClr val="accent6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SEGUNDO NIVEL</a:t>
          </a:r>
        </a:p>
        <a:p>
          <a:r>
            <a:rPr lang="es-MX" dirty="0" smtClean="0">
              <a:solidFill>
                <a:srgbClr val="FFFF00"/>
              </a:solidFill>
            </a:rPr>
            <a:t>(Folio 094 - 236</a:t>
          </a:r>
          <a:r>
            <a:rPr lang="es-MX" dirty="0" smtClean="0"/>
            <a:t>)</a:t>
          </a:r>
          <a:endParaRPr lang="es-MX" dirty="0"/>
        </a:p>
      </dgm:t>
    </dgm:pt>
    <dgm:pt modelId="{BA4EFA2C-C9C6-4290-BE0E-48774A4C6058}" type="parTrans" cxnId="{19C7855D-129E-49DE-9718-802C160F34E2}">
      <dgm:prSet/>
      <dgm:spPr/>
      <dgm:t>
        <a:bodyPr/>
        <a:lstStyle/>
        <a:p>
          <a:endParaRPr lang="es-MX"/>
        </a:p>
      </dgm:t>
    </dgm:pt>
    <dgm:pt modelId="{8DD00DBD-6A9E-4719-A085-A5679015C1F8}" type="sibTrans" cxnId="{19C7855D-129E-49DE-9718-802C160F34E2}">
      <dgm:prSet/>
      <dgm:spPr/>
      <dgm:t>
        <a:bodyPr/>
        <a:lstStyle/>
        <a:p>
          <a:endParaRPr lang="es-MX"/>
        </a:p>
      </dgm:t>
    </dgm:pt>
    <dgm:pt modelId="{1199AD7F-7363-429F-B9EF-47C6477D8BB8}">
      <dgm:prSet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TERCER NIVEL</a:t>
          </a:r>
        </a:p>
        <a:p>
          <a:r>
            <a:rPr lang="es-MX" dirty="0" smtClean="0">
              <a:solidFill>
                <a:srgbClr val="FFFF00"/>
              </a:solidFill>
            </a:rPr>
            <a:t>(Folio 237- 342)</a:t>
          </a:r>
          <a:endParaRPr lang="es-MX" dirty="0">
            <a:solidFill>
              <a:srgbClr val="FFFF00"/>
            </a:solidFill>
          </a:endParaRPr>
        </a:p>
      </dgm:t>
    </dgm:pt>
    <dgm:pt modelId="{8DC19734-B3F3-4D4D-9DF6-B006F291BE1B}" type="parTrans" cxnId="{9DCF1FAA-321F-454F-95DC-F96CEF875E9B}">
      <dgm:prSet/>
      <dgm:spPr/>
      <dgm:t>
        <a:bodyPr/>
        <a:lstStyle/>
        <a:p>
          <a:endParaRPr lang="es-MX"/>
        </a:p>
      </dgm:t>
    </dgm:pt>
    <dgm:pt modelId="{10C507C4-CC03-47FE-BF7F-B6301C998F8F}" type="sibTrans" cxnId="{9DCF1FAA-321F-454F-95DC-F96CEF875E9B}">
      <dgm:prSet/>
      <dgm:spPr/>
      <dgm:t>
        <a:bodyPr/>
        <a:lstStyle/>
        <a:p>
          <a:endParaRPr lang="es-MX"/>
        </a:p>
      </dgm:t>
    </dgm:pt>
    <dgm:pt modelId="{A77CF22B-C340-43AE-9D9A-547093AD9F7A}">
      <dgm:prSet/>
      <dgm:spPr>
        <a:solidFill>
          <a:srgbClr val="7FA180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CUARTO NIVEL</a:t>
          </a:r>
        </a:p>
        <a:p>
          <a:r>
            <a:rPr lang="es-MX" dirty="0" smtClean="0">
              <a:solidFill>
                <a:srgbClr val="FFFF00"/>
              </a:solidFill>
            </a:rPr>
            <a:t>(Folio 499- 563)</a:t>
          </a:r>
          <a:endParaRPr lang="es-MX" dirty="0">
            <a:solidFill>
              <a:srgbClr val="FFFF00"/>
            </a:solidFill>
          </a:endParaRPr>
        </a:p>
      </dgm:t>
    </dgm:pt>
    <dgm:pt modelId="{943CB384-B580-429B-807B-AC2E31F8832D}" type="parTrans" cxnId="{AD508822-B04D-415D-9DE8-125605C3B037}">
      <dgm:prSet/>
      <dgm:spPr/>
      <dgm:t>
        <a:bodyPr/>
        <a:lstStyle/>
        <a:p>
          <a:endParaRPr lang="es-MX"/>
        </a:p>
      </dgm:t>
    </dgm:pt>
    <dgm:pt modelId="{3282405F-C1AD-4FC0-8626-37DA37C6FBBF}" type="sibTrans" cxnId="{AD508822-B04D-415D-9DE8-125605C3B037}">
      <dgm:prSet/>
      <dgm:spPr/>
      <dgm:t>
        <a:bodyPr/>
        <a:lstStyle/>
        <a:p>
          <a:endParaRPr lang="es-MX"/>
        </a:p>
      </dgm:t>
    </dgm:pt>
    <dgm:pt modelId="{4A79DAC5-492F-4531-95E5-41C540282023}">
      <dgm:prSet/>
      <dgm:spPr>
        <a:solidFill>
          <a:srgbClr val="7FA180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CUARTO NIVEL</a:t>
          </a:r>
        </a:p>
        <a:p>
          <a:r>
            <a:rPr lang="es-MX" dirty="0" smtClean="0"/>
            <a:t>(</a:t>
          </a:r>
          <a:r>
            <a:rPr lang="es-MX" dirty="0" smtClean="0">
              <a:solidFill>
                <a:srgbClr val="FFFF00"/>
              </a:solidFill>
            </a:rPr>
            <a:t>Folio 343- 402)</a:t>
          </a:r>
          <a:endParaRPr lang="es-MX" dirty="0">
            <a:solidFill>
              <a:srgbClr val="FFFF00"/>
            </a:solidFill>
          </a:endParaRPr>
        </a:p>
      </dgm:t>
    </dgm:pt>
    <dgm:pt modelId="{674CAD1E-E920-4F71-BE1C-1D22510C1001}" type="parTrans" cxnId="{854A07A8-F575-4EB9-BFD2-C8566526FA76}">
      <dgm:prSet/>
      <dgm:spPr/>
      <dgm:t>
        <a:bodyPr/>
        <a:lstStyle/>
        <a:p>
          <a:endParaRPr lang="es-MX"/>
        </a:p>
      </dgm:t>
    </dgm:pt>
    <dgm:pt modelId="{C4537744-B049-4F29-9E48-FA4C3CF658B7}" type="sibTrans" cxnId="{854A07A8-F575-4EB9-BFD2-C8566526FA76}">
      <dgm:prSet/>
      <dgm:spPr/>
      <dgm:t>
        <a:bodyPr/>
        <a:lstStyle/>
        <a:p>
          <a:endParaRPr lang="es-MX"/>
        </a:p>
      </dgm:t>
    </dgm:pt>
    <dgm:pt modelId="{EAA91D26-7434-4B2D-8359-97B8F078E9DD}">
      <dgm:prSet/>
      <dgm:spPr>
        <a:solidFill>
          <a:srgbClr val="949C94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QUINTO NIVEL</a:t>
          </a:r>
        </a:p>
        <a:p>
          <a:r>
            <a:rPr lang="es-MX" dirty="0" smtClean="0">
              <a:solidFill>
                <a:srgbClr val="FFFF00"/>
              </a:solidFill>
            </a:rPr>
            <a:t>(Folio 403- 498)</a:t>
          </a:r>
          <a:endParaRPr lang="es-MX" dirty="0">
            <a:solidFill>
              <a:srgbClr val="FFFF00"/>
            </a:solidFill>
          </a:endParaRPr>
        </a:p>
      </dgm:t>
    </dgm:pt>
    <dgm:pt modelId="{2ACEAF35-2FA2-4A91-BB30-A0B952BA8754}" type="parTrans" cxnId="{ECB11F43-AE11-4283-9C0E-B1A67E4CAF4F}">
      <dgm:prSet/>
      <dgm:spPr/>
      <dgm:t>
        <a:bodyPr/>
        <a:lstStyle/>
        <a:p>
          <a:endParaRPr lang="es-MX"/>
        </a:p>
      </dgm:t>
    </dgm:pt>
    <dgm:pt modelId="{58134876-6452-4C67-82CE-9766915103AB}" type="sibTrans" cxnId="{ECB11F43-AE11-4283-9C0E-B1A67E4CAF4F}">
      <dgm:prSet/>
      <dgm:spPr/>
      <dgm:t>
        <a:bodyPr/>
        <a:lstStyle/>
        <a:p>
          <a:endParaRPr lang="es-MX"/>
        </a:p>
      </dgm:t>
    </dgm:pt>
    <dgm:pt modelId="{CFF2AFAE-AB28-495C-8714-2BE94A3F7984}">
      <dgm:prSet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MX" dirty="0" smtClean="0">
              <a:solidFill>
                <a:schemeClr val="bg1"/>
              </a:solidFill>
            </a:rPr>
            <a:t>TERCER NIVEL</a:t>
          </a:r>
        </a:p>
        <a:p>
          <a:r>
            <a:rPr lang="es-MX" dirty="0" smtClean="0">
              <a:solidFill>
                <a:schemeClr val="bg1"/>
              </a:solidFill>
            </a:rPr>
            <a:t>(Folio 795 - 849)</a:t>
          </a:r>
          <a:endParaRPr lang="es-MX" dirty="0">
            <a:solidFill>
              <a:schemeClr val="bg1"/>
            </a:solidFill>
          </a:endParaRPr>
        </a:p>
      </dgm:t>
    </dgm:pt>
    <dgm:pt modelId="{C43C9E25-FFCD-4D3D-9A79-7A37609E14E7}" type="parTrans" cxnId="{EAFA374C-F17D-4F9C-ABA0-A606DB70FDE4}">
      <dgm:prSet/>
      <dgm:spPr>
        <a:ln>
          <a:solidFill>
            <a:schemeClr val="bg1"/>
          </a:solidFill>
        </a:ln>
      </dgm:spPr>
      <dgm:t>
        <a:bodyPr/>
        <a:lstStyle/>
        <a:p>
          <a:endParaRPr lang="es-MX"/>
        </a:p>
      </dgm:t>
    </dgm:pt>
    <dgm:pt modelId="{5CE125E0-F4AD-4F4D-BE22-BD15DEB1133C}" type="sibTrans" cxnId="{EAFA374C-F17D-4F9C-ABA0-A606DB70FDE4}">
      <dgm:prSet/>
      <dgm:spPr/>
      <dgm:t>
        <a:bodyPr/>
        <a:lstStyle/>
        <a:p>
          <a:endParaRPr lang="es-MX"/>
        </a:p>
      </dgm:t>
    </dgm:pt>
    <dgm:pt modelId="{7328826E-D652-4779-B3BD-FB1DED84CA0D}">
      <dgm:prSet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MX" dirty="0" smtClean="0">
              <a:solidFill>
                <a:schemeClr val="bg1"/>
              </a:solidFill>
            </a:rPr>
            <a:t>CUARTO NIVEL</a:t>
          </a:r>
        </a:p>
        <a:p>
          <a:r>
            <a:rPr lang="es-MX" dirty="0" smtClean="0">
              <a:solidFill>
                <a:schemeClr val="bg1"/>
              </a:solidFill>
            </a:rPr>
            <a:t>(Folio 850 - 903)</a:t>
          </a:r>
          <a:endParaRPr lang="es-MX" dirty="0">
            <a:solidFill>
              <a:schemeClr val="bg1"/>
            </a:solidFill>
          </a:endParaRPr>
        </a:p>
      </dgm:t>
    </dgm:pt>
    <dgm:pt modelId="{39F8D58E-AB67-4BF7-90BC-8059FCCA2709}" type="parTrans" cxnId="{B6533A87-AF1D-4C26-B47A-0097692B6E5B}">
      <dgm:prSet/>
      <dgm:spPr>
        <a:ln>
          <a:solidFill>
            <a:schemeClr val="bg1"/>
          </a:solidFill>
        </a:ln>
      </dgm:spPr>
      <dgm:t>
        <a:bodyPr/>
        <a:lstStyle/>
        <a:p>
          <a:endParaRPr lang="es-MX"/>
        </a:p>
      </dgm:t>
    </dgm:pt>
    <dgm:pt modelId="{9AD4B1C6-387F-47FC-B1A9-2DF568DB74E2}" type="sibTrans" cxnId="{B6533A87-AF1D-4C26-B47A-0097692B6E5B}">
      <dgm:prSet/>
      <dgm:spPr/>
      <dgm:t>
        <a:bodyPr/>
        <a:lstStyle/>
        <a:p>
          <a:endParaRPr lang="es-MX"/>
        </a:p>
      </dgm:t>
    </dgm:pt>
    <dgm:pt modelId="{DE3598E5-D65C-4631-8A37-1BEE956C3D15}">
      <dgm:prSet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MX" dirty="0" smtClean="0">
              <a:solidFill>
                <a:schemeClr val="bg1"/>
              </a:solidFill>
            </a:rPr>
            <a:t>CUARTO NIVEL</a:t>
          </a:r>
        </a:p>
        <a:p>
          <a:r>
            <a:rPr lang="es-MX" dirty="0" smtClean="0">
              <a:solidFill>
                <a:schemeClr val="bg1"/>
              </a:solidFill>
            </a:rPr>
            <a:t>(Folio 1029 - 1386)</a:t>
          </a:r>
          <a:endParaRPr lang="es-MX" dirty="0">
            <a:solidFill>
              <a:schemeClr val="bg1"/>
            </a:solidFill>
          </a:endParaRPr>
        </a:p>
      </dgm:t>
    </dgm:pt>
    <dgm:pt modelId="{E08CEA12-CCED-4938-B4E4-5041F81309CD}" type="parTrans" cxnId="{658B231C-BC97-4957-9B6E-0FC80EF408DF}">
      <dgm:prSet/>
      <dgm:spPr>
        <a:ln>
          <a:solidFill>
            <a:schemeClr val="bg1"/>
          </a:solidFill>
        </a:ln>
      </dgm:spPr>
      <dgm:t>
        <a:bodyPr/>
        <a:lstStyle/>
        <a:p>
          <a:endParaRPr lang="es-MX"/>
        </a:p>
      </dgm:t>
    </dgm:pt>
    <dgm:pt modelId="{826733DA-ED0F-487E-8D60-5878BA8C6DB1}" type="sibTrans" cxnId="{658B231C-BC97-4957-9B6E-0FC80EF408DF}">
      <dgm:prSet/>
      <dgm:spPr/>
      <dgm:t>
        <a:bodyPr/>
        <a:lstStyle/>
        <a:p>
          <a:endParaRPr lang="es-MX"/>
        </a:p>
      </dgm:t>
    </dgm:pt>
    <dgm:pt modelId="{8194C7E9-6760-4A6E-A2F7-67670351D59A}">
      <dgm:prSet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MX" dirty="0" smtClean="0">
              <a:solidFill>
                <a:schemeClr val="bg1"/>
              </a:solidFill>
            </a:rPr>
            <a:t>QUINTO NIVEL</a:t>
          </a:r>
        </a:p>
        <a:p>
          <a:r>
            <a:rPr lang="es-MX" dirty="0" smtClean="0">
              <a:solidFill>
                <a:schemeClr val="bg1"/>
              </a:solidFill>
            </a:rPr>
            <a:t>(Folio 1387 - 1526)</a:t>
          </a:r>
          <a:endParaRPr lang="es-MX" dirty="0">
            <a:solidFill>
              <a:schemeClr val="bg1"/>
            </a:solidFill>
          </a:endParaRPr>
        </a:p>
      </dgm:t>
    </dgm:pt>
    <dgm:pt modelId="{804072A6-B5E9-44F2-8D58-1E7B1CE17D16}" type="parTrans" cxnId="{61C05B65-11FB-41F5-94F7-2FA04356B363}">
      <dgm:prSet/>
      <dgm:spPr>
        <a:ln>
          <a:solidFill>
            <a:schemeClr val="bg1"/>
          </a:solidFill>
        </a:ln>
      </dgm:spPr>
      <dgm:t>
        <a:bodyPr/>
        <a:lstStyle/>
        <a:p>
          <a:endParaRPr lang="es-MX"/>
        </a:p>
      </dgm:t>
    </dgm:pt>
    <dgm:pt modelId="{5BC20497-8C33-4A1F-AF79-10E7210F5BF1}" type="sibTrans" cxnId="{61C05B65-11FB-41F5-94F7-2FA04356B363}">
      <dgm:prSet/>
      <dgm:spPr/>
      <dgm:t>
        <a:bodyPr/>
        <a:lstStyle/>
        <a:p>
          <a:endParaRPr lang="es-MX"/>
        </a:p>
      </dgm:t>
    </dgm:pt>
    <dgm:pt modelId="{EBC779F8-87C7-48BC-A14D-5C2B99B15CBE}">
      <dgm:prSet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TERCER NIVEL</a:t>
          </a:r>
        </a:p>
        <a:p>
          <a:r>
            <a:rPr lang="es-MX" dirty="0" smtClean="0">
              <a:solidFill>
                <a:srgbClr val="FFFF00"/>
              </a:solidFill>
            </a:rPr>
            <a:t>(Folio 656- 672)</a:t>
          </a:r>
          <a:endParaRPr lang="es-MX" dirty="0">
            <a:solidFill>
              <a:srgbClr val="FFFF00"/>
            </a:solidFill>
          </a:endParaRPr>
        </a:p>
      </dgm:t>
    </dgm:pt>
    <dgm:pt modelId="{363D8BF5-2759-499E-A632-4AFE11429467}" type="parTrans" cxnId="{C67F07F7-45A3-46F6-9721-B63BA931C525}">
      <dgm:prSet/>
      <dgm:spPr/>
      <dgm:t>
        <a:bodyPr/>
        <a:lstStyle/>
        <a:p>
          <a:endParaRPr lang="es-MX"/>
        </a:p>
      </dgm:t>
    </dgm:pt>
    <dgm:pt modelId="{C567F1A8-6176-4894-9FBA-F557719AEBBB}" type="sibTrans" cxnId="{C67F07F7-45A3-46F6-9721-B63BA931C525}">
      <dgm:prSet/>
      <dgm:spPr/>
      <dgm:t>
        <a:bodyPr/>
        <a:lstStyle/>
        <a:p>
          <a:endParaRPr lang="es-MX"/>
        </a:p>
      </dgm:t>
    </dgm:pt>
    <dgm:pt modelId="{7FF3E8FE-7867-432C-97DC-5A26E074E09F}">
      <dgm:prSet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TERCER NIVEL</a:t>
          </a:r>
        </a:p>
        <a:p>
          <a:r>
            <a:rPr lang="es-MX" dirty="0" smtClean="0">
              <a:solidFill>
                <a:srgbClr val="FFFF00"/>
              </a:solidFill>
            </a:rPr>
            <a:t>(Folio 633- 655)</a:t>
          </a:r>
          <a:endParaRPr lang="es-MX" dirty="0">
            <a:solidFill>
              <a:srgbClr val="FFFF00"/>
            </a:solidFill>
          </a:endParaRPr>
        </a:p>
      </dgm:t>
    </dgm:pt>
    <dgm:pt modelId="{5C62E3E1-0996-45A3-938B-58065BDA01FB}" type="parTrans" cxnId="{F114406E-03B1-49E7-952B-3D18891F31AF}">
      <dgm:prSet/>
      <dgm:spPr/>
      <dgm:t>
        <a:bodyPr/>
        <a:lstStyle/>
        <a:p>
          <a:endParaRPr lang="es-MX"/>
        </a:p>
      </dgm:t>
    </dgm:pt>
    <dgm:pt modelId="{649C2956-BCE5-4FFD-AAF4-7F8B9D3F608A}" type="sibTrans" cxnId="{F114406E-03B1-49E7-952B-3D18891F31AF}">
      <dgm:prSet/>
      <dgm:spPr/>
      <dgm:t>
        <a:bodyPr/>
        <a:lstStyle/>
        <a:p>
          <a:endParaRPr lang="es-MX"/>
        </a:p>
      </dgm:t>
    </dgm:pt>
    <dgm:pt modelId="{5480283A-7CB1-4512-8DDF-1BAEE726ECA1}">
      <dgm:prSet/>
      <dgm:spPr>
        <a:solidFill>
          <a:srgbClr val="949C94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QUINTO NIVEL</a:t>
          </a:r>
        </a:p>
        <a:p>
          <a:r>
            <a:rPr lang="es-MX" dirty="0" smtClean="0">
              <a:solidFill>
                <a:srgbClr val="FFFF00"/>
              </a:solidFill>
            </a:rPr>
            <a:t>(Folio 564 - 632)</a:t>
          </a:r>
          <a:endParaRPr lang="es-MX" dirty="0">
            <a:solidFill>
              <a:srgbClr val="FFFF00"/>
            </a:solidFill>
          </a:endParaRPr>
        </a:p>
      </dgm:t>
    </dgm:pt>
    <dgm:pt modelId="{BCDB954E-0AF0-41DD-9FB4-786811343AC3}" type="parTrans" cxnId="{D00EA8E2-575D-4B52-A088-AB2E68372133}">
      <dgm:prSet/>
      <dgm:spPr/>
      <dgm:t>
        <a:bodyPr/>
        <a:lstStyle/>
        <a:p>
          <a:endParaRPr lang="es-MX"/>
        </a:p>
      </dgm:t>
    </dgm:pt>
    <dgm:pt modelId="{1F7E66E0-9F2B-4F54-B6AC-438D91C7B610}" type="sibTrans" cxnId="{D00EA8E2-575D-4B52-A088-AB2E68372133}">
      <dgm:prSet/>
      <dgm:spPr/>
      <dgm:t>
        <a:bodyPr/>
        <a:lstStyle/>
        <a:p>
          <a:endParaRPr lang="es-MX"/>
        </a:p>
      </dgm:t>
    </dgm:pt>
    <dgm:pt modelId="{96F92195-F871-4FD0-9FD8-41B669995BBC}">
      <dgm:prSet phldrT="[Texto]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MX" dirty="0" smtClean="0">
              <a:solidFill>
                <a:schemeClr val="bg1"/>
              </a:solidFill>
            </a:rPr>
            <a:t>SEGUNDO NIVEL</a:t>
          </a:r>
        </a:p>
        <a:p>
          <a:r>
            <a:rPr lang="es-MX" dirty="0" smtClean="0">
              <a:solidFill>
                <a:schemeClr val="bg1"/>
              </a:solidFill>
            </a:rPr>
            <a:t>(Folio 727 - 794)</a:t>
          </a:r>
          <a:endParaRPr lang="es-MX" dirty="0">
            <a:solidFill>
              <a:schemeClr val="bg1"/>
            </a:solidFill>
          </a:endParaRPr>
        </a:p>
      </dgm:t>
    </dgm:pt>
    <dgm:pt modelId="{07F5CD27-3D95-492F-B444-FB2E378D4E62}" type="sibTrans" cxnId="{83E2FFCF-81CB-473A-B71C-72CB61DD208E}">
      <dgm:prSet/>
      <dgm:spPr/>
      <dgm:t>
        <a:bodyPr/>
        <a:lstStyle/>
        <a:p>
          <a:endParaRPr lang="es-MX"/>
        </a:p>
      </dgm:t>
    </dgm:pt>
    <dgm:pt modelId="{B1A4A143-54BF-4B2F-97C1-3985DF1B6D84}" type="parTrans" cxnId="{83E2FFCF-81CB-473A-B71C-72CB61DD208E}">
      <dgm:prSet/>
      <dgm:spPr>
        <a:ln>
          <a:solidFill>
            <a:schemeClr val="bg1"/>
          </a:solidFill>
        </a:ln>
      </dgm:spPr>
      <dgm:t>
        <a:bodyPr/>
        <a:lstStyle/>
        <a:p>
          <a:endParaRPr lang="es-MX"/>
        </a:p>
      </dgm:t>
    </dgm:pt>
    <dgm:pt modelId="{B6A5A5D6-56B6-4078-A3D9-8232DAEA34DF}">
      <dgm:prSet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MX" dirty="0" smtClean="0">
              <a:solidFill>
                <a:schemeClr val="bg1"/>
              </a:solidFill>
            </a:rPr>
            <a:t>TERCER NIVEL</a:t>
          </a:r>
        </a:p>
        <a:p>
          <a:r>
            <a:rPr lang="es-MX" dirty="0" smtClean="0">
              <a:solidFill>
                <a:schemeClr val="bg1"/>
              </a:solidFill>
            </a:rPr>
            <a:t>(Folio 904 - 1028)</a:t>
          </a:r>
          <a:endParaRPr lang="es-MX" dirty="0">
            <a:solidFill>
              <a:schemeClr val="bg1"/>
            </a:solidFill>
          </a:endParaRPr>
        </a:p>
      </dgm:t>
    </dgm:pt>
    <dgm:pt modelId="{F9C61B76-8731-4D13-99AE-E514F54C2A23}" type="sibTrans" cxnId="{64388B15-BB78-470B-89C9-BCD30BDB8641}">
      <dgm:prSet/>
      <dgm:spPr/>
      <dgm:t>
        <a:bodyPr/>
        <a:lstStyle/>
        <a:p>
          <a:endParaRPr lang="es-MX"/>
        </a:p>
      </dgm:t>
    </dgm:pt>
    <dgm:pt modelId="{7DD8C377-9322-444E-AB69-A5828AA3A32B}" type="parTrans" cxnId="{64388B15-BB78-470B-89C9-BCD30BDB8641}">
      <dgm:prSet/>
      <dgm:spPr>
        <a:ln>
          <a:solidFill>
            <a:schemeClr val="bg1"/>
          </a:solidFill>
        </a:ln>
      </dgm:spPr>
      <dgm:t>
        <a:bodyPr/>
        <a:lstStyle/>
        <a:p>
          <a:endParaRPr lang="es-MX"/>
        </a:p>
      </dgm:t>
    </dgm:pt>
    <dgm:pt modelId="{22126749-A5FB-4EF9-BFBB-DE963EA8115E}" type="pres">
      <dgm:prSet presAssocID="{2CAFAEB9-D505-43CD-9D6A-54B085BE64D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3C6B50E5-7E66-4779-8275-F0C6DA47870F}" type="pres">
      <dgm:prSet presAssocID="{4224D86B-9513-44D3-9E94-DDE81E3BDF7B}" presName="hierRoot1" presStyleCnt="0">
        <dgm:presLayoutVars>
          <dgm:hierBranch val="init"/>
        </dgm:presLayoutVars>
      </dgm:prSet>
      <dgm:spPr/>
    </dgm:pt>
    <dgm:pt modelId="{F288A939-FF4E-424B-BDFF-102C6846D1D5}" type="pres">
      <dgm:prSet presAssocID="{4224D86B-9513-44D3-9E94-DDE81E3BDF7B}" presName="rootComposite1" presStyleCnt="0"/>
      <dgm:spPr/>
    </dgm:pt>
    <dgm:pt modelId="{56E53CB5-3494-4349-BDFC-6BA0C09D61B6}" type="pres">
      <dgm:prSet presAssocID="{4224D86B-9513-44D3-9E94-DDE81E3BDF7B}" presName="rootText1" presStyleLbl="node0" presStyleIdx="0" presStyleCnt="1" custScaleX="132485" custScaleY="106945" custLinFactNeighborX="-1776" custLinFactNeighborY="-9964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7213EFB2-7D69-4955-849C-651E745AC163}" type="pres">
      <dgm:prSet presAssocID="{4224D86B-9513-44D3-9E94-DDE81E3BDF7B}" presName="rootConnector1" presStyleLbl="node1" presStyleIdx="0" presStyleCnt="0"/>
      <dgm:spPr/>
      <dgm:t>
        <a:bodyPr/>
        <a:lstStyle/>
        <a:p>
          <a:endParaRPr lang="es-MX"/>
        </a:p>
      </dgm:t>
    </dgm:pt>
    <dgm:pt modelId="{A2165185-90BE-4EF9-B413-BE1D245E74E4}" type="pres">
      <dgm:prSet presAssocID="{4224D86B-9513-44D3-9E94-DDE81E3BDF7B}" presName="hierChild2" presStyleCnt="0"/>
      <dgm:spPr/>
    </dgm:pt>
    <dgm:pt modelId="{EAC9EB01-5E46-4381-9F37-EB908F8FC860}" type="pres">
      <dgm:prSet presAssocID="{BA4EFA2C-C9C6-4290-BE0E-48774A4C6058}" presName="Name37" presStyleLbl="parChTrans1D2" presStyleIdx="0" presStyleCnt="2"/>
      <dgm:spPr/>
      <dgm:t>
        <a:bodyPr/>
        <a:lstStyle/>
        <a:p>
          <a:endParaRPr lang="es-MX"/>
        </a:p>
      </dgm:t>
    </dgm:pt>
    <dgm:pt modelId="{3239B617-2DE1-4B4A-AB9A-033D5F7742D2}" type="pres">
      <dgm:prSet presAssocID="{7AE23436-4A29-4DD7-ADE8-BCA7498B644D}" presName="hierRoot2" presStyleCnt="0">
        <dgm:presLayoutVars>
          <dgm:hierBranch val="init"/>
        </dgm:presLayoutVars>
      </dgm:prSet>
      <dgm:spPr/>
    </dgm:pt>
    <dgm:pt modelId="{6012B0F7-7A5A-45C7-B577-428D75638F33}" type="pres">
      <dgm:prSet presAssocID="{7AE23436-4A29-4DD7-ADE8-BCA7498B644D}" presName="rootComposite" presStyleCnt="0"/>
      <dgm:spPr/>
    </dgm:pt>
    <dgm:pt modelId="{E5AF8C3E-FA04-4E87-B39F-3435CA062F18}" type="pres">
      <dgm:prSet presAssocID="{7AE23436-4A29-4DD7-ADE8-BCA7498B644D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43A4C77-7A8F-49A9-99DD-41CEE9BE0362}" type="pres">
      <dgm:prSet presAssocID="{7AE23436-4A29-4DD7-ADE8-BCA7498B644D}" presName="rootConnector" presStyleLbl="node2" presStyleIdx="0" presStyleCnt="2"/>
      <dgm:spPr/>
      <dgm:t>
        <a:bodyPr/>
        <a:lstStyle/>
        <a:p>
          <a:endParaRPr lang="es-MX"/>
        </a:p>
      </dgm:t>
    </dgm:pt>
    <dgm:pt modelId="{45272619-961F-4C8A-B541-9DB5DA263A81}" type="pres">
      <dgm:prSet presAssocID="{7AE23436-4A29-4DD7-ADE8-BCA7498B644D}" presName="hierChild4" presStyleCnt="0"/>
      <dgm:spPr/>
    </dgm:pt>
    <dgm:pt modelId="{53F97999-9B86-4561-B81B-2B2AFAD50787}" type="pres">
      <dgm:prSet presAssocID="{8DC19734-B3F3-4D4D-9DF6-B006F291BE1B}" presName="Name37" presStyleLbl="parChTrans1D3" presStyleIdx="0" presStyleCnt="5"/>
      <dgm:spPr/>
      <dgm:t>
        <a:bodyPr/>
        <a:lstStyle/>
        <a:p>
          <a:endParaRPr lang="es-MX"/>
        </a:p>
      </dgm:t>
    </dgm:pt>
    <dgm:pt modelId="{75C38D20-DD4E-47A6-A98B-F5D6F3229A57}" type="pres">
      <dgm:prSet presAssocID="{1199AD7F-7363-429F-B9EF-47C6477D8BB8}" presName="hierRoot2" presStyleCnt="0">
        <dgm:presLayoutVars>
          <dgm:hierBranch val="init"/>
        </dgm:presLayoutVars>
      </dgm:prSet>
      <dgm:spPr/>
    </dgm:pt>
    <dgm:pt modelId="{8A7451A0-F19F-4002-8B6E-C97D9C23F3C8}" type="pres">
      <dgm:prSet presAssocID="{1199AD7F-7363-429F-B9EF-47C6477D8BB8}" presName="rootComposite" presStyleCnt="0"/>
      <dgm:spPr/>
    </dgm:pt>
    <dgm:pt modelId="{C7A51317-DE54-4AC6-9D8E-9A1411B18FE1}" type="pres">
      <dgm:prSet presAssocID="{1199AD7F-7363-429F-B9EF-47C6477D8BB8}" presName="rootText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1634736-F043-47F1-AFC3-74B6BEBE0ACA}" type="pres">
      <dgm:prSet presAssocID="{1199AD7F-7363-429F-B9EF-47C6477D8BB8}" presName="rootConnector" presStyleLbl="node3" presStyleIdx="0" presStyleCnt="5"/>
      <dgm:spPr/>
      <dgm:t>
        <a:bodyPr/>
        <a:lstStyle/>
        <a:p>
          <a:endParaRPr lang="es-MX"/>
        </a:p>
      </dgm:t>
    </dgm:pt>
    <dgm:pt modelId="{C3E65793-2CEA-4A5A-B30D-5EFC2FA8CFB0}" type="pres">
      <dgm:prSet presAssocID="{1199AD7F-7363-429F-B9EF-47C6477D8BB8}" presName="hierChild4" presStyleCnt="0"/>
      <dgm:spPr/>
    </dgm:pt>
    <dgm:pt modelId="{5A18A959-C6ED-4196-8FD5-3AEB743D64FF}" type="pres">
      <dgm:prSet presAssocID="{674CAD1E-E920-4F71-BE1C-1D22510C1001}" presName="Name37" presStyleLbl="parChTrans1D4" presStyleIdx="0" presStyleCnt="7"/>
      <dgm:spPr/>
      <dgm:t>
        <a:bodyPr/>
        <a:lstStyle/>
        <a:p>
          <a:endParaRPr lang="es-MX"/>
        </a:p>
      </dgm:t>
    </dgm:pt>
    <dgm:pt modelId="{F66C8DAE-6A76-44FE-B618-A50F5F5CE5AA}" type="pres">
      <dgm:prSet presAssocID="{4A79DAC5-492F-4531-95E5-41C540282023}" presName="hierRoot2" presStyleCnt="0">
        <dgm:presLayoutVars>
          <dgm:hierBranch val="init"/>
        </dgm:presLayoutVars>
      </dgm:prSet>
      <dgm:spPr/>
    </dgm:pt>
    <dgm:pt modelId="{24580C0C-B5F3-47DA-878E-C5A20E8EDFC7}" type="pres">
      <dgm:prSet presAssocID="{4A79DAC5-492F-4531-95E5-41C540282023}" presName="rootComposite" presStyleCnt="0"/>
      <dgm:spPr/>
    </dgm:pt>
    <dgm:pt modelId="{732D3988-CF1C-4856-9EC2-0A6F4DFD4E67}" type="pres">
      <dgm:prSet presAssocID="{4A79DAC5-492F-4531-95E5-41C540282023}" presName="rootText" presStyleLbl="node4" presStyleIdx="0" presStyleCnt="7" custLinFactNeighborX="-34384" custLinFactNeighborY="81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82B84614-48F9-4562-AC2D-C87FCF27AD43}" type="pres">
      <dgm:prSet presAssocID="{4A79DAC5-492F-4531-95E5-41C540282023}" presName="rootConnector" presStyleLbl="node4" presStyleIdx="0" presStyleCnt="7"/>
      <dgm:spPr/>
      <dgm:t>
        <a:bodyPr/>
        <a:lstStyle/>
        <a:p>
          <a:endParaRPr lang="es-MX"/>
        </a:p>
      </dgm:t>
    </dgm:pt>
    <dgm:pt modelId="{587ACBF0-97FF-481B-BB81-2B8C86676B5C}" type="pres">
      <dgm:prSet presAssocID="{4A79DAC5-492F-4531-95E5-41C540282023}" presName="hierChild4" presStyleCnt="0"/>
      <dgm:spPr/>
    </dgm:pt>
    <dgm:pt modelId="{248772E6-6B8E-4D69-A29C-6917E07E7FFF}" type="pres">
      <dgm:prSet presAssocID="{2ACEAF35-2FA2-4A91-BB30-A0B952BA8754}" presName="Name37" presStyleLbl="parChTrans1D4" presStyleIdx="1" presStyleCnt="7"/>
      <dgm:spPr/>
      <dgm:t>
        <a:bodyPr/>
        <a:lstStyle/>
        <a:p>
          <a:endParaRPr lang="es-MX"/>
        </a:p>
      </dgm:t>
    </dgm:pt>
    <dgm:pt modelId="{ED37D8DA-B570-4914-93A4-E3D722E8D5A0}" type="pres">
      <dgm:prSet presAssocID="{EAA91D26-7434-4B2D-8359-97B8F078E9DD}" presName="hierRoot2" presStyleCnt="0">
        <dgm:presLayoutVars>
          <dgm:hierBranch val="init"/>
        </dgm:presLayoutVars>
      </dgm:prSet>
      <dgm:spPr/>
    </dgm:pt>
    <dgm:pt modelId="{3F6F9B42-F033-4454-9577-9567C66791F6}" type="pres">
      <dgm:prSet presAssocID="{EAA91D26-7434-4B2D-8359-97B8F078E9DD}" presName="rootComposite" presStyleCnt="0"/>
      <dgm:spPr/>
    </dgm:pt>
    <dgm:pt modelId="{72CF9096-8B79-49DC-945A-41580F85D43D}" type="pres">
      <dgm:prSet presAssocID="{EAA91D26-7434-4B2D-8359-97B8F078E9DD}" presName="rootText" presStyleLbl="node4" presStyleIdx="1" presStyleCnt="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02816EB-50FE-481F-856A-F99FCD699565}" type="pres">
      <dgm:prSet presAssocID="{EAA91D26-7434-4B2D-8359-97B8F078E9DD}" presName="rootConnector" presStyleLbl="node4" presStyleIdx="1" presStyleCnt="7"/>
      <dgm:spPr/>
      <dgm:t>
        <a:bodyPr/>
        <a:lstStyle/>
        <a:p>
          <a:endParaRPr lang="es-MX"/>
        </a:p>
      </dgm:t>
    </dgm:pt>
    <dgm:pt modelId="{4466C7AA-FD7C-42B1-AE61-BD1208AD81E6}" type="pres">
      <dgm:prSet presAssocID="{EAA91D26-7434-4B2D-8359-97B8F078E9DD}" presName="hierChild4" presStyleCnt="0"/>
      <dgm:spPr/>
    </dgm:pt>
    <dgm:pt modelId="{F5A2448B-4F30-4E59-AFD9-583E7A0E5F30}" type="pres">
      <dgm:prSet presAssocID="{EAA91D26-7434-4B2D-8359-97B8F078E9DD}" presName="hierChild5" presStyleCnt="0"/>
      <dgm:spPr/>
    </dgm:pt>
    <dgm:pt modelId="{C19D8A57-16AD-4502-A8C4-0E2A9F6F1000}" type="pres">
      <dgm:prSet presAssocID="{4A79DAC5-492F-4531-95E5-41C540282023}" presName="hierChild5" presStyleCnt="0"/>
      <dgm:spPr/>
    </dgm:pt>
    <dgm:pt modelId="{23E83509-DAF9-4539-86C7-2AF6AA31AE24}" type="pres">
      <dgm:prSet presAssocID="{943CB384-B580-429B-807B-AC2E31F8832D}" presName="Name37" presStyleLbl="parChTrans1D4" presStyleIdx="2" presStyleCnt="7"/>
      <dgm:spPr/>
      <dgm:t>
        <a:bodyPr/>
        <a:lstStyle/>
        <a:p>
          <a:endParaRPr lang="es-MX"/>
        </a:p>
      </dgm:t>
    </dgm:pt>
    <dgm:pt modelId="{3DCB0AB9-2D90-4E51-A59C-DD2F6F4E9B3A}" type="pres">
      <dgm:prSet presAssocID="{A77CF22B-C340-43AE-9D9A-547093AD9F7A}" presName="hierRoot2" presStyleCnt="0">
        <dgm:presLayoutVars>
          <dgm:hierBranch val="init"/>
        </dgm:presLayoutVars>
      </dgm:prSet>
      <dgm:spPr/>
    </dgm:pt>
    <dgm:pt modelId="{484383DB-56FE-4D1D-B12C-CC80290F3205}" type="pres">
      <dgm:prSet presAssocID="{A77CF22B-C340-43AE-9D9A-547093AD9F7A}" presName="rootComposite" presStyleCnt="0"/>
      <dgm:spPr/>
    </dgm:pt>
    <dgm:pt modelId="{049222B4-A4DE-42A5-BB53-FB5B0CD9BE3A}" type="pres">
      <dgm:prSet presAssocID="{A77CF22B-C340-43AE-9D9A-547093AD9F7A}" presName="rootText" presStyleLbl="node4" presStyleIdx="2" presStyleCnt="7" custLinFactNeighborX="11480" custLinFactNeighborY="-160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DCD86DD-260E-47BE-A404-42FBAF869DB8}" type="pres">
      <dgm:prSet presAssocID="{A77CF22B-C340-43AE-9D9A-547093AD9F7A}" presName="rootConnector" presStyleLbl="node4" presStyleIdx="2" presStyleCnt="7"/>
      <dgm:spPr/>
      <dgm:t>
        <a:bodyPr/>
        <a:lstStyle/>
        <a:p>
          <a:endParaRPr lang="es-MX"/>
        </a:p>
      </dgm:t>
    </dgm:pt>
    <dgm:pt modelId="{B4817FA8-F3B0-4FB1-BBB7-EA45E822434D}" type="pres">
      <dgm:prSet presAssocID="{A77CF22B-C340-43AE-9D9A-547093AD9F7A}" presName="hierChild4" presStyleCnt="0"/>
      <dgm:spPr/>
    </dgm:pt>
    <dgm:pt modelId="{B727C9D3-0A96-41D8-BD39-D51438C7AA99}" type="pres">
      <dgm:prSet presAssocID="{BCDB954E-0AF0-41DD-9FB4-786811343AC3}" presName="Name37" presStyleLbl="parChTrans1D4" presStyleIdx="3" presStyleCnt="7"/>
      <dgm:spPr/>
      <dgm:t>
        <a:bodyPr/>
        <a:lstStyle/>
        <a:p>
          <a:endParaRPr lang="es-MX"/>
        </a:p>
      </dgm:t>
    </dgm:pt>
    <dgm:pt modelId="{A804CB45-F0A7-4769-B0CA-9BDF8F91BCED}" type="pres">
      <dgm:prSet presAssocID="{5480283A-7CB1-4512-8DDF-1BAEE726ECA1}" presName="hierRoot2" presStyleCnt="0">
        <dgm:presLayoutVars>
          <dgm:hierBranch val="init"/>
        </dgm:presLayoutVars>
      </dgm:prSet>
      <dgm:spPr/>
    </dgm:pt>
    <dgm:pt modelId="{9839CC13-6A22-44AD-8C93-0369EB3A1649}" type="pres">
      <dgm:prSet presAssocID="{5480283A-7CB1-4512-8DDF-1BAEE726ECA1}" presName="rootComposite" presStyleCnt="0"/>
      <dgm:spPr/>
    </dgm:pt>
    <dgm:pt modelId="{A890C5D2-4E9B-434B-ADFE-DFB96224275B}" type="pres">
      <dgm:prSet presAssocID="{5480283A-7CB1-4512-8DDF-1BAEE726ECA1}" presName="rootText" presStyleLbl="node4" presStyleIdx="3" presStyleCnt="7" custLinFactNeighborX="-1315" custLinFactNeighborY="-102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ABA101E-D5E9-49EA-ADF9-CBAEBDA3F6D0}" type="pres">
      <dgm:prSet presAssocID="{5480283A-7CB1-4512-8DDF-1BAEE726ECA1}" presName="rootConnector" presStyleLbl="node4" presStyleIdx="3" presStyleCnt="7"/>
      <dgm:spPr/>
      <dgm:t>
        <a:bodyPr/>
        <a:lstStyle/>
        <a:p>
          <a:endParaRPr lang="es-MX"/>
        </a:p>
      </dgm:t>
    </dgm:pt>
    <dgm:pt modelId="{00876EB9-9E9A-4DF8-BF84-530DF955613E}" type="pres">
      <dgm:prSet presAssocID="{5480283A-7CB1-4512-8DDF-1BAEE726ECA1}" presName="hierChild4" presStyleCnt="0"/>
      <dgm:spPr/>
    </dgm:pt>
    <dgm:pt modelId="{F72FBA93-F67E-48E9-9411-29C1E355C996}" type="pres">
      <dgm:prSet presAssocID="{5480283A-7CB1-4512-8DDF-1BAEE726ECA1}" presName="hierChild5" presStyleCnt="0"/>
      <dgm:spPr/>
    </dgm:pt>
    <dgm:pt modelId="{66B0B5A3-3B1C-47C6-9C5A-113E488E93CC}" type="pres">
      <dgm:prSet presAssocID="{A77CF22B-C340-43AE-9D9A-547093AD9F7A}" presName="hierChild5" presStyleCnt="0"/>
      <dgm:spPr/>
    </dgm:pt>
    <dgm:pt modelId="{1E3B4FF3-1B92-479B-8522-297B63AC21E2}" type="pres">
      <dgm:prSet presAssocID="{1199AD7F-7363-429F-B9EF-47C6477D8BB8}" presName="hierChild5" presStyleCnt="0"/>
      <dgm:spPr/>
    </dgm:pt>
    <dgm:pt modelId="{70FCD5D5-8C02-4BBC-9C11-9E03D847A914}" type="pres">
      <dgm:prSet presAssocID="{5C62E3E1-0996-45A3-938B-58065BDA01FB}" presName="Name37" presStyleLbl="parChTrans1D3" presStyleIdx="1" presStyleCnt="5"/>
      <dgm:spPr/>
      <dgm:t>
        <a:bodyPr/>
        <a:lstStyle/>
        <a:p>
          <a:endParaRPr lang="es-MX"/>
        </a:p>
      </dgm:t>
    </dgm:pt>
    <dgm:pt modelId="{1BDB7A60-EDE6-4FB7-8112-152C07807AE4}" type="pres">
      <dgm:prSet presAssocID="{7FF3E8FE-7867-432C-97DC-5A26E074E09F}" presName="hierRoot2" presStyleCnt="0">
        <dgm:presLayoutVars>
          <dgm:hierBranch val="init"/>
        </dgm:presLayoutVars>
      </dgm:prSet>
      <dgm:spPr/>
    </dgm:pt>
    <dgm:pt modelId="{35458183-F308-41E4-A82F-2827BCB33BCF}" type="pres">
      <dgm:prSet presAssocID="{7FF3E8FE-7867-432C-97DC-5A26E074E09F}" presName="rootComposite" presStyleCnt="0"/>
      <dgm:spPr/>
    </dgm:pt>
    <dgm:pt modelId="{AE98387C-B251-4851-A6AF-1200E58A01C4}" type="pres">
      <dgm:prSet presAssocID="{7FF3E8FE-7867-432C-97DC-5A26E074E09F}" presName="rootText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9EE9561-D79B-4D21-A453-798CAC55E90C}" type="pres">
      <dgm:prSet presAssocID="{7FF3E8FE-7867-432C-97DC-5A26E074E09F}" presName="rootConnector" presStyleLbl="node3" presStyleIdx="1" presStyleCnt="5"/>
      <dgm:spPr/>
      <dgm:t>
        <a:bodyPr/>
        <a:lstStyle/>
        <a:p>
          <a:endParaRPr lang="es-MX"/>
        </a:p>
      </dgm:t>
    </dgm:pt>
    <dgm:pt modelId="{E5C34AAB-C495-447E-85AD-B0DFCE635337}" type="pres">
      <dgm:prSet presAssocID="{7FF3E8FE-7867-432C-97DC-5A26E074E09F}" presName="hierChild4" presStyleCnt="0"/>
      <dgm:spPr/>
    </dgm:pt>
    <dgm:pt modelId="{9904B35E-7B01-4166-8663-0680B84E2F57}" type="pres">
      <dgm:prSet presAssocID="{7FF3E8FE-7867-432C-97DC-5A26E074E09F}" presName="hierChild5" presStyleCnt="0"/>
      <dgm:spPr/>
    </dgm:pt>
    <dgm:pt modelId="{4A44123D-26F9-4151-B0AE-AB58A5C758B8}" type="pres">
      <dgm:prSet presAssocID="{363D8BF5-2759-499E-A632-4AFE11429467}" presName="Name37" presStyleLbl="parChTrans1D3" presStyleIdx="2" presStyleCnt="5"/>
      <dgm:spPr/>
      <dgm:t>
        <a:bodyPr/>
        <a:lstStyle/>
        <a:p>
          <a:endParaRPr lang="es-MX"/>
        </a:p>
      </dgm:t>
    </dgm:pt>
    <dgm:pt modelId="{E360378B-7C78-4A8B-884E-1E65B994A4EA}" type="pres">
      <dgm:prSet presAssocID="{EBC779F8-87C7-48BC-A14D-5C2B99B15CBE}" presName="hierRoot2" presStyleCnt="0">
        <dgm:presLayoutVars>
          <dgm:hierBranch val="init"/>
        </dgm:presLayoutVars>
      </dgm:prSet>
      <dgm:spPr/>
    </dgm:pt>
    <dgm:pt modelId="{0ED1F46D-867E-4984-84E4-6656457CFEA6}" type="pres">
      <dgm:prSet presAssocID="{EBC779F8-87C7-48BC-A14D-5C2B99B15CBE}" presName="rootComposite" presStyleCnt="0"/>
      <dgm:spPr/>
    </dgm:pt>
    <dgm:pt modelId="{FA9652DA-ECCB-4630-A892-E26DAC313795}" type="pres">
      <dgm:prSet presAssocID="{EBC779F8-87C7-48BC-A14D-5C2B99B15CBE}" presName="rootText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6144F35-AA70-4F6C-B1BD-F7F57675272B}" type="pres">
      <dgm:prSet presAssocID="{EBC779F8-87C7-48BC-A14D-5C2B99B15CBE}" presName="rootConnector" presStyleLbl="node3" presStyleIdx="2" presStyleCnt="5"/>
      <dgm:spPr/>
      <dgm:t>
        <a:bodyPr/>
        <a:lstStyle/>
        <a:p>
          <a:endParaRPr lang="es-MX"/>
        </a:p>
      </dgm:t>
    </dgm:pt>
    <dgm:pt modelId="{3EA24711-6481-4050-970D-10E99FB06FF4}" type="pres">
      <dgm:prSet presAssocID="{EBC779F8-87C7-48BC-A14D-5C2B99B15CBE}" presName="hierChild4" presStyleCnt="0"/>
      <dgm:spPr/>
    </dgm:pt>
    <dgm:pt modelId="{82BD830D-F35E-4961-B0F5-2C60567F645A}" type="pres">
      <dgm:prSet presAssocID="{EBC779F8-87C7-48BC-A14D-5C2B99B15CBE}" presName="hierChild5" presStyleCnt="0"/>
      <dgm:spPr/>
    </dgm:pt>
    <dgm:pt modelId="{B9150307-34C4-4741-B70C-1900F24A54B2}" type="pres">
      <dgm:prSet presAssocID="{7AE23436-4A29-4DD7-ADE8-BCA7498B644D}" presName="hierChild5" presStyleCnt="0"/>
      <dgm:spPr/>
    </dgm:pt>
    <dgm:pt modelId="{C60F77BD-33A9-4639-86CF-F52E6280E6B4}" type="pres">
      <dgm:prSet presAssocID="{B1A4A143-54BF-4B2F-97C1-3985DF1B6D84}" presName="Name37" presStyleLbl="parChTrans1D2" presStyleIdx="1" presStyleCnt="2"/>
      <dgm:spPr/>
      <dgm:t>
        <a:bodyPr/>
        <a:lstStyle/>
        <a:p>
          <a:endParaRPr lang="es-MX"/>
        </a:p>
      </dgm:t>
    </dgm:pt>
    <dgm:pt modelId="{5E3FD024-6B63-4862-B90E-C290CA83AC0D}" type="pres">
      <dgm:prSet presAssocID="{96F92195-F871-4FD0-9FD8-41B669995BBC}" presName="hierRoot2" presStyleCnt="0">
        <dgm:presLayoutVars>
          <dgm:hierBranch val="init"/>
        </dgm:presLayoutVars>
      </dgm:prSet>
      <dgm:spPr/>
    </dgm:pt>
    <dgm:pt modelId="{82F61EAD-E6EF-4B21-BB85-CAF504FA48E0}" type="pres">
      <dgm:prSet presAssocID="{96F92195-F871-4FD0-9FD8-41B669995BBC}" presName="rootComposite" presStyleCnt="0"/>
      <dgm:spPr/>
    </dgm:pt>
    <dgm:pt modelId="{BF7F6155-1BED-426B-8116-C509341C4DE5}" type="pres">
      <dgm:prSet presAssocID="{96F92195-F871-4FD0-9FD8-41B669995BBC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E36BD25-795C-49D9-9C61-BD9E5872649B}" type="pres">
      <dgm:prSet presAssocID="{96F92195-F871-4FD0-9FD8-41B669995BBC}" presName="rootConnector" presStyleLbl="node2" presStyleIdx="1" presStyleCnt="2"/>
      <dgm:spPr/>
      <dgm:t>
        <a:bodyPr/>
        <a:lstStyle/>
        <a:p>
          <a:endParaRPr lang="es-MX"/>
        </a:p>
      </dgm:t>
    </dgm:pt>
    <dgm:pt modelId="{A07E2D0F-2796-4261-A33C-E6E741636DC3}" type="pres">
      <dgm:prSet presAssocID="{96F92195-F871-4FD0-9FD8-41B669995BBC}" presName="hierChild4" presStyleCnt="0"/>
      <dgm:spPr/>
    </dgm:pt>
    <dgm:pt modelId="{E1961A61-C2E0-4DDF-9903-6DB053773362}" type="pres">
      <dgm:prSet presAssocID="{C43C9E25-FFCD-4D3D-9A79-7A37609E14E7}" presName="Name37" presStyleLbl="parChTrans1D3" presStyleIdx="3" presStyleCnt="5"/>
      <dgm:spPr/>
      <dgm:t>
        <a:bodyPr/>
        <a:lstStyle/>
        <a:p>
          <a:endParaRPr lang="es-MX"/>
        </a:p>
      </dgm:t>
    </dgm:pt>
    <dgm:pt modelId="{30DDCC82-C945-4295-BC44-9F5E151B35BB}" type="pres">
      <dgm:prSet presAssocID="{CFF2AFAE-AB28-495C-8714-2BE94A3F7984}" presName="hierRoot2" presStyleCnt="0">
        <dgm:presLayoutVars>
          <dgm:hierBranch val="init"/>
        </dgm:presLayoutVars>
      </dgm:prSet>
      <dgm:spPr/>
    </dgm:pt>
    <dgm:pt modelId="{B82D34B4-A3C2-4D82-AFC5-8CA8DF10C527}" type="pres">
      <dgm:prSet presAssocID="{CFF2AFAE-AB28-495C-8714-2BE94A3F7984}" presName="rootComposite" presStyleCnt="0"/>
      <dgm:spPr/>
    </dgm:pt>
    <dgm:pt modelId="{510ED18F-C2EB-4E42-AA66-49B588F8A064}" type="pres">
      <dgm:prSet presAssocID="{CFF2AFAE-AB28-495C-8714-2BE94A3F7984}" presName="rootText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E16C81F8-86ED-4C23-9265-E5730F1C5490}" type="pres">
      <dgm:prSet presAssocID="{CFF2AFAE-AB28-495C-8714-2BE94A3F7984}" presName="rootConnector" presStyleLbl="node3" presStyleIdx="3" presStyleCnt="5"/>
      <dgm:spPr/>
      <dgm:t>
        <a:bodyPr/>
        <a:lstStyle/>
        <a:p>
          <a:endParaRPr lang="es-MX"/>
        </a:p>
      </dgm:t>
    </dgm:pt>
    <dgm:pt modelId="{F134DF28-0EAF-4F07-B692-2D9D4ADBDC05}" type="pres">
      <dgm:prSet presAssocID="{CFF2AFAE-AB28-495C-8714-2BE94A3F7984}" presName="hierChild4" presStyleCnt="0"/>
      <dgm:spPr/>
    </dgm:pt>
    <dgm:pt modelId="{0D3F23D7-BBEC-414A-891A-AA0A3EB1819D}" type="pres">
      <dgm:prSet presAssocID="{39F8D58E-AB67-4BF7-90BC-8059FCCA2709}" presName="Name37" presStyleLbl="parChTrans1D4" presStyleIdx="4" presStyleCnt="7"/>
      <dgm:spPr/>
      <dgm:t>
        <a:bodyPr/>
        <a:lstStyle/>
        <a:p>
          <a:endParaRPr lang="es-MX"/>
        </a:p>
      </dgm:t>
    </dgm:pt>
    <dgm:pt modelId="{00A87F3B-B8E9-44BD-A34D-B566C3398CEE}" type="pres">
      <dgm:prSet presAssocID="{7328826E-D652-4779-B3BD-FB1DED84CA0D}" presName="hierRoot2" presStyleCnt="0">
        <dgm:presLayoutVars>
          <dgm:hierBranch val="init"/>
        </dgm:presLayoutVars>
      </dgm:prSet>
      <dgm:spPr/>
    </dgm:pt>
    <dgm:pt modelId="{D2D6CC46-9B84-4F5C-AE78-73412190B8D6}" type="pres">
      <dgm:prSet presAssocID="{7328826E-D652-4779-B3BD-FB1DED84CA0D}" presName="rootComposite" presStyleCnt="0"/>
      <dgm:spPr/>
    </dgm:pt>
    <dgm:pt modelId="{A86B3316-F747-407A-A6FF-9868D4FE9DD7}" type="pres">
      <dgm:prSet presAssocID="{7328826E-D652-4779-B3BD-FB1DED84CA0D}" presName="rootText" presStyleLbl="node4" presStyleIdx="4" presStyleCnt="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3A19482-C7B6-45E7-8437-9B8E7E936208}" type="pres">
      <dgm:prSet presAssocID="{7328826E-D652-4779-B3BD-FB1DED84CA0D}" presName="rootConnector" presStyleLbl="node4" presStyleIdx="4" presStyleCnt="7"/>
      <dgm:spPr/>
      <dgm:t>
        <a:bodyPr/>
        <a:lstStyle/>
        <a:p>
          <a:endParaRPr lang="es-MX"/>
        </a:p>
      </dgm:t>
    </dgm:pt>
    <dgm:pt modelId="{9E71E472-14AF-45FC-9122-2F256ADA7CDF}" type="pres">
      <dgm:prSet presAssocID="{7328826E-D652-4779-B3BD-FB1DED84CA0D}" presName="hierChild4" presStyleCnt="0"/>
      <dgm:spPr/>
    </dgm:pt>
    <dgm:pt modelId="{3208666C-98B9-458C-A756-C610E4BA518B}" type="pres">
      <dgm:prSet presAssocID="{7328826E-D652-4779-B3BD-FB1DED84CA0D}" presName="hierChild5" presStyleCnt="0"/>
      <dgm:spPr/>
    </dgm:pt>
    <dgm:pt modelId="{7C1F4810-B694-4AB5-9392-234046E9BE91}" type="pres">
      <dgm:prSet presAssocID="{CFF2AFAE-AB28-495C-8714-2BE94A3F7984}" presName="hierChild5" presStyleCnt="0"/>
      <dgm:spPr/>
    </dgm:pt>
    <dgm:pt modelId="{FA3998D5-B8DF-44EB-8972-1F66276E874C}" type="pres">
      <dgm:prSet presAssocID="{7DD8C377-9322-444E-AB69-A5828AA3A32B}" presName="Name37" presStyleLbl="parChTrans1D3" presStyleIdx="4" presStyleCnt="5"/>
      <dgm:spPr/>
      <dgm:t>
        <a:bodyPr/>
        <a:lstStyle/>
        <a:p>
          <a:endParaRPr lang="es-MX"/>
        </a:p>
      </dgm:t>
    </dgm:pt>
    <dgm:pt modelId="{4ACEC8C5-4450-45D4-8B68-872C28F33145}" type="pres">
      <dgm:prSet presAssocID="{B6A5A5D6-56B6-4078-A3D9-8232DAEA34DF}" presName="hierRoot2" presStyleCnt="0">
        <dgm:presLayoutVars>
          <dgm:hierBranch val="init"/>
        </dgm:presLayoutVars>
      </dgm:prSet>
      <dgm:spPr/>
    </dgm:pt>
    <dgm:pt modelId="{296CCD64-D237-41E1-B423-2ABB53AE00B7}" type="pres">
      <dgm:prSet presAssocID="{B6A5A5D6-56B6-4078-A3D9-8232DAEA34DF}" presName="rootComposite" presStyleCnt="0"/>
      <dgm:spPr/>
    </dgm:pt>
    <dgm:pt modelId="{586AA170-C52B-42A2-B980-3C461AC7F68D}" type="pres">
      <dgm:prSet presAssocID="{B6A5A5D6-56B6-4078-A3D9-8232DAEA34DF}" presName="rootText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8BD2D881-890E-4417-AC99-7B833DC7AF9A}" type="pres">
      <dgm:prSet presAssocID="{B6A5A5D6-56B6-4078-A3D9-8232DAEA34DF}" presName="rootConnector" presStyleLbl="node3" presStyleIdx="4" presStyleCnt="5"/>
      <dgm:spPr/>
      <dgm:t>
        <a:bodyPr/>
        <a:lstStyle/>
        <a:p>
          <a:endParaRPr lang="es-MX"/>
        </a:p>
      </dgm:t>
    </dgm:pt>
    <dgm:pt modelId="{7916A577-4678-42B6-BFB9-FE1C316A3495}" type="pres">
      <dgm:prSet presAssocID="{B6A5A5D6-56B6-4078-A3D9-8232DAEA34DF}" presName="hierChild4" presStyleCnt="0"/>
      <dgm:spPr/>
    </dgm:pt>
    <dgm:pt modelId="{7FAB6BAD-1A11-42F1-870F-268379B83595}" type="pres">
      <dgm:prSet presAssocID="{E08CEA12-CCED-4938-B4E4-5041F81309CD}" presName="Name37" presStyleLbl="parChTrans1D4" presStyleIdx="5" presStyleCnt="7"/>
      <dgm:spPr/>
      <dgm:t>
        <a:bodyPr/>
        <a:lstStyle/>
        <a:p>
          <a:endParaRPr lang="es-MX"/>
        </a:p>
      </dgm:t>
    </dgm:pt>
    <dgm:pt modelId="{D2F1906C-B038-4EAE-83FE-DE0B42C8595E}" type="pres">
      <dgm:prSet presAssocID="{DE3598E5-D65C-4631-8A37-1BEE956C3D15}" presName="hierRoot2" presStyleCnt="0">
        <dgm:presLayoutVars>
          <dgm:hierBranch val="init"/>
        </dgm:presLayoutVars>
      </dgm:prSet>
      <dgm:spPr/>
    </dgm:pt>
    <dgm:pt modelId="{45178634-7D42-4A04-9D95-44AC6DF96B03}" type="pres">
      <dgm:prSet presAssocID="{DE3598E5-D65C-4631-8A37-1BEE956C3D15}" presName="rootComposite" presStyleCnt="0"/>
      <dgm:spPr/>
    </dgm:pt>
    <dgm:pt modelId="{C2BBF0A8-32AF-4361-BBE9-4D86FF484382}" type="pres">
      <dgm:prSet presAssocID="{DE3598E5-D65C-4631-8A37-1BEE956C3D15}" presName="rootText" presStyleLbl="node4" presStyleIdx="5" presStyleCnt="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5801712B-B9F6-4D1A-ADF9-5E1740D5CA11}" type="pres">
      <dgm:prSet presAssocID="{DE3598E5-D65C-4631-8A37-1BEE956C3D15}" presName="rootConnector" presStyleLbl="node4" presStyleIdx="5" presStyleCnt="7"/>
      <dgm:spPr/>
      <dgm:t>
        <a:bodyPr/>
        <a:lstStyle/>
        <a:p>
          <a:endParaRPr lang="es-MX"/>
        </a:p>
      </dgm:t>
    </dgm:pt>
    <dgm:pt modelId="{CDF22330-26D9-4EA1-A6F0-75BDE04085AB}" type="pres">
      <dgm:prSet presAssocID="{DE3598E5-D65C-4631-8A37-1BEE956C3D15}" presName="hierChild4" presStyleCnt="0"/>
      <dgm:spPr/>
    </dgm:pt>
    <dgm:pt modelId="{A2AFE2D5-CB00-4B80-B203-862E8F87C7FD}" type="pres">
      <dgm:prSet presAssocID="{804072A6-B5E9-44F2-8D58-1E7B1CE17D16}" presName="Name37" presStyleLbl="parChTrans1D4" presStyleIdx="6" presStyleCnt="7"/>
      <dgm:spPr/>
      <dgm:t>
        <a:bodyPr/>
        <a:lstStyle/>
        <a:p>
          <a:endParaRPr lang="es-MX"/>
        </a:p>
      </dgm:t>
    </dgm:pt>
    <dgm:pt modelId="{F40C6E0C-8B0A-4972-8285-AD37D431DB2D}" type="pres">
      <dgm:prSet presAssocID="{8194C7E9-6760-4A6E-A2F7-67670351D59A}" presName="hierRoot2" presStyleCnt="0">
        <dgm:presLayoutVars>
          <dgm:hierBranch val="init"/>
        </dgm:presLayoutVars>
      </dgm:prSet>
      <dgm:spPr/>
    </dgm:pt>
    <dgm:pt modelId="{F263AA62-7677-4D03-BADB-58D49B3BA633}" type="pres">
      <dgm:prSet presAssocID="{8194C7E9-6760-4A6E-A2F7-67670351D59A}" presName="rootComposite" presStyleCnt="0"/>
      <dgm:spPr/>
    </dgm:pt>
    <dgm:pt modelId="{4A5F7393-3E42-4401-9130-D2801A6CDC12}" type="pres">
      <dgm:prSet presAssocID="{8194C7E9-6760-4A6E-A2F7-67670351D59A}" presName="rootText" presStyleLbl="node4" presStyleIdx="6" presStyleCnt="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07FE6B36-5E69-41C0-899C-67556ADB8978}" type="pres">
      <dgm:prSet presAssocID="{8194C7E9-6760-4A6E-A2F7-67670351D59A}" presName="rootConnector" presStyleLbl="node4" presStyleIdx="6" presStyleCnt="7"/>
      <dgm:spPr/>
      <dgm:t>
        <a:bodyPr/>
        <a:lstStyle/>
        <a:p>
          <a:endParaRPr lang="es-MX"/>
        </a:p>
      </dgm:t>
    </dgm:pt>
    <dgm:pt modelId="{FAB89D42-D2FD-4FF1-B484-2175A0499FEA}" type="pres">
      <dgm:prSet presAssocID="{8194C7E9-6760-4A6E-A2F7-67670351D59A}" presName="hierChild4" presStyleCnt="0"/>
      <dgm:spPr/>
    </dgm:pt>
    <dgm:pt modelId="{7A99BF75-619D-4913-B359-6DEF2B6E5FB2}" type="pres">
      <dgm:prSet presAssocID="{8194C7E9-6760-4A6E-A2F7-67670351D59A}" presName="hierChild5" presStyleCnt="0"/>
      <dgm:spPr/>
    </dgm:pt>
    <dgm:pt modelId="{A8A2BA7C-B011-4920-9B1E-F5825FD1AEC7}" type="pres">
      <dgm:prSet presAssocID="{DE3598E5-D65C-4631-8A37-1BEE956C3D15}" presName="hierChild5" presStyleCnt="0"/>
      <dgm:spPr/>
    </dgm:pt>
    <dgm:pt modelId="{F2F753E8-D24F-491B-8DEB-790D3C26A4C1}" type="pres">
      <dgm:prSet presAssocID="{B6A5A5D6-56B6-4078-A3D9-8232DAEA34DF}" presName="hierChild5" presStyleCnt="0"/>
      <dgm:spPr/>
    </dgm:pt>
    <dgm:pt modelId="{85877DCC-F28F-4580-9430-A68AA2B396BD}" type="pres">
      <dgm:prSet presAssocID="{96F92195-F871-4FD0-9FD8-41B669995BBC}" presName="hierChild5" presStyleCnt="0"/>
      <dgm:spPr/>
    </dgm:pt>
    <dgm:pt modelId="{E0A75231-87E8-4A2F-AB45-699C6E0329F5}" type="pres">
      <dgm:prSet presAssocID="{4224D86B-9513-44D3-9E94-DDE81E3BDF7B}" presName="hierChild3" presStyleCnt="0"/>
      <dgm:spPr/>
    </dgm:pt>
  </dgm:ptLst>
  <dgm:cxnLst>
    <dgm:cxn modelId="{EAFA374C-F17D-4F9C-ABA0-A606DB70FDE4}" srcId="{96F92195-F871-4FD0-9FD8-41B669995BBC}" destId="{CFF2AFAE-AB28-495C-8714-2BE94A3F7984}" srcOrd="0" destOrd="0" parTransId="{C43C9E25-FFCD-4D3D-9A79-7A37609E14E7}" sibTransId="{5CE125E0-F4AD-4F4D-BE22-BD15DEB1133C}"/>
    <dgm:cxn modelId="{A681D53E-3C29-4283-9C81-41B3F7434A7E}" type="presOf" srcId="{A77CF22B-C340-43AE-9D9A-547093AD9F7A}" destId="{049222B4-A4DE-42A5-BB53-FB5B0CD9BE3A}" srcOrd="0" destOrd="0" presId="urn:microsoft.com/office/officeart/2005/8/layout/orgChart1"/>
    <dgm:cxn modelId="{D2FABA9E-AF64-4FF4-8E65-00C315C8476B}" type="presOf" srcId="{96F92195-F871-4FD0-9FD8-41B669995BBC}" destId="{1E36BD25-795C-49D9-9C61-BD9E5872649B}" srcOrd="1" destOrd="0" presId="urn:microsoft.com/office/officeart/2005/8/layout/orgChart1"/>
    <dgm:cxn modelId="{1C80F039-3087-41B0-9E1A-FC058950716E}" type="presOf" srcId="{363D8BF5-2759-499E-A632-4AFE11429467}" destId="{4A44123D-26F9-4151-B0AE-AB58A5C758B8}" srcOrd="0" destOrd="0" presId="urn:microsoft.com/office/officeart/2005/8/layout/orgChart1"/>
    <dgm:cxn modelId="{4DCF681C-D60C-4376-8B85-3E21A1F3E9D7}" type="presOf" srcId="{4A79DAC5-492F-4531-95E5-41C540282023}" destId="{732D3988-CF1C-4856-9EC2-0A6F4DFD4E67}" srcOrd="0" destOrd="0" presId="urn:microsoft.com/office/officeart/2005/8/layout/orgChart1"/>
    <dgm:cxn modelId="{9DCF1FAA-321F-454F-95DC-F96CEF875E9B}" srcId="{7AE23436-4A29-4DD7-ADE8-BCA7498B644D}" destId="{1199AD7F-7363-429F-B9EF-47C6477D8BB8}" srcOrd="0" destOrd="0" parTransId="{8DC19734-B3F3-4D4D-9DF6-B006F291BE1B}" sibTransId="{10C507C4-CC03-47FE-BF7F-B6301C998F8F}"/>
    <dgm:cxn modelId="{061DD516-80F2-4197-ADF0-E3AADB8CF52C}" type="presOf" srcId="{5C62E3E1-0996-45A3-938B-58065BDA01FB}" destId="{70FCD5D5-8C02-4BBC-9C11-9E03D847A914}" srcOrd="0" destOrd="0" presId="urn:microsoft.com/office/officeart/2005/8/layout/orgChart1"/>
    <dgm:cxn modelId="{5263BB7A-7B6F-428A-8C3B-1FD142335655}" type="presOf" srcId="{EBC779F8-87C7-48BC-A14D-5C2B99B15CBE}" destId="{B6144F35-AA70-4F6C-B1BD-F7F57675272B}" srcOrd="1" destOrd="0" presId="urn:microsoft.com/office/officeart/2005/8/layout/orgChart1"/>
    <dgm:cxn modelId="{AACA088C-1688-43FC-B335-2340730AD5EF}" type="presOf" srcId="{CFF2AFAE-AB28-495C-8714-2BE94A3F7984}" destId="{510ED18F-C2EB-4E42-AA66-49B588F8A064}" srcOrd="0" destOrd="0" presId="urn:microsoft.com/office/officeart/2005/8/layout/orgChart1"/>
    <dgm:cxn modelId="{A42F4802-4668-414A-BACF-A9550A6795B8}" type="presOf" srcId="{EAA91D26-7434-4B2D-8359-97B8F078E9DD}" destId="{C02816EB-50FE-481F-856A-F99FCD699565}" srcOrd="1" destOrd="0" presId="urn:microsoft.com/office/officeart/2005/8/layout/orgChart1"/>
    <dgm:cxn modelId="{3150E445-6DDA-4536-AD44-F67AD0068BD5}" type="presOf" srcId="{4224D86B-9513-44D3-9E94-DDE81E3BDF7B}" destId="{56E53CB5-3494-4349-BDFC-6BA0C09D61B6}" srcOrd="0" destOrd="0" presId="urn:microsoft.com/office/officeart/2005/8/layout/orgChart1"/>
    <dgm:cxn modelId="{ECB11F43-AE11-4283-9C0E-B1A67E4CAF4F}" srcId="{4A79DAC5-492F-4531-95E5-41C540282023}" destId="{EAA91D26-7434-4B2D-8359-97B8F078E9DD}" srcOrd="0" destOrd="0" parTransId="{2ACEAF35-2FA2-4A91-BB30-A0B952BA8754}" sibTransId="{58134876-6452-4C67-82CE-9766915103AB}"/>
    <dgm:cxn modelId="{06ED4AE1-D833-44C5-9CCB-5FBC10897762}" type="presOf" srcId="{C43C9E25-FFCD-4D3D-9A79-7A37609E14E7}" destId="{E1961A61-C2E0-4DDF-9903-6DB053773362}" srcOrd="0" destOrd="0" presId="urn:microsoft.com/office/officeart/2005/8/layout/orgChart1"/>
    <dgm:cxn modelId="{D36FB455-DFE7-426A-B39C-4673B15EF6C1}" type="presOf" srcId="{4224D86B-9513-44D3-9E94-DDE81E3BDF7B}" destId="{7213EFB2-7D69-4955-849C-651E745AC163}" srcOrd="1" destOrd="0" presId="urn:microsoft.com/office/officeart/2005/8/layout/orgChart1"/>
    <dgm:cxn modelId="{D6C787BE-49B1-4AC0-9ED9-17D7618EE6E9}" type="presOf" srcId="{E08CEA12-CCED-4938-B4E4-5041F81309CD}" destId="{7FAB6BAD-1A11-42F1-870F-268379B83595}" srcOrd="0" destOrd="0" presId="urn:microsoft.com/office/officeart/2005/8/layout/orgChart1"/>
    <dgm:cxn modelId="{B6533A87-AF1D-4C26-B47A-0097692B6E5B}" srcId="{CFF2AFAE-AB28-495C-8714-2BE94A3F7984}" destId="{7328826E-D652-4779-B3BD-FB1DED84CA0D}" srcOrd="0" destOrd="0" parTransId="{39F8D58E-AB67-4BF7-90BC-8059FCCA2709}" sibTransId="{9AD4B1C6-387F-47FC-B1A9-2DF568DB74E2}"/>
    <dgm:cxn modelId="{0B33DF77-FBDC-4117-8A10-5AB725C370F3}" type="presOf" srcId="{8194C7E9-6760-4A6E-A2F7-67670351D59A}" destId="{07FE6B36-5E69-41C0-899C-67556ADB8978}" srcOrd="1" destOrd="0" presId="urn:microsoft.com/office/officeart/2005/8/layout/orgChart1"/>
    <dgm:cxn modelId="{4F211CD2-503A-44AC-913F-B84C73B26245}" type="presOf" srcId="{2CAFAEB9-D505-43CD-9D6A-54B085BE64DB}" destId="{22126749-A5FB-4EF9-BFBB-DE963EA8115E}" srcOrd="0" destOrd="0" presId="urn:microsoft.com/office/officeart/2005/8/layout/orgChart1"/>
    <dgm:cxn modelId="{83E2FFCF-81CB-473A-B71C-72CB61DD208E}" srcId="{4224D86B-9513-44D3-9E94-DDE81E3BDF7B}" destId="{96F92195-F871-4FD0-9FD8-41B669995BBC}" srcOrd="1" destOrd="0" parTransId="{B1A4A143-54BF-4B2F-97C1-3985DF1B6D84}" sibTransId="{07F5CD27-3D95-492F-B444-FB2E378D4E62}"/>
    <dgm:cxn modelId="{FAAB2ACE-221B-4AF4-9DC9-2B2BF7F9DA3C}" type="presOf" srcId="{4A79DAC5-492F-4531-95E5-41C540282023}" destId="{82B84614-48F9-4562-AC2D-C87FCF27AD43}" srcOrd="1" destOrd="0" presId="urn:microsoft.com/office/officeart/2005/8/layout/orgChart1"/>
    <dgm:cxn modelId="{61C05B65-11FB-41F5-94F7-2FA04356B363}" srcId="{DE3598E5-D65C-4631-8A37-1BEE956C3D15}" destId="{8194C7E9-6760-4A6E-A2F7-67670351D59A}" srcOrd="0" destOrd="0" parTransId="{804072A6-B5E9-44F2-8D58-1E7B1CE17D16}" sibTransId="{5BC20497-8C33-4A1F-AF79-10E7210F5BF1}"/>
    <dgm:cxn modelId="{AD508822-B04D-415D-9DE8-125605C3B037}" srcId="{1199AD7F-7363-429F-B9EF-47C6477D8BB8}" destId="{A77CF22B-C340-43AE-9D9A-547093AD9F7A}" srcOrd="1" destOrd="0" parTransId="{943CB384-B580-429B-807B-AC2E31F8832D}" sibTransId="{3282405F-C1AD-4FC0-8626-37DA37C6FBBF}"/>
    <dgm:cxn modelId="{E6EA2F89-0D00-4A75-A1B8-CC0CB84E087C}" type="presOf" srcId="{1199AD7F-7363-429F-B9EF-47C6477D8BB8}" destId="{11634736-F043-47F1-AFC3-74B6BEBE0ACA}" srcOrd="1" destOrd="0" presId="urn:microsoft.com/office/officeart/2005/8/layout/orgChart1"/>
    <dgm:cxn modelId="{A7B15E8C-CA9B-4A31-834C-C81B1BB6D97B}" type="presOf" srcId="{EAA91D26-7434-4B2D-8359-97B8F078E9DD}" destId="{72CF9096-8B79-49DC-945A-41580F85D43D}" srcOrd="0" destOrd="0" presId="urn:microsoft.com/office/officeart/2005/8/layout/orgChart1"/>
    <dgm:cxn modelId="{F114406E-03B1-49E7-952B-3D18891F31AF}" srcId="{7AE23436-4A29-4DD7-ADE8-BCA7498B644D}" destId="{7FF3E8FE-7867-432C-97DC-5A26E074E09F}" srcOrd="1" destOrd="0" parTransId="{5C62E3E1-0996-45A3-938B-58065BDA01FB}" sibTransId="{649C2956-BCE5-4FFD-AAF4-7F8B9D3F608A}"/>
    <dgm:cxn modelId="{64388B15-BB78-470B-89C9-BCD30BDB8641}" srcId="{96F92195-F871-4FD0-9FD8-41B669995BBC}" destId="{B6A5A5D6-56B6-4078-A3D9-8232DAEA34DF}" srcOrd="1" destOrd="0" parTransId="{7DD8C377-9322-444E-AB69-A5828AA3A32B}" sibTransId="{F9C61B76-8731-4D13-99AE-E514F54C2A23}"/>
    <dgm:cxn modelId="{B99B268E-5DA4-4BB9-8EB6-4234FEBE743E}" type="presOf" srcId="{CFF2AFAE-AB28-495C-8714-2BE94A3F7984}" destId="{E16C81F8-86ED-4C23-9265-E5730F1C5490}" srcOrd="1" destOrd="0" presId="urn:microsoft.com/office/officeart/2005/8/layout/orgChart1"/>
    <dgm:cxn modelId="{854A07A8-F575-4EB9-BFD2-C8566526FA76}" srcId="{1199AD7F-7363-429F-B9EF-47C6477D8BB8}" destId="{4A79DAC5-492F-4531-95E5-41C540282023}" srcOrd="0" destOrd="0" parTransId="{674CAD1E-E920-4F71-BE1C-1D22510C1001}" sibTransId="{C4537744-B049-4F29-9E48-FA4C3CF658B7}"/>
    <dgm:cxn modelId="{4ACC422B-36C8-4442-BBDA-B372037D09D1}" type="presOf" srcId="{B1A4A143-54BF-4B2F-97C1-3985DF1B6D84}" destId="{C60F77BD-33A9-4639-86CF-F52E6280E6B4}" srcOrd="0" destOrd="0" presId="urn:microsoft.com/office/officeart/2005/8/layout/orgChart1"/>
    <dgm:cxn modelId="{10702D5E-7F64-46AD-89CF-560A23E5079C}" type="presOf" srcId="{7DD8C377-9322-444E-AB69-A5828AA3A32B}" destId="{FA3998D5-B8DF-44EB-8972-1F66276E874C}" srcOrd="0" destOrd="0" presId="urn:microsoft.com/office/officeart/2005/8/layout/orgChart1"/>
    <dgm:cxn modelId="{DD433F3C-B5FE-4EC2-9D69-E9DBDEC0C8E2}" type="presOf" srcId="{7328826E-D652-4779-B3BD-FB1DED84CA0D}" destId="{A86B3316-F747-407A-A6FF-9868D4FE9DD7}" srcOrd="0" destOrd="0" presId="urn:microsoft.com/office/officeart/2005/8/layout/orgChart1"/>
    <dgm:cxn modelId="{5A26C18F-1C73-4C28-9975-E66F7FA89F85}" type="presOf" srcId="{674CAD1E-E920-4F71-BE1C-1D22510C1001}" destId="{5A18A959-C6ED-4196-8FD5-3AEB743D64FF}" srcOrd="0" destOrd="0" presId="urn:microsoft.com/office/officeart/2005/8/layout/orgChart1"/>
    <dgm:cxn modelId="{53A33CD8-4D2A-4772-9076-41785E8D5EAB}" type="presOf" srcId="{8194C7E9-6760-4A6E-A2F7-67670351D59A}" destId="{4A5F7393-3E42-4401-9130-D2801A6CDC12}" srcOrd="0" destOrd="0" presId="urn:microsoft.com/office/officeart/2005/8/layout/orgChart1"/>
    <dgm:cxn modelId="{658B231C-BC97-4957-9B6E-0FC80EF408DF}" srcId="{B6A5A5D6-56B6-4078-A3D9-8232DAEA34DF}" destId="{DE3598E5-D65C-4631-8A37-1BEE956C3D15}" srcOrd="0" destOrd="0" parTransId="{E08CEA12-CCED-4938-B4E4-5041F81309CD}" sibTransId="{826733DA-ED0F-487E-8D60-5878BA8C6DB1}"/>
    <dgm:cxn modelId="{420EFCB1-629B-442E-B89D-4E42CA797AAD}" type="presOf" srcId="{EBC779F8-87C7-48BC-A14D-5C2B99B15CBE}" destId="{FA9652DA-ECCB-4630-A892-E26DAC313795}" srcOrd="0" destOrd="0" presId="urn:microsoft.com/office/officeart/2005/8/layout/orgChart1"/>
    <dgm:cxn modelId="{C67F07F7-45A3-46F6-9721-B63BA931C525}" srcId="{7AE23436-4A29-4DD7-ADE8-BCA7498B644D}" destId="{EBC779F8-87C7-48BC-A14D-5C2B99B15CBE}" srcOrd="2" destOrd="0" parTransId="{363D8BF5-2759-499E-A632-4AFE11429467}" sibTransId="{C567F1A8-6176-4894-9FBA-F557719AEBBB}"/>
    <dgm:cxn modelId="{095E9EB4-87E7-4876-B097-56F7DAC6878D}" type="presOf" srcId="{BA4EFA2C-C9C6-4290-BE0E-48774A4C6058}" destId="{EAC9EB01-5E46-4381-9F37-EB908F8FC860}" srcOrd="0" destOrd="0" presId="urn:microsoft.com/office/officeart/2005/8/layout/orgChart1"/>
    <dgm:cxn modelId="{7E0D0526-D33C-46C2-B630-B589ED605370}" type="presOf" srcId="{A77CF22B-C340-43AE-9D9A-547093AD9F7A}" destId="{ADCD86DD-260E-47BE-A404-42FBAF869DB8}" srcOrd="1" destOrd="0" presId="urn:microsoft.com/office/officeart/2005/8/layout/orgChart1"/>
    <dgm:cxn modelId="{F4C0EE80-5848-41D0-B619-F6C6AFC5C971}" type="presOf" srcId="{7FF3E8FE-7867-432C-97DC-5A26E074E09F}" destId="{A9EE9561-D79B-4D21-A453-798CAC55E90C}" srcOrd="1" destOrd="0" presId="urn:microsoft.com/office/officeart/2005/8/layout/orgChart1"/>
    <dgm:cxn modelId="{473C819F-8E96-4C74-8CD8-BD8D889C5D78}" type="presOf" srcId="{7FF3E8FE-7867-432C-97DC-5A26E074E09F}" destId="{AE98387C-B251-4851-A6AF-1200E58A01C4}" srcOrd="0" destOrd="0" presId="urn:microsoft.com/office/officeart/2005/8/layout/orgChart1"/>
    <dgm:cxn modelId="{4E1BEC04-E5EC-40BB-A1A1-F68B4C6AB94E}" type="presOf" srcId="{943CB384-B580-429B-807B-AC2E31F8832D}" destId="{23E83509-DAF9-4539-86C7-2AF6AA31AE24}" srcOrd="0" destOrd="0" presId="urn:microsoft.com/office/officeart/2005/8/layout/orgChart1"/>
    <dgm:cxn modelId="{F0FF6409-778E-43B5-871D-B90E01C862AC}" type="presOf" srcId="{7AE23436-4A29-4DD7-ADE8-BCA7498B644D}" destId="{143A4C77-7A8F-49A9-99DD-41CEE9BE0362}" srcOrd="1" destOrd="0" presId="urn:microsoft.com/office/officeart/2005/8/layout/orgChart1"/>
    <dgm:cxn modelId="{19C7855D-129E-49DE-9718-802C160F34E2}" srcId="{4224D86B-9513-44D3-9E94-DDE81E3BDF7B}" destId="{7AE23436-4A29-4DD7-ADE8-BCA7498B644D}" srcOrd="0" destOrd="0" parTransId="{BA4EFA2C-C9C6-4290-BE0E-48774A4C6058}" sibTransId="{8DD00DBD-6A9E-4719-A085-A5679015C1F8}"/>
    <dgm:cxn modelId="{3D00EF0D-E033-442B-B255-E68905D441C2}" type="presOf" srcId="{2ACEAF35-2FA2-4A91-BB30-A0B952BA8754}" destId="{248772E6-6B8E-4D69-A29C-6917E07E7FFF}" srcOrd="0" destOrd="0" presId="urn:microsoft.com/office/officeart/2005/8/layout/orgChart1"/>
    <dgm:cxn modelId="{3750958C-95E1-4DB0-BA2C-7B99478BA484}" type="presOf" srcId="{8DC19734-B3F3-4D4D-9DF6-B006F291BE1B}" destId="{53F97999-9B86-4561-B81B-2B2AFAD50787}" srcOrd="0" destOrd="0" presId="urn:microsoft.com/office/officeart/2005/8/layout/orgChart1"/>
    <dgm:cxn modelId="{EF00D311-D2AB-4DFC-B22F-40954DAFDC6B}" type="presOf" srcId="{BCDB954E-0AF0-41DD-9FB4-786811343AC3}" destId="{B727C9D3-0A96-41D8-BD39-D51438C7AA99}" srcOrd="0" destOrd="0" presId="urn:microsoft.com/office/officeart/2005/8/layout/orgChart1"/>
    <dgm:cxn modelId="{55410BA7-5270-4022-9A90-58E242BC4D1C}" type="presOf" srcId="{7AE23436-4A29-4DD7-ADE8-BCA7498B644D}" destId="{E5AF8C3E-FA04-4E87-B39F-3435CA062F18}" srcOrd="0" destOrd="0" presId="urn:microsoft.com/office/officeart/2005/8/layout/orgChart1"/>
    <dgm:cxn modelId="{767FCD39-0145-49C1-BEF2-31E3D1DD44B7}" type="presOf" srcId="{5480283A-7CB1-4512-8DDF-1BAEE726ECA1}" destId="{4ABA101E-D5E9-49EA-ADF9-CBAEBDA3F6D0}" srcOrd="1" destOrd="0" presId="urn:microsoft.com/office/officeart/2005/8/layout/orgChart1"/>
    <dgm:cxn modelId="{6EC8C0D3-3EAF-4ED7-8951-B0BC910EBB1A}" type="presOf" srcId="{1199AD7F-7363-429F-B9EF-47C6477D8BB8}" destId="{C7A51317-DE54-4AC6-9D8E-9A1411B18FE1}" srcOrd="0" destOrd="0" presId="urn:microsoft.com/office/officeart/2005/8/layout/orgChart1"/>
    <dgm:cxn modelId="{DD705D5E-84B2-486E-8A87-908CF53A848D}" type="presOf" srcId="{B6A5A5D6-56B6-4078-A3D9-8232DAEA34DF}" destId="{586AA170-C52B-42A2-B980-3C461AC7F68D}" srcOrd="0" destOrd="0" presId="urn:microsoft.com/office/officeart/2005/8/layout/orgChart1"/>
    <dgm:cxn modelId="{2252C351-D5FD-49D4-AB03-B9B995EDB4C4}" type="presOf" srcId="{DE3598E5-D65C-4631-8A37-1BEE956C3D15}" destId="{5801712B-B9F6-4D1A-ADF9-5E1740D5CA11}" srcOrd="1" destOrd="0" presId="urn:microsoft.com/office/officeart/2005/8/layout/orgChart1"/>
    <dgm:cxn modelId="{4D3B88BF-C8F4-404C-BC2F-5FA388648EFF}" type="presOf" srcId="{804072A6-B5E9-44F2-8D58-1E7B1CE17D16}" destId="{A2AFE2D5-CB00-4B80-B203-862E8F87C7FD}" srcOrd="0" destOrd="0" presId="urn:microsoft.com/office/officeart/2005/8/layout/orgChart1"/>
    <dgm:cxn modelId="{9937D63D-BB59-41DC-B3AB-8CA9FA7ACBB0}" type="presOf" srcId="{39F8D58E-AB67-4BF7-90BC-8059FCCA2709}" destId="{0D3F23D7-BBEC-414A-891A-AA0A3EB1819D}" srcOrd="0" destOrd="0" presId="urn:microsoft.com/office/officeart/2005/8/layout/orgChart1"/>
    <dgm:cxn modelId="{0D060248-7595-4F2D-9CF8-D27361769B64}" type="presOf" srcId="{DE3598E5-D65C-4631-8A37-1BEE956C3D15}" destId="{C2BBF0A8-32AF-4361-BBE9-4D86FF484382}" srcOrd="0" destOrd="0" presId="urn:microsoft.com/office/officeart/2005/8/layout/orgChart1"/>
    <dgm:cxn modelId="{72FF6ED9-C8E4-412E-8F56-8B3CE8A38F7E}" type="presOf" srcId="{96F92195-F871-4FD0-9FD8-41B669995BBC}" destId="{BF7F6155-1BED-426B-8116-C509341C4DE5}" srcOrd="0" destOrd="0" presId="urn:microsoft.com/office/officeart/2005/8/layout/orgChart1"/>
    <dgm:cxn modelId="{B1E6FFE2-E87D-4FAB-85E1-622D158F8A6D}" type="presOf" srcId="{B6A5A5D6-56B6-4078-A3D9-8232DAEA34DF}" destId="{8BD2D881-890E-4417-AC99-7B833DC7AF9A}" srcOrd="1" destOrd="0" presId="urn:microsoft.com/office/officeart/2005/8/layout/orgChart1"/>
    <dgm:cxn modelId="{1DBC138D-C7CC-40F4-8F61-C575DD1B52CD}" srcId="{2CAFAEB9-D505-43CD-9D6A-54B085BE64DB}" destId="{4224D86B-9513-44D3-9E94-DDE81E3BDF7B}" srcOrd="0" destOrd="0" parTransId="{4C0AB31D-7C6F-4835-9BDE-2D73E832AF76}" sibTransId="{F129C9AD-2643-4AD1-A483-D91B5F861CDD}"/>
    <dgm:cxn modelId="{E73614EE-624D-48E5-A6A3-9560173B7650}" type="presOf" srcId="{5480283A-7CB1-4512-8DDF-1BAEE726ECA1}" destId="{A890C5D2-4E9B-434B-ADFE-DFB96224275B}" srcOrd="0" destOrd="0" presId="urn:microsoft.com/office/officeart/2005/8/layout/orgChart1"/>
    <dgm:cxn modelId="{D00EA8E2-575D-4B52-A088-AB2E68372133}" srcId="{A77CF22B-C340-43AE-9D9A-547093AD9F7A}" destId="{5480283A-7CB1-4512-8DDF-1BAEE726ECA1}" srcOrd="0" destOrd="0" parTransId="{BCDB954E-0AF0-41DD-9FB4-786811343AC3}" sibTransId="{1F7E66E0-9F2B-4F54-B6AC-438D91C7B610}"/>
    <dgm:cxn modelId="{DC3FF1F9-C203-4187-9B76-747DBB325BDE}" type="presOf" srcId="{7328826E-D652-4779-B3BD-FB1DED84CA0D}" destId="{43A19482-C7B6-45E7-8437-9B8E7E936208}" srcOrd="1" destOrd="0" presId="urn:microsoft.com/office/officeart/2005/8/layout/orgChart1"/>
    <dgm:cxn modelId="{BC7B8793-C833-4493-813E-E1110CF3CE31}" type="presParOf" srcId="{22126749-A5FB-4EF9-BFBB-DE963EA8115E}" destId="{3C6B50E5-7E66-4779-8275-F0C6DA47870F}" srcOrd="0" destOrd="0" presId="urn:microsoft.com/office/officeart/2005/8/layout/orgChart1"/>
    <dgm:cxn modelId="{4C849927-E178-403D-A511-6BBDF0557A7B}" type="presParOf" srcId="{3C6B50E5-7E66-4779-8275-F0C6DA47870F}" destId="{F288A939-FF4E-424B-BDFF-102C6846D1D5}" srcOrd="0" destOrd="0" presId="urn:microsoft.com/office/officeart/2005/8/layout/orgChart1"/>
    <dgm:cxn modelId="{5107347B-66F2-4493-AE47-040C993288E4}" type="presParOf" srcId="{F288A939-FF4E-424B-BDFF-102C6846D1D5}" destId="{56E53CB5-3494-4349-BDFC-6BA0C09D61B6}" srcOrd="0" destOrd="0" presId="urn:microsoft.com/office/officeart/2005/8/layout/orgChart1"/>
    <dgm:cxn modelId="{376CA0BA-AC87-4AB3-8210-FA6C19528C13}" type="presParOf" srcId="{F288A939-FF4E-424B-BDFF-102C6846D1D5}" destId="{7213EFB2-7D69-4955-849C-651E745AC163}" srcOrd="1" destOrd="0" presId="urn:microsoft.com/office/officeart/2005/8/layout/orgChart1"/>
    <dgm:cxn modelId="{F9D21F0D-D585-4074-BF6F-DA85FF2F4CF5}" type="presParOf" srcId="{3C6B50E5-7E66-4779-8275-F0C6DA47870F}" destId="{A2165185-90BE-4EF9-B413-BE1D245E74E4}" srcOrd="1" destOrd="0" presId="urn:microsoft.com/office/officeart/2005/8/layout/orgChart1"/>
    <dgm:cxn modelId="{AF35FAE1-16D5-44EE-9488-18DB78EAD714}" type="presParOf" srcId="{A2165185-90BE-4EF9-B413-BE1D245E74E4}" destId="{EAC9EB01-5E46-4381-9F37-EB908F8FC860}" srcOrd="0" destOrd="0" presId="urn:microsoft.com/office/officeart/2005/8/layout/orgChart1"/>
    <dgm:cxn modelId="{22742D3D-C31F-4ED8-A73F-F475E65E5465}" type="presParOf" srcId="{A2165185-90BE-4EF9-B413-BE1D245E74E4}" destId="{3239B617-2DE1-4B4A-AB9A-033D5F7742D2}" srcOrd="1" destOrd="0" presId="urn:microsoft.com/office/officeart/2005/8/layout/orgChart1"/>
    <dgm:cxn modelId="{03DE842B-8FE3-44C7-91E7-B00B655699BB}" type="presParOf" srcId="{3239B617-2DE1-4B4A-AB9A-033D5F7742D2}" destId="{6012B0F7-7A5A-45C7-B577-428D75638F33}" srcOrd="0" destOrd="0" presId="urn:microsoft.com/office/officeart/2005/8/layout/orgChart1"/>
    <dgm:cxn modelId="{DD7A5C4D-2AC9-427B-8ADF-BDBC4458FCA4}" type="presParOf" srcId="{6012B0F7-7A5A-45C7-B577-428D75638F33}" destId="{E5AF8C3E-FA04-4E87-B39F-3435CA062F18}" srcOrd="0" destOrd="0" presId="urn:microsoft.com/office/officeart/2005/8/layout/orgChart1"/>
    <dgm:cxn modelId="{086C12C5-BB79-4BF3-A9E5-27957911CB17}" type="presParOf" srcId="{6012B0F7-7A5A-45C7-B577-428D75638F33}" destId="{143A4C77-7A8F-49A9-99DD-41CEE9BE0362}" srcOrd="1" destOrd="0" presId="urn:microsoft.com/office/officeart/2005/8/layout/orgChart1"/>
    <dgm:cxn modelId="{3415BF38-C23D-4B61-9E8F-428A3EA95597}" type="presParOf" srcId="{3239B617-2DE1-4B4A-AB9A-033D5F7742D2}" destId="{45272619-961F-4C8A-B541-9DB5DA263A81}" srcOrd="1" destOrd="0" presId="urn:microsoft.com/office/officeart/2005/8/layout/orgChart1"/>
    <dgm:cxn modelId="{FA17A5E1-241D-4F76-94BB-6E5EF7E3208F}" type="presParOf" srcId="{45272619-961F-4C8A-B541-9DB5DA263A81}" destId="{53F97999-9B86-4561-B81B-2B2AFAD50787}" srcOrd="0" destOrd="0" presId="urn:microsoft.com/office/officeart/2005/8/layout/orgChart1"/>
    <dgm:cxn modelId="{B4BE3118-9D81-4095-9C88-005E6DE44FF6}" type="presParOf" srcId="{45272619-961F-4C8A-B541-9DB5DA263A81}" destId="{75C38D20-DD4E-47A6-A98B-F5D6F3229A57}" srcOrd="1" destOrd="0" presId="urn:microsoft.com/office/officeart/2005/8/layout/orgChart1"/>
    <dgm:cxn modelId="{3AFF2317-7F11-457F-9849-0AE56E7ADC42}" type="presParOf" srcId="{75C38D20-DD4E-47A6-A98B-F5D6F3229A57}" destId="{8A7451A0-F19F-4002-8B6E-C97D9C23F3C8}" srcOrd="0" destOrd="0" presId="urn:microsoft.com/office/officeart/2005/8/layout/orgChart1"/>
    <dgm:cxn modelId="{3540ED93-0524-45CB-AB1A-5CEEA8669A2E}" type="presParOf" srcId="{8A7451A0-F19F-4002-8B6E-C97D9C23F3C8}" destId="{C7A51317-DE54-4AC6-9D8E-9A1411B18FE1}" srcOrd="0" destOrd="0" presId="urn:microsoft.com/office/officeart/2005/8/layout/orgChart1"/>
    <dgm:cxn modelId="{C9D5AD3E-0A83-4C57-9CF9-D407243498D7}" type="presParOf" srcId="{8A7451A0-F19F-4002-8B6E-C97D9C23F3C8}" destId="{11634736-F043-47F1-AFC3-74B6BEBE0ACA}" srcOrd="1" destOrd="0" presId="urn:microsoft.com/office/officeart/2005/8/layout/orgChart1"/>
    <dgm:cxn modelId="{A7D161A5-E3E9-4BA7-9F60-3E95F0C1C1EC}" type="presParOf" srcId="{75C38D20-DD4E-47A6-A98B-F5D6F3229A57}" destId="{C3E65793-2CEA-4A5A-B30D-5EFC2FA8CFB0}" srcOrd="1" destOrd="0" presId="urn:microsoft.com/office/officeart/2005/8/layout/orgChart1"/>
    <dgm:cxn modelId="{2E6BE03C-E1A6-4567-AB25-2DE514DFF829}" type="presParOf" srcId="{C3E65793-2CEA-4A5A-B30D-5EFC2FA8CFB0}" destId="{5A18A959-C6ED-4196-8FD5-3AEB743D64FF}" srcOrd="0" destOrd="0" presId="urn:microsoft.com/office/officeart/2005/8/layout/orgChart1"/>
    <dgm:cxn modelId="{7BC66803-04A1-46DA-A727-865EE1FC62DB}" type="presParOf" srcId="{C3E65793-2CEA-4A5A-B30D-5EFC2FA8CFB0}" destId="{F66C8DAE-6A76-44FE-B618-A50F5F5CE5AA}" srcOrd="1" destOrd="0" presId="urn:microsoft.com/office/officeart/2005/8/layout/orgChart1"/>
    <dgm:cxn modelId="{29AFBA42-73C5-4F88-9C69-AF2578D0C6B0}" type="presParOf" srcId="{F66C8DAE-6A76-44FE-B618-A50F5F5CE5AA}" destId="{24580C0C-B5F3-47DA-878E-C5A20E8EDFC7}" srcOrd="0" destOrd="0" presId="urn:microsoft.com/office/officeart/2005/8/layout/orgChart1"/>
    <dgm:cxn modelId="{27D92F86-9A92-48EB-8A38-496EFACDECBC}" type="presParOf" srcId="{24580C0C-B5F3-47DA-878E-C5A20E8EDFC7}" destId="{732D3988-CF1C-4856-9EC2-0A6F4DFD4E67}" srcOrd="0" destOrd="0" presId="urn:microsoft.com/office/officeart/2005/8/layout/orgChart1"/>
    <dgm:cxn modelId="{0F8A8F13-F016-4204-8927-3B5265304F1F}" type="presParOf" srcId="{24580C0C-B5F3-47DA-878E-C5A20E8EDFC7}" destId="{82B84614-48F9-4562-AC2D-C87FCF27AD43}" srcOrd="1" destOrd="0" presId="urn:microsoft.com/office/officeart/2005/8/layout/orgChart1"/>
    <dgm:cxn modelId="{A9DB4CF6-EB80-46E9-BBF7-E20846AE711A}" type="presParOf" srcId="{F66C8DAE-6A76-44FE-B618-A50F5F5CE5AA}" destId="{587ACBF0-97FF-481B-BB81-2B8C86676B5C}" srcOrd="1" destOrd="0" presId="urn:microsoft.com/office/officeart/2005/8/layout/orgChart1"/>
    <dgm:cxn modelId="{A7696FB0-0DEE-4D60-836F-CB61D6554EC8}" type="presParOf" srcId="{587ACBF0-97FF-481B-BB81-2B8C86676B5C}" destId="{248772E6-6B8E-4D69-A29C-6917E07E7FFF}" srcOrd="0" destOrd="0" presId="urn:microsoft.com/office/officeart/2005/8/layout/orgChart1"/>
    <dgm:cxn modelId="{2ABB17C1-2972-4519-9594-167D09D7F70F}" type="presParOf" srcId="{587ACBF0-97FF-481B-BB81-2B8C86676B5C}" destId="{ED37D8DA-B570-4914-93A4-E3D722E8D5A0}" srcOrd="1" destOrd="0" presId="urn:microsoft.com/office/officeart/2005/8/layout/orgChart1"/>
    <dgm:cxn modelId="{934C92C6-D72F-485F-912C-D0F099254630}" type="presParOf" srcId="{ED37D8DA-B570-4914-93A4-E3D722E8D5A0}" destId="{3F6F9B42-F033-4454-9577-9567C66791F6}" srcOrd="0" destOrd="0" presId="urn:microsoft.com/office/officeart/2005/8/layout/orgChart1"/>
    <dgm:cxn modelId="{A55EDFE8-3D93-4B88-82FD-0799088F1DC4}" type="presParOf" srcId="{3F6F9B42-F033-4454-9577-9567C66791F6}" destId="{72CF9096-8B79-49DC-945A-41580F85D43D}" srcOrd="0" destOrd="0" presId="urn:microsoft.com/office/officeart/2005/8/layout/orgChart1"/>
    <dgm:cxn modelId="{FEAA00DB-6B86-4EA4-AE34-D02BFCB28157}" type="presParOf" srcId="{3F6F9B42-F033-4454-9577-9567C66791F6}" destId="{C02816EB-50FE-481F-856A-F99FCD699565}" srcOrd="1" destOrd="0" presId="urn:microsoft.com/office/officeart/2005/8/layout/orgChart1"/>
    <dgm:cxn modelId="{7ABC80D5-18D9-4852-87F7-0C72AAB3256D}" type="presParOf" srcId="{ED37D8DA-B570-4914-93A4-E3D722E8D5A0}" destId="{4466C7AA-FD7C-42B1-AE61-BD1208AD81E6}" srcOrd="1" destOrd="0" presId="urn:microsoft.com/office/officeart/2005/8/layout/orgChart1"/>
    <dgm:cxn modelId="{2BCEF015-B30C-47A1-AF02-1F434075E03A}" type="presParOf" srcId="{ED37D8DA-B570-4914-93A4-E3D722E8D5A0}" destId="{F5A2448B-4F30-4E59-AFD9-583E7A0E5F30}" srcOrd="2" destOrd="0" presId="urn:microsoft.com/office/officeart/2005/8/layout/orgChart1"/>
    <dgm:cxn modelId="{A443CE00-DBA9-4563-8CFB-6725C45061EA}" type="presParOf" srcId="{F66C8DAE-6A76-44FE-B618-A50F5F5CE5AA}" destId="{C19D8A57-16AD-4502-A8C4-0E2A9F6F1000}" srcOrd="2" destOrd="0" presId="urn:microsoft.com/office/officeart/2005/8/layout/orgChart1"/>
    <dgm:cxn modelId="{2009B56E-C43B-46D6-8410-8094D86295F0}" type="presParOf" srcId="{C3E65793-2CEA-4A5A-B30D-5EFC2FA8CFB0}" destId="{23E83509-DAF9-4539-86C7-2AF6AA31AE24}" srcOrd="2" destOrd="0" presId="urn:microsoft.com/office/officeart/2005/8/layout/orgChart1"/>
    <dgm:cxn modelId="{10A9CDB5-8500-4A4E-A4F8-612C22257304}" type="presParOf" srcId="{C3E65793-2CEA-4A5A-B30D-5EFC2FA8CFB0}" destId="{3DCB0AB9-2D90-4E51-A59C-DD2F6F4E9B3A}" srcOrd="3" destOrd="0" presId="urn:microsoft.com/office/officeart/2005/8/layout/orgChart1"/>
    <dgm:cxn modelId="{BCA01448-3D2B-48AD-9F42-D65EBE03B404}" type="presParOf" srcId="{3DCB0AB9-2D90-4E51-A59C-DD2F6F4E9B3A}" destId="{484383DB-56FE-4D1D-B12C-CC80290F3205}" srcOrd="0" destOrd="0" presId="urn:microsoft.com/office/officeart/2005/8/layout/orgChart1"/>
    <dgm:cxn modelId="{308B951B-6EFA-4A1A-90D9-62CD789B4EFE}" type="presParOf" srcId="{484383DB-56FE-4D1D-B12C-CC80290F3205}" destId="{049222B4-A4DE-42A5-BB53-FB5B0CD9BE3A}" srcOrd="0" destOrd="0" presId="urn:microsoft.com/office/officeart/2005/8/layout/orgChart1"/>
    <dgm:cxn modelId="{9E1BC684-EA16-4ADC-BB3E-91BDFA2F156C}" type="presParOf" srcId="{484383DB-56FE-4D1D-B12C-CC80290F3205}" destId="{ADCD86DD-260E-47BE-A404-42FBAF869DB8}" srcOrd="1" destOrd="0" presId="urn:microsoft.com/office/officeart/2005/8/layout/orgChart1"/>
    <dgm:cxn modelId="{8AE4E0FF-77B0-4C44-801C-C6AED562B808}" type="presParOf" srcId="{3DCB0AB9-2D90-4E51-A59C-DD2F6F4E9B3A}" destId="{B4817FA8-F3B0-4FB1-BBB7-EA45E822434D}" srcOrd="1" destOrd="0" presId="urn:microsoft.com/office/officeart/2005/8/layout/orgChart1"/>
    <dgm:cxn modelId="{F78841B2-46F5-468D-A299-60EC25CBA5B7}" type="presParOf" srcId="{B4817FA8-F3B0-4FB1-BBB7-EA45E822434D}" destId="{B727C9D3-0A96-41D8-BD39-D51438C7AA99}" srcOrd="0" destOrd="0" presId="urn:microsoft.com/office/officeart/2005/8/layout/orgChart1"/>
    <dgm:cxn modelId="{0B339779-CE65-4F2A-8973-A96E3144CA29}" type="presParOf" srcId="{B4817FA8-F3B0-4FB1-BBB7-EA45E822434D}" destId="{A804CB45-F0A7-4769-B0CA-9BDF8F91BCED}" srcOrd="1" destOrd="0" presId="urn:microsoft.com/office/officeart/2005/8/layout/orgChart1"/>
    <dgm:cxn modelId="{99E53466-4DA0-4A6E-AAB5-C498EEE1CB77}" type="presParOf" srcId="{A804CB45-F0A7-4769-B0CA-9BDF8F91BCED}" destId="{9839CC13-6A22-44AD-8C93-0369EB3A1649}" srcOrd="0" destOrd="0" presId="urn:microsoft.com/office/officeart/2005/8/layout/orgChart1"/>
    <dgm:cxn modelId="{7E1A37AB-B12E-48D9-A863-AD07342CCCF9}" type="presParOf" srcId="{9839CC13-6A22-44AD-8C93-0369EB3A1649}" destId="{A890C5D2-4E9B-434B-ADFE-DFB96224275B}" srcOrd="0" destOrd="0" presId="urn:microsoft.com/office/officeart/2005/8/layout/orgChart1"/>
    <dgm:cxn modelId="{9B51E4BD-6EAC-4824-84DE-B93BE60707D6}" type="presParOf" srcId="{9839CC13-6A22-44AD-8C93-0369EB3A1649}" destId="{4ABA101E-D5E9-49EA-ADF9-CBAEBDA3F6D0}" srcOrd="1" destOrd="0" presId="urn:microsoft.com/office/officeart/2005/8/layout/orgChart1"/>
    <dgm:cxn modelId="{E6174545-F83D-45F8-B2CE-DF5633B046CA}" type="presParOf" srcId="{A804CB45-F0A7-4769-B0CA-9BDF8F91BCED}" destId="{00876EB9-9E9A-4DF8-BF84-530DF955613E}" srcOrd="1" destOrd="0" presId="urn:microsoft.com/office/officeart/2005/8/layout/orgChart1"/>
    <dgm:cxn modelId="{A3D5D156-4C79-4A1D-A8DA-D63303B216E4}" type="presParOf" srcId="{A804CB45-F0A7-4769-B0CA-9BDF8F91BCED}" destId="{F72FBA93-F67E-48E9-9411-29C1E355C996}" srcOrd="2" destOrd="0" presId="urn:microsoft.com/office/officeart/2005/8/layout/orgChart1"/>
    <dgm:cxn modelId="{984D000E-3FD1-4019-A7FF-3360AF6AD6DB}" type="presParOf" srcId="{3DCB0AB9-2D90-4E51-A59C-DD2F6F4E9B3A}" destId="{66B0B5A3-3B1C-47C6-9C5A-113E488E93CC}" srcOrd="2" destOrd="0" presId="urn:microsoft.com/office/officeart/2005/8/layout/orgChart1"/>
    <dgm:cxn modelId="{6B938730-0870-4B3E-8445-2D862EE4286C}" type="presParOf" srcId="{75C38D20-DD4E-47A6-A98B-F5D6F3229A57}" destId="{1E3B4FF3-1B92-479B-8522-297B63AC21E2}" srcOrd="2" destOrd="0" presId="urn:microsoft.com/office/officeart/2005/8/layout/orgChart1"/>
    <dgm:cxn modelId="{A132D459-D24D-425F-BE01-9BA67ACD76D9}" type="presParOf" srcId="{45272619-961F-4C8A-B541-9DB5DA263A81}" destId="{70FCD5D5-8C02-4BBC-9C11-9E03D847A914}" srcOrd="2" destOrd="0" presId="urn:microsoft.com/office/officeart/2005/8/layout/orgChart1"/>
    <dgm:cxn modelId="{3E0FA58E-F927-41E6-BFFF-E1D1798D5F3C}" type="presParOf" srcId="{45272619-961F-4C8A-B541-9DB5DA263A81}" destId="{1BDB7A60-EDE6-4FB7-8112-152C07807AE4}" srcOrd="3" destOrd="0" presId="urn:microsoft.com/office/officeart/2005/8/layout/orgChart1"/>
    <dgm:cxn modelId="{D395100F-7A17-4EE8-9777-02A7DB7232CB}" type="presParOf" srcId="{1BDB7A60-EDE6-4FB7-8112-152C07807AE4}" destId="{35458183-F308-41E4-A82F-2827BCB33BCF}" srcOrd="0" destOrd="0" presId="urn:microsoft.com/office/officeart/2005/8/layout/orgChart1"/>
    <dgm:cxn modelId="{48FEB9C4-6019-467A-AD56-423753A8F480}" type="presParOf" srcId="{35458183-F308-41E4-A82F-2827BCB33BCF}" destId="{AE98387C-B251-4851-A6AF-1200E58A01C4}" srcOrd="0" destOrd="0" presId="urn:microsoft.com/office/officeart/2005/8/layout/orgChart1"/>
    <dgm:cxn modelId="{EB301D07-D86A-441F-BE6E-95F1CD478D53}" type="presParOf" srcId="{35458183-F308-41E4-A82F-2827BCB33BCF}" destId="{A9EE9561-D79B-4D21-A453-798CAC55E90C}" srcOrd="1" destOrd="0" presId="urn:microsoft.com/office/officeart/2005/8/layout/orgChart1"/>
    <dgm:cxn modelId="{1CB99BC8-E9DE-4E60-B601-2F9342F06FD9}" type="presParOf" srcId="{1BDB7A60-EDE6-4FB7-8112-152C07807AE4}" destId="{E5C34AAB-C495-447E-85AD-B0DFCE635337}" srcOrd="1" destOrd="0" presId="urn:microsoft.com/office/officeart/2005/8/layout/orgChart1"/>
    <dgm:cxn modelId="{A8AB3253-33FE-42E2-85D7-48AC869149CF}" type="presParOf" srcId="{1BDB7A60-EDE6-4FB7-8112-152C07807AE4}" destId="{9904B35E-7B01-4166-8663-0680B84E2F57}" srcOrd="2" destOrd="0" presId="urn:microsoft.com/office/officeart/2005/8/layout/orgChart1"/>
    <dgm:cxn modelId="{D2DC1A74-1B37-46E8-B4DF-9F48915D5871}" type="presParOf" srcId="{45272619-961F-4C8A-B541-9DB5DA263A81}" destId="{4A44123D-26F9-4151-B0AE-AB58A5C758B8}" srcOrd="4" destOrd="0" presId="urn:microsoft.com/office/officeart/2005/8/layout/orgChart1"/>
    <dgm:cxn modelId="{0D8C0BF7-0751-41F9-B19C-BE039177F863}" type="presParOf" srcId="{45272619-961F-4C8A-B541-9DB5DA263A81}" destId="{E360378B-7C78-4A8B-884E-1E65B994A4EA}" srcOrd="5" destOrd="0" presId="urn:microsoft.com/office/officeart/2005/8/layout/orgChart1"/>
    <dgm:cxn modelId="{03B64EA0-F073-4939-B05D-C586AA8061C0}" type="presParOf" srcId="{E360378B-7C78-4A8B-884E-1E65B994A4EA}" destId="{0ED1F46D-867E-4984-84E4-6656457CFEA6}" srcOrd="0" destOrd="0" presId="urn:microsoft.com/office/officeart/2005/8/layout/orgChart1"/>
    <dgm:cxn modelId="{8C79A877-0E21-4E6E-96FB-2AC273C1DC42}" type="presParOf" srcId="{0ED1F46D-867E-4984-84E4-6656457CFEA6}" destId="{FA9652DA-ECCB-4630-A892-E26DAC313795}" srcOrd="0" destOrd="0" presId="urn:microsoft.com/office/officeart/2005/8/layout/orgChart1"/>
    <dgm:cxn modelId="{F9AFB62B-8412-4813-AB12-58B70F6C5AB0}" type="presParOf" srcId="{0ED1F46D-867E-4984-84E4-6656457CFEA6}" destId="{B6144F35-AA70-4F6C-B1BD-F7F57675272B}" srcOrd="1" destOrd="0" presId="urn:microsoft.com/office/officeart/2005/8/layout/orgChart1"/>
    <dgm:cxn modelId="{996BFD0B-7B2D-441B-9917-DBFFE0DBF7F8}" type="presParOf" srcId="{E360378B-7C78-4A8B-884E-1E65B994A4EA}" destId="{3EA24711-6481-4050-970D-10E99FB06FF4}" srcOrd="1" destOrd="0" presId="urn:microsoft.com/office/officeart/2005/8/layout/orgChart1"/>
    <dgm:cxn modelId="{91A5A223-C11F-49E4-AEEF-AAF437EF2910}" type="presParOf" srcId="{E360378B-7C78-4A8B-884E-1E65B994A4EA}" destId="{82BD830D-F35E-4961-B0F5-2C60567F645A}" srcOrd="2" destOrd="0" presId="urn:microsoft.com/office/officeart/2005/8/layout/orgChart1"/>
    <dgm:cxn modelId="{64A93E33-8D94-411A-8A88-0C76C5C72F36}" type="presParOf" srcId="{3239B617-2DE1-4B4A-AB9A-033D5F7742D2}" destId="{B9150307-34C4-4741-B70C-1900F24A54B2}" srcOrd="2" destOrd="0" presId="urn:microsoft.com/office/officeart/2005/8/layout/orgChart1"/>
    <dgm:cxn modelId="{6943C6AD-D718-4FAD-8D03-02B7EC2AC640}" type="presParOf" srcId="{A2165185-90BE-4EF9-B413-BE1D245E74E4}" destId="{C60F77BD-33A9-4639-86CF-F52E6280E6B4}" srcOrd="2" destOrd="0" presId="urn:microsoft.com/office/officeart/2005/8/layout/orgChart1"/>
    <dgm:cxn modelId="{15D0AD21-1751-4EFC-A6BE-16E0AF3143A3}" type="presParOf" srcId="{A2165185-90BE-4EF9-B413-BE1D245E74E4}" destId="{5E3FD024-6B63-4862-B90E-C290CA83AC0D}" srcOrd="3" destOrd="0" presId="urn:microsoft.com/office/officeart/2005/8/layout/orgChart1"/>
    <dgm:cxn modelId="{C03EEF9D-4E93-4404-BA9C-52D26BDE6E8B}" type="presParOf" srcId="{5E3FD024-6B63-4862-B90E-C290CA83AC0D}" destId="{82F61EAD-E6EF-4B21-BB85-CAF504FA48E0}" srcOrd="0" destOrd="0" presId="urn:microsoft.com/office/officeart/2005/8/layout/orgChart1"/>
    <dgm:cxn modelId="{C502591E-2186-4DF1-9213-DF7195754D5B}" type="presParOf" srcId="{82F61EAD-E6EF-4B21-BB85-CAF504FA48E0}" destId="{BF7F6155-1BED-426B-8116-C509341C4DE5}" srcOrd="0" destOrd="0" presId="urn:microsoft.com/office/officeart/2005/8/layout/orgChart1"/>
    <dgm:cxn modelId="{8DBB63EA-AE16-4928-8AA7-C2C08ADBCB23}" type="presParOf" srcId="{82F61EAD-E6EF-4B21-BB85-CAF504FA48E0}" destId="{1E36BD25-795C-49D9-9C61-BD9E5872649B}" srcOrd="1" destOrd="0" presId="urn:microsoft.com/office/officeart/2005/8/layout/orgChart1"/>
    <dgm:cxn modelId="{A4875CB7-AFDF-413C-8F68-7C1D83C285AB}" type="presParOf" srcId="{5E3FD024-6B63-4862-B90E-C290CA83AC0D}" destId="{A07E2D0F-2796-4261-A33C-E6E741636DC3}" srcOrd="1" destOrd="0" presId="urn:microsoft.com/office/officeart/2005/8/layout/orgChart1"/>
    <dgm:cxn modelId="{6DB3CB24-5906-469E-A402-53847778B90F}" type="presParOf" srcId="{A07E2D0F-2796-4261-A33C-E6E741636DC3}" destId="{E1961A61-C2E0-4DDF-9903-6DB053773362}" srcOrd="0" destOrd="0" presId="urn:microsoft.com/office/officeart/2005/8/layout/orgChart1"/>
    <dgm:cxn modelId="{96B312DB-F157-4C62-A9E0-9744207B4F31}" type="presParOf" srcId="{A07E2D0F-2796-4261-A33C-E6E741636DC3}" destId="{30DDCC82-C945-4295-BC44-9F5E151B35BB}" srcOrd="1" destOrd="0" presId="urn:microsoft.com/office/officeart/2005/8/layout/orgChart1"/>
    <dgm:cxn modelId="{E161FBD1-C876-4CB4-8ABD-88FF5021189C}" type="presParOf" srcId="{30DDCC82-C945-4295-BC44-9F5E151B35BB}" destId="{B82D34B4-A3C2-4D82-AFC5-8CA8DF10C527}" srcOrd="0" destOrd="0" presId="urn:microsoft.com/office/officeart/2005/8/layout/orgChart1"/>
    <dgm:cxn modelId="{D9C50ACC-42CC-492E-9D94-8B3B497412E3}" type="presParOf" srcId="{B82D34B4-A3C2-4D82-AFC5-8CA8DF10C527}" destId="{510ED18F-C2EB-4E42-AA66-49B588F8A064}" srcOrd="0" destOrd="0" presId="urn:microsoft.com/office/officeart/2005/8/layout/orgChart1"/>
    <dgm:cxn modelId="{034E1AA6-1A9D-415C-9457-0723885903B5}" type="presParOf" srcId="{B82D34B4-A3C2-4D82-AFC5-8CA8DF10C527}" destId="{E16C81F8-86ED-4C23-9265-E5730F1C5490}" srcOrd="1" destOrd="0" presId="urn:microsoft.com/office/officeart/2005/8/layout/orgChart1"/>
    <dgm:cxn modelId="{A135F947-A134-40D6-86F9-B480A494FE9A}" type="presParOf" srcId="{30DDCC82-C945-4295-BC44-9F5E151B35BB}" destId="{F134DF28-0EAF-4F07-B692-2D9D4ADBDC05}" srcOrd="1" destOrd="0" presId="urn:microsoft.com/office/officeart/2005/8/layout/orgChart1"/>
    <dgm:cxn modelId="{035BDC95-643C-435C-8CD1-3C846F110DF6}" type="presParOf" srcId="{F134DF28-0EAF-4F07-B692-2D9D4ADBDC05}" destId="{0D3F23D7-BBEC-414A-891A-AA0A3EB1819D}" srcOrd="0" destOrd="0" presId="urn:microsoft.com/office/officeart/2005/8/layout/orgChart1"/>
    <dgm:cxn modelId="{48E65E2F-06BC-43B2-AD26-251B66B6BE23}" type="presParOf" srcId="{F134DF28-0EAF-4F07-B692-2D9D4ADBDC05}" destId="{00A87F3B-B8E9-44BD-A34D-B566C3398CEE}" srcOrd="1" destOrd="0" presId="urn:microsoft.com/office/officeart/2005/8/layout/orgChart1"/>
    <dgm:cxn modelId="{764C5C3D-04DF-445C-A0CC-FFD2D4A7BE6A}" type="presParOf" srcId="{00A87F3B-B8E9-44BD-A34D-B566C3398CEE}" destId="{D2D6CC46-9B84-4F5C-AE78-73412190B8D6}" srcOrd="0" destOrd="0" presId="urn:microsoft.com/office/officeart/2005/8/layout/orgChart1"/>
    <dgm:cxn modelId="{857383CE-DDA8-46A2-AA1E-25AC2D07BC96}" type="presParOf" srcId="{D2D6CC46-9B84-4F5C-AE78-73412190B8D6}" destId="{A86B3316-F747-407A-A6FF-9868D4FE9DD7}" srcOrd="0" destOrd="0" presId="urn:microsoft.com/office/officeart/2005/8/layout/orgChart1"/>
    <dgm:cxn modelId="{AB00F1D9-F2AC-46EB-AA56-92DCA4ABA7D1}" type="presParOf" srcId="{D2D6CC46-9B84-4F5C-AE78-73412190B8D6}" destId="{43A19482-C7B6-45E7-8437-9B8E7E936208}" srcOrd="1" destOrd="0" presId="urn:microsoft.com/office/officeart/2005/8/layout/orgChart1"/>
    <dgm:cxn modelId="{B3F1852E-A2E2-4A9B-9C45-B20C2F2445A3}" type="presParOf" srcId="{00A87F3B-B8E9-44BD-A34D-B566C3398CEE}" destId="{9E71E472-14AF-45FC-9122-2F256ADA7CDF}" srcOrd="1" destOrd="0" presId="urn:microsoft.com/office/officeart/2005/8/layout/orgChart1"/>
    <dgm:cxn modelId="{2965D446-96D4-4EEF-A401-39D666788E76}" type="presParOf" srcId="{00A87F3B-B8E9-44BD-A34D-B566C3398CEE}" destId="{3208666C-98B9-458C-A756-C610E4BA518B}" srcOrd="2" destOrd="0" presId="urn:microsoft.com/office/officeart/2005/8/layout/orgChart1"/>
    <dgm:cxn modelId="{79DE230A-9DA6-4D10-833B-8CC7BEE9EDB5}" type="presParOf" srcId="{30DDCC82-C945-4295-BC44-9F5E151B35BB}" destId="{7C1F4810-B694-4AB5-9392-234046E9BE91}" srcOrd="2" destOrd="0" presId="urn:microsoft.com/office/officeart/2005/8/layout/orgChart1"/>
    <dgm:cxn modelId="{75021142-9F78-453F-84B1-35F23610561A}" type="presParOf" srcId="{A07E2D0F-2796-4261-A33C-E6E741636DC3}" destId="{FA3998D5-B8DF-44EB-8972-1F66276E874C}" srcOrd="2" destOrd="0" presId="urn:microsoft.com/office/officeart/2005/8/layout/orgChart1"/>
    <dgm:cxn modelId="{7467A64D-330A-480F-AC69-CEDC83CEC7BE}" type="presParOf" srcId="{A07E2D0F-2796-4261-A33C-E6E741636DC3}" destId="{4ACEC8C5-4450-45D4-8B68-872C28F33145}" srcOrd="3" destOrd="0" presId="urn:microsoft.com/office/officeart/2005/8/layout/orgChart1"/>
    <dgm:cxn modelId="{D1C79D51-563C-4709-8309-20699271F66C}" type="presParOf" srcId="{4ACEC8C5-4450-45D4-8B68-872C28F33145}" destId="{296CCD64-D237-41E1-B423-2ABB53AE00B7}" srcOrd="0" destOrd="0" presId="urn:microsoft.com/office/officeart/2005/8/layout/orgChart1"/>
    <dgm:cxn modelId="{F7F771C5-6BAC-498C-B5B0-D4FBD28BF5AD}" type="presParOf" srcId="{296CCD64-D237-41E1-B423-2ABB53AE00B7}" destId="{586AA170-C52B-42A2-B980-3C461AC7F68D}" srcOrd="0" destOrd="0" presId="urn:microsoft.com/office/officeart/2005/8/layout/orgChart1"/>
    <dgm:cxn modelId="{57223CA5-0862-49DE-9C73-6B01979717E3}" type="presParOf" srcId="{296CCD64-D237-41E1-B423-2ABB53AE00B7}" destId="{8BD2D881-890E-4417-AC99-7B833DC7AF9A}" srcOrd="1" destOrd="0" presId="urn:microsoft.com/office/officeart/2005/8/layout/orgChart1"/>
    <dgm:cxn modelId="{781A4AF9-5CAC-4395-BB13-889E37B2A501}" type="presParOf" srcId="{4ACEC8C5-4450-45D4-8B68-872C28F33145}" destId="{7916A577-4678-42B6-BFB9-FE1C316A3495}" srcOrd="1" destOrd="0" presId="urn:microsoft.com/office/officeart/2005/8/layout/orgChart1"/>
    <dgm:cxn modelId="{14F11BD6-828C-434B-880B-2AA95A093AA1}" type="presParOf" srcId="{7916A577-4678-42B6-BFB9-FE1C316A3495}" destId="{7FAB6BAD-1A11-42F1-870F-268379B83595}" srcOrd="0" destOrd="0" presId="urn:microsoft.com/office/officeart/2005/8/layout/orgChart1"/>
    <dgm:cxn modelId="{3E91FCF2-44E2-465C-B170-1DCFEEE91C0D}" type="presParOf" srcId="{7916A577-4678-42B6-BFB9-FE1C316A3495}" destId="{D2F1906C-B038-4EAE-83FE-DE0B42C8595E}" srcOrd="1" destOrd="0" presId="urn:microsoft.com/office/officeart/2005/8/layout/orgChart1"/>
    <dgm:cxn modelId="{E454EC82-0802-4E06-B759-1037A078813A}" type="presParOf" srcId="{D2F1906C-B038-4EAE-83FE-DE0B42C8595E}" destId="{45178634-7D42-4A04-9D95-44AC6DF96B03}" srcOrd="0" destOrd="0" presId="urn:microsoft.com/office/officeart/2005/8/layout/orgChart1"/>
    <dgm:cxn modelId="{84AB51E3-B2F0-4A15-852F-52576F10640C}" type="presParOf" srcId="{45178634-7D42-4A04-9D95-44AC6DF96B03}" destId="{C2BBF0A8-32AF-4361-BBE9-4D86FF484382}" srcOrd="0" destOrd="0" presId="urn:microsoft.com/office/officeart/2005/8/layout/orgChart1"/>
    <dgm:cxn modelId="{0800ED31-D867-4D37-BE32-9C40B909DD47}" type="presParOf" srcId="{45178634-7D42-4A04-9D95-44AC6DF96B03}" destId="{5801712B-B9F6-4D1A-ADF9-5E1740D5CA11}" srcOrd="1" destOrd="0" presId="urn:microsoft.com/office/officeart/2005/8/layout/orgChart1"/>
    <dgm:cxn modelId="{EC9928ED-7201-41A9-9226-1A4FF55B7145}" type="presParOf" srcId="{D2F1906C-B038-4EAE-83FE-DE0B42C8595E}" destId="{CDF22330-26D9-4EA1-A6F0-75BDE04085AB}" srcOrd="1" destOrd="0" presId="urn:microsoft.com/office/officeart/2005/8/layout/orgChart1"/>
    <dgm:cxn modelId="{F4E9DC5E-9C40-49C8-A66A-E2C36AB54C9B}" type="presParOf" srcId="{CDF22330-26D9-4EA1-A6F0-75BDE04085AB}" destId="{A2AFE2D5-CB00-4B80-B203-862E8F87C7FD}" srcOrd="0" destOrd="0" presId="urn:microsoft.com/office/officeart/2005/8/layout/orgChart1"/>
    <dgm:cxn modelId="{7228EF71-B340-4C04-879D-DF6449D68AF6}" type="presParOf" srcId="{CDF22330-26D9-4EA1-A6F0-75BDE04085AB}" destId="{F40C6E0C-8B0A-4972-8285-AD37D431DB2D}" srcOrd="1" destOrd="0" presId="urn:microsoft.com/office/officeart/2005/8/layout/orgChart1"/>
    <dgm:cxn modelId="{3A4A5AD1-3F0F-41EF-A35D-55446CFAF9AF}" type="presParOf" srcId="{F40C6E0C-8B0A-4972-8285-AD37D431DB2D}" destId="{F263AA62-7677-4D03-BADB-58D49B3BA633}" srcOrd="0" destOrd="0" presId="urn:microsoft.com/office/officeart/2005/8/layout/orgChart1"/>
    <dgm:cxn modelId="{F1FFC95C-44DB-47A3-8E03-E53D0CE388B1}" type="presParOf" srcId="{F263AA62-7677-4D03-BADB-58D49B3BA633}" destId="{4A5F7393-3E42-4401-9130-D2801A6CDC12}" srcOrd="0" destOrd="0" presId="urn:microsoft.com/office/officeart/2005/8/layout/orgChart1"/>
    <dgm:cxn modelId="{131212BD-7A5D-4323-A3F8-3312121172A9}" type="presParOf" srcId="{F263AA62-7677-4D03-BADB-58D49B3BA633}" destId="{07FE6B36-5E69-41C0-899C-67556ADB8978}" srcOrd="1" destOrd="0" presId="urn:microsoft.com/office/officeart/2005/8/layout/orgChart1"/>
    <dgm:cxn modelId="{1E1FEBBF-4C9B-4C22-9174-C4BC71A89741}" type="presParOf" srcId="{F40C6E0C-8B0A-4972-8285-AD37D431DB2D}" destId="{FAB89D42-D2FD-4FF1-B484-2175A0499FEA}" srcOrd="1" destOrd="0" presId="urn:microsoft.com/office/officeart/2005/8/layout/orgChart1"/>
    <dgm:cxn modelId="{A6373363-8A83-4759-A17C-9D67361320BA}" type="presParOf" srcId="{F40C6E0C-8B0A-4972-8285-AD37D431DB2D}" destId="{7A99BF75-619D-4913-B359-6DEF2B6E5FB2}" srcOrd="2" destOrd="0" presId="urn:microsoft.com/office/officeart/2005/8/layout/orgChart1"/>
    <dgm:cxn modelId="{5E51BC1E-A267-4061-8B56-445A4050D31C}" type="presParOf" srcId="{D2F1906C-B038-4EAE-83FE-DE0B42C8595E}" destId="{A8A2BA7C-B011-4920-9B1E-F5825FD1AEC7}" srcOrd="2" destOrd="0" presId="urn:microsoft.com/office/officeart/2005/8/layout/orgChart1"/>
    <dgm:cxn modelId="{F3F02164-0835-4051-AF84-672443C51469}" type="presParOf" srcId="{4ACEC8C5-4450-45D4-8B68-872C28F33145}" destId="{F2F753E8-D24F-491B-8DEB-790D3C26A4C1}" srcOrd="2" destOrd="0" presId="urn:microsoft.com/office/officeart/2005/8/layout/orgChart1"/>
    <dgm:cxn modelId="{7F789BDF-28E9-41BC-88EF-D2B415ACCF69}" type="presParOf" srcId="{5E3FD024-6B63-4862-B90E-C290CA83AC0D}" destId="{85877DCC-F28F-4580-9430-A68AA2B396BD}" srcOrd="2" destOrd="0" presId="urn:microsoft.com/office/officeart/2005/8/layout/orgChart1"/>
    <dgm:cxn modelId="{86E48265-1FAF-4C9A-812D-F8E33763C896}" type="presParOf" srcId="{3C6B50E5-7E66-4779-8275-F0C6DA47870F}" destId="{E0A75231-87E8-4A2F-AB45-699C6E0329F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CAFAEB9-D505-43CD-9D6A-54B085BE64D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4224D86B-9513-44D3-9E94-DDE81E3BDF7B}">
      <dgm:prSet phldrT="[Texto]"/>
      <dgm:spPr>
        <a:solidFill>
          <a:srgbClr val="00B050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PRIMER NIVEL</a:t>
          </a:r>
        </a:p>
        <a:p>
          <a:r>
            <a:rPr lang="es-MX" dirty="0" smtClean="0">
              <a:solidFill>
                <a:srgbClr val="FFFF00"/>
              </a:solidFill>
            </a:rPr>
            <a:t>(Folio 001- 093)</a:t>
          </a:r>
          <a:endParaRPr lang="es-MX" dirty="0">
            <a:solidFill>
              <a:srgbClr val="FFFF00"/>
            </a:solidFill>
          </a:endParaRPr>
        </a:p>
      </dgm:t>
    </dgm:pt>
    <dgm:pt modelId="{4C0AB31D-7C6F-4835-9BDE-2D73E832AF76}" type="parTrans" cxnId="{1DBC138D-C7CC-40F4-8F61-C575DD1B52CD}">
      <dgm:prSet/>
      <dgm:spPr/>
      <dgm:t>
        <a:bodyPr/>
        <a:lstStyle/>
        <a:p>
          <a:endParaRPr lang="es-MX"/>
        </a:p>
      </dgm:t>
    </dgm:pt>
    <dgm:pt modelId="{F129C9AD-2643-4AD1-A483-D91B5F861CDD}" type="sibTrans" cxnId="{1DBC138D-C7CC-40F4-8F61-C575DD1B52CD}">
      <dgm:prSet/>
      <dgm:spPr/>
      <dgm:t>
        <a:bodyPr/>
        <a:lstStyle/>
        <a:p>
          <a:endParaRPr lang="es-MX"/>
        </a:p>
      </dgm:t>
    </dgm:pt>
    <dgm:pt modelId="{7AE23436-4A29-4DD7-ADE8-BCA7498B644D}">
      <dgm:prSet phldrT="[Texto]"/>
      <dgm:spPr>
        <a:solidFill>
          <a:schemeClr val="accent6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SEGUNDO NIVEL</a:t>
          </a:r>
        </a:p>
        <a:p>
          <a:r>
            <a:rPr lang="es-MX" dirty="0" smtClean="0">
              <a:solidFill>
                <a:srgbClr val="FFFF00"/>
              </a:solidFill>
            </a:rPr>
            <a:t>(Folio 094 - 236</a:t>
          </a:r>
          <a:r>
            <a:rPr lang="es-MX" dirty="0" smtClean="0"/>
            <a:t>)</a:t>
          </a:r>
          <a:endParaRPr lang="es-MX" dirty="0"/>
        </a:p>
      </dgm:t>
    </dgm:pt>
    <dgm:pt modelId="{BA4EFA2C-C9C6-4290-BE0E-48774A4C6058}" type="parTrans" cxnId="{19C7855D-129E-49DE-9718-802C160F34E2}">
      <dgm:prSet/>
      <dgm:spPr/>
      <dgm:t>
        <a:bodyPr/>
        <a:lstStyle/>
        <a:p>
          <a:endParaRPr lang="es-MX"/>
        </a:p>
      </dgm:t>
    </dgm:pt>
    <dgm:pt modelId="{8DD00DBD-6A9E-4719-A085-A5679015C1F8}" type="sibTrans" cxnId="{19C7855D-129E-49DE-9718-802C160F34E2}">
      <dgm:prSet/>
      <dgm:spPr/>
      <dgm:t>
        <a:bodyPr/>
        <a:lstStyle/>
        <a:p>
          <a:endParaRPr lang="es-MX"/>
        </a:p>
      </dgm:t>
    </dgm:pt>
    <dgm:pt modelId="{1199AD7F-7363-429F-B9EF-47C6477D8BB8}">
      <dgm:prSet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TERCER NIVEL</a:t>
          </a:r>
        </a:p>
        <a:p>
          <a:r>
            <a:rPr lang="es-MX" dirty="0" smtClean="0">
              <a:solidFill>
                <a:srgbClr val="FFFF00"/>
              </a:solidFill>
            </a:rPr>
            <a:t>(Folio 237- 342)</a:t>
          </a:r>
          <a:endParaRPr lang="es-MX" dirty="0">
            <a:solidFill>
              <a:srgbClr val="FFFF00"/>
            </a:solidFill>
          </a:endParaRPr>
        </a:p>
      </dgm:t>
    </dgm:pt>
    <dgm:pt modelId="{8DC19734-B3F3-4D4D-9DF6-B006F291BE1B}" type="parTrans" cxnId="{9DCF1FAA-321F-454F-95DC-F96CEF875E9B}">
      <dgm:prSet/>
      <dgm:spPr/>
      <dgm:t>
        <a:bodyPr/>
        <a:lstStyle/>
        <a:p>
          <a:endParaRPr lang="es-MX"/>
        </a:p>
      </dgm:t>
    </dgm:pt>
    <dgm:pt modelId="{10C507C4-CC03-47FE-BF7F-B6301C998F8F}" type="sibTrans" cxnId="{9DCF1FAA-321F-454F-95DC-F96CEF875E9B}">
      <dgm:prSet/>
      <dgm:spPr/>
      <dgm:t>
        <a:bodyPr/>
        <a:lstStyle/>
        <a:p>
          <a:endParaRPr lang="es-MX"/>
        </a:p>
      </dgm:t>
    </dgm:pt>
    <dgm:pt modelId="{A77CF22B-C340-43AE-9D9A-547093AD9F7A}">
      <dgm:prSet/>
      <dgm:spPr>
        <a:solidFill>
          <a:srgbClr val="7FA180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CUARTO NIVEL</a:t>
          </a:r>
        </a:p>
        <a:p>
          <a:r>
            <a:rPr lang="es-MX" dirty="0" smtClean="0">
              <a:solidFill>
                <a:srgbClr val="FFFF00"/>
              </a:solidFill>
            </a:rPr>
            <a:t>(Folio 499- 563)</a:t>
          </a:r>
          <a:endParaRPr lang="es-MX" dirty="0">
            <a:solidFill>
              <a:srgbClr val="FFFF00"/>
            </a:solidFill>
          </a:endParaRPr>
        </a:p>
      </dgm:t>
    </dgm:pt>
    <dgm:pt modelId="{943CB384-B580-429B-807B-AC2E31F8832D}" type="parTrans" cxnId="{AD508822-B04D-415D-9DE8-125605C3B037}">
      <dgm:prSet/>
      <dgm:spPr/>
      <dgm:t>
        <a:bodyPr/>
        <a:lstStyle/>
        <a:p>
          <a:endParaRPr lang="es-MX"/>
        </a:p>
      </dgm:t>
    </dgm:pt>
    <dgm:pt modelId="{3282405F-C1AD-4FC0-8626-37DA37C6FBBF}" type="sibTrans" cxnId="{AD508822-B04D-415D-9DE8-125605C3B037}">
      <dgm:prSet/>
      <dgm:spPr/>
      <dgm:t>
        <a:bodyPr/>
        <a:lstStyle/>
        <a:p>
          <a:endParaRPr lang="es-MX"/>
        </a:p>
      </dgm:t>
    </dgm:pt>
    <dgm:pt modelId="{4A79DAC5-492F-4531-95E5-41C540282023}">
      <dgm:prSet/>
      <dgm:spPr>
        <a:solidFill>
          <a:srgbClr val="7FA180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CUARTO NIVEL</a:t>
          </a:r>
        </a:p>
        <a:p>
          <a:r>
            <a:rPr lang="es-MX" dirty="0" smtClean="0"/>
            <a:t>(</a:t>
          </a:r>
          <a:r>
            <a:rPr lang="es-MX" dirty="0" smtClean="0">
              <a:solidFill>
                <a:srgbClr val="FFFF00"/>
              </a:solidFill>
            </a:rPr>
            <a:t>Folio 343- 402)</a:t>
          </a:r>
          <a:endParaRPr lang="es-MX" dirty="0">
            <a:solidFill>
              <a:srgbClr val="FFFF00"/>
            </a:solidFill>
          </a:endParaRPr>
        </a:p>
      </dgm:t>
    </dgm:pt>
    <dgm:pt modelId="{674CAD1E-E920-4F71-BE1C-1D22510C1001}" type="parTrans" cxnId="{854A07A8-F575-4EB9-BFD2-C8566526FA76}">
      <dgm:prSet/>
      <dgm:spPr/>
      <dgm:t>
        <a:bodyPr/>
        <a:lstStyle/>
        <a:p>
          <a:endParaRPr lang="es-MX"/>
        </a:p>
      </dgm:t>
    </dgm:pt>
    <dgm:pt modelId="{C4537744-B049-4F29-9E48-FA4C3CF658B7}" type="sibTrans" cxnId="{854A07A8-F575-4EB9-BFD2-C8566526FA76}">
      <dgm:prSet/>
      <dgm:spPr/>
      <dgm:t>
        <a:bodyPr/>
        <a:lstStyle/>
        <a:p>
          <a:endParaRPr lang="es-MX"/>
        </a:p>
      </dgm:t>
    </dgm:pt>
    <dgm:pt modelId="{EAA91D26-7434-4B2D-8359-97B8F078E9DD}">
      <dgm:prSet/>
      <dgm:spPr>
        <a:solidFill>
          <a:srgbClr val="949C94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QUINTO NIVEL</a:t>
          </a:r>
        </a:p>
        <a:p>
          <a:r>
            <a:rPr lang="es-MX" dirty="0" smtClean="0">
              <a:solidFill>
                <a:srgbClr val="FFFF00"/>
              </a:solidFill>
            </a:rPr>
            <a:t>(Folio 403- 498)</a:t>
          </a:r>
          <a:endParaRPr lang="es-MX" dirty="0">
            <a:solidFill>
              <a:srgbClr val="FFFF00"/>
            </a:solidFill>
          </a:endParaRPr>
        </a:p>
      </dgm:t>
    </dgm:pt>
    <dgm:pt modelId="{2ACEAF35-2FA2-4A91-BB30-A0B952BA8754}" type="parTrans" cxnId="{ECB11F43-AE11-4283-9C0E-B1A67E4CAF4F}">
      <dgm:prSet/>
      <dgm:spPr/>
      <dgm:t>
        <a:bodyPr/>
        <a:lstStyle/>
        <a:p>
          <a:endParaRPr lang="es-MX"/>
        </a:p>
      </dgm:t>
    </dgm:pt>
    <dgm:pt modelId="{58134876-6452-4C67-82CE-9766915103AB}" type="sibTrans" cxnId="{ECB11F43-AE11-4283-9C0E-B1A67E4CAF4F}">
      <dgm:prSet/>
      <dgm:spPr/>
      <dgm:t>
        <a:bodyPr/>
        <a:lstStyle/>
        <a:p>
          <a:endParaRPr lang="es-MX"/>
        </a:p>
      </dgm:t>
    </dgm:pt>
    <dgm:pt modelId="{CFF2AFAE-AB28-495C-8714-2BE94A3F7984}">
      <dgm:prSet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MX" dirty="0" smtClean="0">
              <a:solidFill>
                <a:schemeClr val="bg1"/>
              </a:solidFill>
            </a:rPr>
            <a:t>TERCER NIVEL</a:t>
          </a:r>
        </a:p>
        <a:p>
          <a:r>
            <a:rPr lang="es-MX" dirty="0" smtClean="0">
              <a:solidFill>
                <a:schemeClr val="bg1"/>
              </a:solidFill>
            </a:rPr>
            <a:t>(Folio 795 - 849)</a:t>
          </a:r>
          <a:endParaRPr lang="es-MX" dirty="0">
            <a:solidFill>
              <a:schemeClr val="bg1"/>
            </a:solidFill>
          </a:endParaRPr>
        </a:p>
      </dgm:t>
    </dgm:pt>
    <dgm:pt modelId="{C43C9E25-FFCD-4D3D-9A79-7A37609E14E7}" type="parTrans" cxnId="{EAFA374C-F17D-4F9C-ABA0-A606DB70FDE4}">
      <dgm:prSet/>
      <dgm:spPr>
        <a:ln>
          <a:solidFill>
            <a:schemeClr val="bg1"/>
          </a:solidFill>
        </a:ln>
      </dgm:spPr>
      <dgm:t>
        <a:bodyPr/>
        <a:lstStyle/>
        <a:p>
          <a:endParaRPr lang="es-MX"/>
        </a:p>
      </dgm:t>
    </dgm:pt>
    <dgm:pt modelId="{5CE125E0-F4AD-4F4D-BE22-BD15DEB1133C}" type="sibTrans" cxnId="{EAFA374C-F17D-4F9C-ABA0-A606DB70FDE4}">
      <dgm:prSet/>
      <dgm:spPr/>
      <dgm:t>
        <a:bodyPr/>
        <a:lstStyle/>
        <a:p>
          <a:endParaRPr lang="es-MX"/>
        </a:p>
      </dgm:t>
    </dgm:pt>
    <dgm:pt modelId="{7328826E-D652-4779-B3BD-FB1DED84CA0D}">
      <dgm:prSet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MX" dirty="0" smtClean="0">
              <a:solidFill>
                <a:schemeClr val="bg1"/>
              </a:solidFill>
            </a:rPr>
            <a:t>CUARTO NIVEL</a:t>
          </a:r>
        </a:p>
        <a:p>
          <a:r>
            <a:rPr lang="es-MX" dirty="0" smtClean="0">
              <a:solidFill>
                <a:schemeClr val="bg1"/>
              </a:solidFill>
            </a:rPr>
            <a:t>(Folio 850 - 903)</a:t>
          </a:r>
          <a:endParaRPr lang="es-MX" dirty="0">
            <a:solidFill>
              <a:schemeClr val="bg1"/>
            </a:solidFill>
          </a:endParaRPr>
        </a:p>
      </dgm:t>
    </dgm:pt>
    <dgm:pt modelId="{39F8D58E-AB67-4BF7-90BC-8059FCCA2709}" type="parTrans" cxnId="{B6533A87-AF1D-4C26-B47A-0097692B6E5B}">
      <dgm:prSet/>
      <dgm:spPr>
        <a:ln>
          <a:solidFill>
            <a:schemeClr val="bg1"/>
          </a:solidFill>
        </a:ln>
      </dgm:spPr>
      <dgm:t>
        <a:bodyPr/>
        <a:lstStyle/>
        <a:p>
          <a:endParaRPr lang="es-MX"/>
        </a:p>
      </dgm:t>
    </dgm:pt>
    <dgm:pt modelId="{9AD4B1C6-387F-47FC-B1A9-2DF568DB74E2}" type="sibTrans" cxnId="{B6533A87-AF1D-4C26-B47A-0097692B6E5B}">
      <dgm:prSet/>
      <dgm:spPr/>
      <dgm:t>
        <a:bodyPr/>
        <a:lstStyle/>
        <a:p>
          <a:endParaRPr lang="es-MX"/>
        </a:p>
      </dgm:t>
    </dgm:pt>
    <dgm:pt modelId="{DE3598E5-D65C-4631-8A37-1BEE956C3D15}">
      <dgm:prSet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MX" dirty="0" smtClean="0">
              <a:solidFill>
                <a:schemeClr val="bg1"/>
              </a:solidFill>
            </a:rPr>
            <a:t>CUARTO NIVEL</a:t>
          </a:r>
        </a:p>
        <a:p>
          <a:r>
            <a:rPr lang="es-MX" dirty="0" smtClean="0">
              <a:solidFill>
                <a:schemeClr val="bg1"/>
              </a:solidFill>
            </a:rPr>
            <a:t>(Folio 1029 - 1386)</a:t>
          </a:r>
          <a:endParaRPr lang="es-MX" dirty="0">
            <a:solidFill>
              <a:schemeClr val="bg1"/>
            </a:solidFill>
          </a:endParaRPr>
        </a:p>
      </dgm:t>
    </dgm:pt>
    <dgm:pt modelId="{E08CEA12-CCED-4938-B4E4-5041F81309CD}" type="parTrans" cxnId="{658B231C-BC97-4957-9B6E-0FC80EF408DF}">
      <dgm:prSet/>
      <dgm:spPr>
        <a:ln>
          <a:solidFill>
            <a:schemeClr val="bg1"/>
          </a:solidFill>
        </a:ln>
      </dgm:spPr>
      <dgm:t>
        <a:bodyPr/>
        <a:lstStyle/>
        <a:p>
          <a:endParaRPr lang="es-MX"/>
        </a:p>
      </dgm:t>
    </dgm:pt>
    <dgm:pt modelId="{826733DA-ED0F-487E-8D60-5878BA8C6DB1}" type="sibTrans" cxnId="{658B231C-BC97-4957-9B6E-0FC80EF408DF}">
      <dgm:prSet/>
      <dgm:spPr/>
      <dgm:t>
        <a:bodyPr/>
        <a:lstStyle/>
        <a:p>
          <a:endParaRPr lang="es-MX"/>
        </a:p>
      </dgm:t>
    </dgm:pt>
    <dgm:pt modelId="{8194C7E9-6760-4A6E-A2F7-67670351D59A}">
      <dgm:prSet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MX" dirty="0" smtClean="0">
              <a:solidFill>
                <a:schemeClr val="bg1"/>
              </a:solidFill>
            </a:rPr>
            <a:t>QUINTO NIVEL</a:t>
          </a:r>
        </a:p>
        <a:p>
          <a:r>
            <a:rPr lang="es-MX" dirty="0" smtClean="0">
              <a:solidFill>
                <a:schemeClr val="bg1"/>
              </a:solidFill>
            </a:rPr>
            <a:t>(Folio 1387 - 1526)</a:t>
          </a:r>
          <a:endParaRPr lang="es-MX" dirty="0">
            <a:solidFill>
              <a:schemeClr val="bg1"/>
            </a:solidFill>
          </a:endParaRPr>
        </a:p>
      </dgm:t>
    </dgm:pt>
    <dgm:pt modelId="{804072A6-B5E9-44F2-8D58-1E7B1CE17D16}" type="parTrans" cxnId="{61C05B65-11FB-41F5-94F7-2FA04356B363}">
      <dgm:prSet/>
      <dgm:spPr>
        <a:ln>
          <a:solidFill>
            <a:schemeClr val="bg1"/>
          </a:solidFill>
        </a:ln>
      </dgm:spPr>
      <dgm:t>
        <a:bodyPr/>
        <a:lstStyle/>
        <a:p>
          <a:endParaRPr lang="es-MX"/>
        </a:p>
      </dgm:t>
    </dgm:pt>
    <dgm:pt modelId="{5BC20497-8C33-4A1F-AF79-10E7210F5BF1}" type="sibTrans" cxnId="{61C05B65-11FB-41F5-94F7-2FA04356B363}">
      <dgm:prSet/>
      <dgm:spPr/>
      <dgm:t>
        <a:bodyPr/>
        <a:lstStyle/>
        <a:p>
          <a:endParaRPr lang="es-MX"/>
        </a:p>
      </dgm:t>
    </dgm:pt>
    <dgm:pt modelId="{EBC779F8-87C7-48BC-A14D-5C2B99B15CBE}">
      <dgm:prSet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TERCER NIVEL</a:t>
          </a:r>
        </a:p>
        <a:p>
          <a:r>
            <a:rPr lang="es-MX" dirty="0" smtClean="0">
              <a:solidFill>
                <a:srgbClr val="FFFF00"/>
              </a:solidFill>
            </a:rPr>
            <a:t>(Folio 656- 672)</a:t>
          </a:r>
          <a:endParaRPr lang="es-MX" dirty="0">
            <a:solidFill>
              <a:srgbClr val="FFFF00"/>
            </a:solidFill>
          </a:endParaRPr>
        </a:p>
      </dgm:t>
    </dgm:pt>
    <dgm:pt modelId="{363D8BF5-2759-499E-A632-4AFE11429467}" type="parTrans" cxnId="{C67F07F7-45A3-46F6-9721-B63BA931C525}">
      <dgm:prSet/>
      <dgm:spPr/>
      <dgm:t>
        <a:bodyPr/>
        <a:lstStyle/>
        <a:p>
          <a:endParaRPr lang="es-MX"/>
        </a:p>
      </dgm:t>
    </dgm:pt>
    <dgm:pt modelId="{C567F1A8-6176-4894-9FBA-F557719AEBBB}" type="sibTrans" cxnId="{C67F07F7-45A3-46F6-9721-B63BA931C525}">
      <dgm:prSet/>
      <dgm:spPr/>
      <dgm:t>
        <a:bodyPr/>
        <a:lstStyle/>
        <a:p>
          <a:endParaRPr lang="es-MX"/>
        </a:p>
      </dgm:t>
    </dgm:pt>
    <dgm:pt modelId="{7FF3E8FE-7867-432C-97DC-5A26E074E09F}">
      <dgm:prSet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TERCER NIVEL</a:t>
          </a:r>
        </a:p>
        <a:p>
          <a:r>
            <a:rPr lang="es-MX" dirty="0" smtClean="0">
              <a:solidFill>
                <a:srgbClr val="FFFF00"/>
              </a:solidFill>
            </a:rPr>
            <a:t>(Folio 633- 655)</a:t>
          </a:r>
          <a:endParaRPr lang="es-MX" dirty="0">
            <a:solidFill>
              <a:srgbClr val="FFFF00"/>
            </a:solidFill>
          </a:endParaRPr>
        </a:p>
      </dgm:t>
    </dgm:pt>
    <dgm:pt modelId="{5C62E3E1-0996-45A3-938B-58065BDA01FB}" type="parTrans" cxnId="{F114406E-03B1-49E7-952B-3D18891F31AF}">
      <dgm:prSet/>
      <dgm:spPr/>
      <dgm:t>
        <a:bodyPr/>
        <a:lstStyle/>
        <a:p>
          <a:endParaRPr lang="es-MX"/>
        </a:p>
      </dgm:t>
    </dgm:pt>
    <dgm:pt modelId="{649C2956-BCE5-4FFD-AAF4-7F8B9D3F608A}" type="sibTrans" cxnId="{F114406E-03B1-49E7-952B-3D18891F31AF}">
      <dgm:prSet/>
      <dgm:spPr/>
      <dgm:t>
        <a:bodyPr/>
        <a:lstStyle/>
        <a:p>
          <a:endParaRPr lang="es-MX"/>
        </a:p>
      </dgm:t>
    </dgm:pt>
    <dgm:pt modelId="{5480283A-7CB1-4512-8DDF-1BAEE726ECA1}">
      <dgm:prSet/>
      <dgm:spPr>
        <a:solidFill>
          <a:srgbClr val="949C94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QUINTO NIVEL</a:t>
          </a:r>
        </a:p>
        <a:p>
          <a:r>
            <a:rPr lang="es-MX" dirty="0" smtClean="0">
              <a:solidFill>
                <a:srgbClr val="FFFF00"/>
              </a:solidFill>
            </a:rPr>
            <a:t>(Folio 564 - 632)</a:t>
          </a:r>
          <a:endParaRPr lang="es-MX" dirty="0">
            <a:solidFill>
              <a:srgbClr val="FFFF00"/>
            </a:solidFill>
          </a:endParaRPr>
        </a:p>
      </dgm:t>
    </dgm:pt>
    <dgm:pt modelId="{BCDB954E-0AF0-41DD-9FB4-786811343AC3}" type="parTrans" cxnId="{D00EA8E2-575D-4B52-A088-AB2E68372133}">
      <dgm:prSet/>
      <dgm:spPr/>
      <dgm:t>
        <a:bodyPr/>
        <a:lstStyle/>
        <a:p>
          <a:endParaRPr lang="es-MX"/>
        </a:p>
      </dgm:t>
    </dgm:pt>
    <dgm:pt modelId="{1F7E66E0-9F2B-4F54-B6AC-438D91C7B610}" type="sibTrans" cxnId="{D00EA8E2-575D-4B52-A088-AB2E68372133}">
      <dgm:prSet/>
      <dgm:spPr/>
      <dgm:t>
        <a:bodyPr/>
        <a:lstStyle/>
        <a:p>
          <a:endParaRPr lang="es-MX"/>
        </a:p>
      </dgm:t>
    </dgm:pt>
    <dgm:pt modelId="{96F92195-F871-4FD0-9FD8-41B669995BBC}">
      <dgm:prSet phldrT="[Texto]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MX" dirty="0" smtClean="0">
              <a:solidFill>
                <a:schemeClr val="bg1"/>
              </a:solidFill>
            </a:rPr>
            <a:t>SEGUNDO NIVEL</a:t>
          </a:r>
        </a:p>
        <a:p>
          <a:r>
            <a:rPr lang="es-MX" dirty="0" smtClean="0">
              <a:solidFill>
                <a:schemeClr val="bg1"/>
              </a:solidFill>
            </a:rPr>
            <a:t>(Folio 727 - 794)</a:t>
          </a:r>
          <a:endParaRPr lang="es-MX" dirty="0">
            <a:solidFill>
              <a:schemeClr val="bg1"/>
            </a:solidFill>
          </a:endParaRPr>
        </a:p>
      </dgm:t>
    </dgm:pt>
    <dgm:pt modelId="{07F5CD27-3D95-492F-B444-FB2E378D4E62}" type="sibTrans" cxnId="{83E2FFCF-81CB-473A-B71C-72CB61DD208E}">
      <dgm:prSet/>
      <dgm:spPr/>
      <dgm:t>
        <a:bodyPr/>
        <a:lstStyle/>
        <a:p>
          <a:endParaRPr lang="es-MX"/>
        </a:p>
      </dgm:t>
    </dgm:pt>
    <dgm:pt modelId="{B1A4A143-54BF-4B2F-97C1-3985DF1B6D84}" type="parTrans" cxnId="{83E2FFCF-81CB-473A-B71C-72CB61DD208E}">
      <dgm:prSet/>
      <dgm:spPr>
        <a:ln>
          <a:solidFill>
            <a:schemeClr val="bg1"/>
          </a:solidFill>
        </a:ln>
      </dgm:spPr>
      <dgm:t>
        <a:bodyPr/>
        <a:lstStyle/>
        <a:p>
          <a:endParaRPr lang="es-MX"/>
        </a:p>
      </dgm:t>
    </dgm:pt>
    <dgm:pt modelId="{B6A5A5D6-56B6-4078-A3D9-8232DAEA34DF}">
      <dgm:prSet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MX" dirty="0" smtClean="0">
              <a:solidFill>
                <a:schemeClr val="bg1"/>
              </a:solidFill>
            </a:rPr>
            <a:t>TERCER NIVEL</a:t>
          </a:r>
        </a:p>
        <a:p>
          <a:r>
            <a:rPr lang="es-MX" dirty="0" smtClean="0">
              <a:solidFill>
                <a:schemeClr val="bg1"/>
              </a:solidFill>
            </a:rPr>
            <a:t>(Folio 904 - 1028)</a:t>
          </a:r>
          <a:endParaRPr lang="es-MX" dirty="0">
            <a:solidFill>
              <a:schemeClr val="bg1"/>
            </a:solidFill>
          </a:endParaRPr>
        </a:p>
      </dgm:t>
    </dgm:pt>
    <dgm:pt modelId="{F9C61B76-8731-4D13-99AE-E514F54C2A23}" type="sibTrans" cxnId="{64388B15-BB78-470B-89C9-BCD30BDB8641}">
      <dgm:prSet/>
      <dgm:spPr/>
      <dgm:t>
        <a:bodyPr/>
        <a:lstStyle/>
        <a:p>
          <a:endParaRPr lang="es-MX"/>
        </a:p>
      </dgm:t>
    </dgm:pt>
    <dgm:pt modelId="{7DD8C377-9322-444E-AB69-A5828AA3A32B}" type="parTrans" cxnId="{64388B15-BB78-470B-89C9-BCD30BDB8641}">
      <dgm:prSet/>
      <dgm:spPr>
        <a:ln>
          <a:solidFill>
            <a:schemeClr val="bg1"/>
          </a:solidFill>
        </a:ln>
      </dgm:spPr>
      <dgm:t>
        <a:bodyPr/>
        <a:lstStyle/>
        <a:p>
          <a:endParaRPr lang="es-MX"/>
        </a:p>
      </dgm:t>
    </dgm:pt>
    <dgm:pt modelId="{22126749-A5FB-4EF9-BFBB-DE963EA8115E}" type="pres">
      <dgm:prSet presAssocID="{2CAFAEB9-D505-43CD-9D6A-54B085BE64D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3C6B50E5-7E66-4779-8275-F0C6DA47870F}" type="pres">
      <dgm:prSet presAssocID="{4224D86B-9513-44D3-9E94-DDE81E3BDF7B}" presName="hierRoot1" presStyleCnt="0">
        <dgm:presLayoutVars>
          <dgm:hierBranch val="init"/>
        </dgm:presLayoutVars>
      </dgm:prSet>
      <dgm:spPr/>
    </dgm:pt>
    <dgm:pt modelId="{F288A939-FF4E-424B-BDFF-102C6846D1D5}" type="pres">
      <dgm:prSet presAssocID="{4224D86B-9513-44D3-9E94-DDE81E3BDF7B}" presName="rootComposite1" presStyleCnt="0"/>
      <dgm:spPr/>
    </dgm:pt>
    <dgm:pt modelId="{56E53CB5-3494-4349-BDFC-6BA0C09D61B6}" type="pres">
      <dgm:prSet presAssocID="{4224D86B-9513-44D3-9E94-DDE81E3BDF7B}" presName="rootText1" presStyleLbl="node0" presStyleIdx="0" presStyleCnt="1" custScaleX="132485" custScaleY="106945" custLinFactNeighborX="-1776" custLinFactNeighborY="-9964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7213EFB2-7D69-4955-849C-651E745AC163}" type="pres">
      <dgm:prSet presAssocID="{4224D86B-9513-44D3-9E94-DDE81E3BDF7B}" presName="rootConnector1" presStyleLbl="node1" presStyleIdx="0" presStyleCnt="0"/>
      <dgm:spPr/>
      <dgm:t>
        <a:bodyPr/>
        <a:lstStyle/>
        <a:p>
          <a:endParaRPr lang="es-MX"/>
        </a:p>
      </dgm:t>
    </dgm:pt>
    <dgm:pt modelId="{A2165185-90BE-4EF9-B413-BE1D245E74E4}" type="pres">
      <dgm:prSet presAssocID="{4224D86B-9513-44D3-9E94-DDE81E3BDF7B}" presName="hierChild2" presStyleCnt="0"/>
      <dgm:spPr/>
    </dgm:pt>
    <dgm:pt modelId="{EAC9EB01-5E46-4381-9F37-EB908F8FC860}" type="pres">
      <dgm:prSet presAssocID="{BA4EFA2C-C9C6-4290-BE0E-48774A4C6058}" presName="Name37" presStyleLbl="parChTrans1D2" presStyleIdx="0" presStyleCnt="2"/>
      <dgm:spPr/>
      <dgm:t>
        <a:bodyPr/>
        <a:lstStyle/>
        <a:p>
          <a:endParaRPr lang="es-MX"/>
        </a:p>
      </dgm:t>
    </dgm:pt>
    <dgm:pt modelId="{3239B617-2DE1-4B4A-AB9A-033D5F7742D2}" type="pres">
      <dgm:prSet presAssocID="{7AE23436-4A29-4DD7-ADE8-BCA7498B644D}" presName="hierRoot2" presStyleCnt="0">
        <dgm:presLayoutVars>
          <dgm:hierBranch val="init"/>
        </dgm:presLayoutVars>
      </dgm:prSet>
      <dgm:spPr/>
    </dgm:pt>
    <dgm:pt modelId="{6012B0F7-7A5A-45C7-B577-428D75638F33}" type="pres">
      <dgm:prSet presAssocID="{7AE23436-4A29-4DD7-ADE8-BCA7498B644D}" presName="rootComposite" presStyleCnt="0"/>
      <dgm:spPr/>
    </dgm:pt>
    <dgm:pt modelId="{E5AF8C3E-FA04-4E87-B39F-3435CA062F18}" type="pres">
      <dgm:prSet presAssocID="{7AE23436-4A29-4DD7-ADE8-BCA7498B644D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43A4C77-7A8F-49A9-99DD-41CEE9BE0362}" type="pres">
      <dgm:prSet presAssocID="{7AE23436-4A29-4DD7-ADE8-BCA7498B644D}" presName="rootConnector" presStyleLbl="node2" presStyleIdx="0" presStyleCnt="2"/>
      <dgm:spPr/>
      <dgm:t>
        <a:bodyPr/>
        <a:lstStyle/>
        <a:p>
          <a:endParaRPr lang="es-MX"/>
        </a:p>
      </dgm:t>
    </dgm:pt>
    <dgm:pt modelId="{45272619-961F-4C8A-B541-9DB5DA263A81}" type="pres">
      <dgm:prSet presAssocID="{7AE23436-4A29-4DD7-ADE8-BCA7498B644D}" presName="hierChild4" presStyleCnt="0"/>
      <dgm:spPr/>
    </dgm:pt>
    <dgm:pt modelId="{53F97999-9B86-4561-B81B-2B2AFAD50787}" type="pres">
      <dgm:prSet presAssocID="{8DC19734-B3F3-4D4D-9DF6-B006F291BE1B}" presName="Name37" presStyleLbl="parChTrans1D3" presStyleIdx="0" presStyleCnt="5"/>
      <dgm:spPr/>
      <dgm:t>
        <a:bodyPr/>
        <a:lstStyle/>
        <a:p>
          <a:endParaRPr lang="es-MX"/>
        </a:p>
      </dgm:t>
    </dgm:pt>
    <dgm:pt modelId="{75C38D20-DD4E-47A6-A98B-F5D6F3229A57}" type="pres">
      <dgm:prSet presAssocID="{1199AD7F-7363-429F-B9EF-47C6477D8BB8}" presName="hierRoot2" presStyleCnt="0">
        <dgm:presLayoutVars>
          <dgm:hierBranch val="init"/>
        </dgm:presLayoutVars>
      </dgm:prSet>
      <dgm:spPr/>
    </dgm:pt>
    <dgm:pt modelId="{8A7451A0-F19F-4002-8B6E-C97D9C23F3C8}" type="pres">
      <dgm:prSet presAssocID="{1199AD7F-7363-429F-B9EF-47C6477D8BB8}" presName="rootComposite" presStyleCnt="0"/>
      <dgm:spPr/>
    </dgm:pt>
    <dgm:pt modelId="{C7A51317-DE54-4AC6-9D8E-9A1411B18FE1}" type="pres">
      <dgm:prSet presAssocID="{1199AD7F-7363-429F-B9EF-47C6477D8BB8}" presName="rootText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1634736-F043-47F1-AFC3-74B6BEBE0ACA}" type="pres">
      <dgm:prSet presAssocID="{1199AD7F-7363-429F-B9EF-47C6477D8BB8}" presName="rootConnector" presStyleLbl="node3" presStyleIdx="0" presStyleCnt="5"/>
      <dgm:spPr/>
      <dgm:t>
        <a:bodyPr/>
        <a:lstStyle/>
        <a:p>
          <a:endParaRPr lang="es-MX"/>
        </a:p>
      </dgm:t>
    </dgm:pt>
    <dgm:pt modelId="{C3E65793-2CEA-4A5A-B30D-5EFC2FA8CFB0}" type="pres">
      <dgm:prSet presAssocID="{1199AD7F-7363-429F-B9EF-47C6477D8BB8}" presName="hierChild4" presStyleCnt="0"/>
      <dgm:spPr/>
    </dgm:pt>
    <dgm:pt modelId="{5A18A959-C6ED-4196-8FD5-3AEB743D64FF}" type="pres">
      <dgm:prSet presAssocID="{674CAD1E-E920-4F71-BE1C-1D22510C1001}" presName="Name37" presStyleLbl="parChTrans1D4" presStyleIdx="0" presStyleCnt="7"/>
      <dgm:spPr/>
      <dgm:t>
        <a:bodyPr/>
        <a:lstStyle/>
        <a:p>
          <a:endParaRPr lang="es-MX"/>
        </a:p>
      </dgm:t>
    </dgm:pt>
    <dgm:pt modelId="{F66C8DAE-6A76-44FE-B618-A50F5F5CE5AA}" type="pres">
      <dgm:prSet presAssocID="{4A79DAC5-492F-4531-95E5-41C540282023}" presName="hierRoot2" presStyleCnt="0">
        <dgm:presLayoutVars>
          <dgm:hierBranch val="init"/>
        </dgm:presLayoutVars>
      </dgm:prSet>
      <dgm:spPr/>
    </dgm:pt>
    <dgm:pt modelId="{24580C0C-B5F3-47DA-878E-C5A20E8EDFC7}" type="pres">
      <dgm:prSet presAssocID="{4A79DAC5-492F-4531-95E5-41C540282023}" presName="rootComposite" presStyleCnt="0"/>
      <dgm:spPr/>
    </dgm:pt>
    <dgm:pt modelId="{732D3988-CF1C-4856-9EC2-0A6F4DFD4E67}" type="pres">
      <dgm:prSet presAssocID="{4A79DAC5-492F-4531-95E5-41C540282023}" presName="rootText" presStyleLbl="node4" presStyleIdx="0" presStyleCnt="7" custLinFactNeighborX="-34384" custLinFactNeighborY="81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82B84614-48F9-4562-AC2D-C87FCF27AD43}" type="pres">
      <dgm:prSet presAssocID="{4A79DAC5-492F-4531-95E5-41C540282023}" presName="rootConnector" presStyleLbl="node4" presStyleIdx="0" presStyleCnt="7"/>
      <dgm:spPr/>
      <dgm:t>
        <a:bodyPr/>
        <a:lstStyle/>
        <a:p>
          <a:endParaRPr lang="es-MX"/>
        </a:p>
      </dgm:t>
    </dgm:pt>
    <dgm:pt modelId="{587ACBF0-97FF-481B-BB81-2B8C86676B5C}" type="pres">
      <dgm:prSet presAssocID="{4A79DAC5-492F-4531-95E5-41C540282023}" presName="hierChild4" presStyleCnt="0"/>
      <dgm:spPr/>
    </dgm:pt>
    <dgm:pt modelId="{248772E6-6B8E-4D69-A29C-6917E07E7FFF}" type="pres">
      <dgm:prSet presAssocID="{2ACEAF35-2FA2-4A91-BB30-A0B952BA8754}" presName="Name37" presStyleLbl="parChTrans1D4" presStyleIdx="1" presStyleCnt="7"/>
      <dgm:spPr/>
      <dgm:t>
        <a:bodyPr/>
        <a:lstStyle/>
        <a:p>
          <a:endParaRPr lang="es-MX"/>
        </a:p>
      </dgm:t>
    </dgm:pt>
    <dgm:pt modelId="{ED37D8DA-B570-4914-93A4-E3D722E8D5A0}" type="pres">
      <dgm:prSet presAssocID="{EAA91D26-7434-4B2D-8359-97B8F078E9DD}" presName="hierRoot2" presStyleCnt="0">
        <dgm:presLayoutVars>
          <dgm:hierBranch val="init"/>
        </dgm:presLayoutVars>
      </dgm:prSet>
      <dgm:spPr/>
    </dgm:pt>
    <dgm:pt modelId="{3F6F9B42-F033-4454-9577-9567C66791F6}" type="pres">
      <dgm:prSet presAssocID="{EAA91D26-7434-4B2D-8359-97B8F078E9DD}" presName="rootComposite" presStyleCnt="0"/>
      <dgm:spPr/>
    </dgm:pt>
    <dgm:pt modelId="{72CF9096-8B79-49DC-945A-41580F85D43D}" type="pres">
      <dgm:prSet presAssocID="{EAA91D26-7434-4B2D-8359-97B8F078E9DD}" presName="rootText" presStyleLbl="node4" presStyleIdx="1" presStyleCnt="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02816EB-50FE-481F-856A-F99FCD699565}" type="pres">
      <dgm:prSet presAssocID="{EAA91D26-7434-4B2D-8359-97B8F078E9DD}" presName="rootConnector" presStyleLbl="node4" presStyleIdx="1" presStyleCnt="7"/>
      <dgm:spPr/>
      <dgm:t>
        <a:bodyPr/>
        <a:lstStyle/>
        <a:p>
          <a:endParaRPr lang="es-MX"/>
        </a:p>
      </dgm:t>
    </dgm:pt>
    <dgm:pt modelId="{4466C7AA-FD7C-42B1-AE61-BD1208AD81E6}" type="pres">
      <dgm:prSet presAssocID="{EAA91D26-7434-4B2D-8359-97B8F078E9DD}" presName="hierChild4" presStyleCnt="0"/>
      <dgm:spPr/>
    </dgm:pt>
    <dgm:pt modelId="{F5A2448B-4F30-4E59-AFD9-583E7A0E5F30}" type="pres">
      <dgm:prSet presAssocID="{EAA91D26-7434-4B2D-8359-97B8F078E9DD}" presName="hierChild5" presStyleCnt="0"/>
      <dgm:spPr/>
    </dgm:pt>
    <dgm:pt modelId="{C19D8A57-16AD-4502-A8C4-0E2A9F6F1000}" type="pres">
      <dgm:prSet presAssocID="{4A79DAC5-492F-4531-95E5-41C540282023}" presName="hierChild5" presStyleCnt="0"/>
      <dgm:spPr/>
    </dgm:pt>
    <dgm:pt modelId="{23E83509-DAF9-4539-86C7-2AF6AA31AE24}" type="pres">
      <dgm:prSet presAssocID="{943CB384-B580-429B-807B-AC2E31F8832D}" presName="Name37" presStyleLbl="parChTrans1D4" presStyleIdx="2" presStyleCnt="7"/>
      <dgm:spPr/>
      <dgm:t>
        <a:bodyPr/>
        <a:lstStyle/>
        <a:p>
          <a:endParaRPr lang="es-MX"/>
        </a:p>
      </dgm:t>
    </dgm:pt>
    <dgm:pt modelId="{3DCB0AB9-2D90-4E51-A59C-DD2F6F4E9B3A}" type="pres">
      <dgm:prSet presAssocID="{A77CF22B-C340-43AE-9D9A-547093AD9F7A}" presName="hierRoot2" presStyleCnt="0">
        <dgm:presLayoutVars>
          <dgm:hierBranch val="init"/>
        </dgm:presLayoutVars>
      </dgm:prSet>
      <dgm:spPr/>
    </dgm:pt>
    <dgm:pt modelId="{484383DB-56FE-4D1D-B12C-CC80290F3205}" type="pres">
      <dgm:prSet presAssocID="{A77CF22B-C340-43AE-9D9A-547093AD9F7A}" presName="rootComposite" presStyleCnt="0"/>
      <dgm:spPr/>
    </dgm:pt>
    <dgm:pt modelId="{049222B4-A4DE-42A5-BB53-FB5B0CD9BE3A}" type="pres">
      <dgm:prSet presAssocID="{A77CF22B-C340-43AE-9D9A-547093AD9F7A}" presName="rootText" presStyleLbl="node4" presStyleIdx="2" presStyleCnt="7" custLinFactNeighborX="11480" custLinFactNeighborY="-160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DCD86DD-260E-47BE-A404-42FBAF869DB8}" type="pres">
      <dgm:prSet presAssocID="{A77CF22B-C340-43AE-9D9A-547093AD9F7A}" presName="rootConnector" presStyleLbl="node4" presStyleIdx="2" presStyleCnt="7"/>
      <dgm:spPr/>
      <dgm:t>
        <a:bodyPr/>
        <a:lstStyle/>
        <a:p>
          <a:endParaRPr lang="es-MX"/>
        </a:p>
      </dgm:t>
    </dgm:pt>
    <dgm:pt modelId="{B4817FA8-F3B0-4FB1-BBB7-EA45E822434D}" type="pres">
      <dgm:prSet presAssocID="{A77CF22B-C340-43AE-9D9A-547093AD9F7A}" presName="hierChild4" presStyleCnt="0"/>
      <dgm:spPr/>
    </dgm:pt>
    <dgm:pt modelId="{B727C9D3-0A96-41D8-BD39-D51438C7AA99}" type="pres">
      <dgm:prSet presAssocID="{BCDB954E-0AF0-41DD-9FB4-786811343AC3}" presName="Name37" presStyleLbl="parChTrans1D4" presStyleIdx="3" presStyleCnt="7"/>
      <dgm:spPr/>
      <dgm:t>
        <a:bodyPr/>
        <a:lstStyle/>
        <a:p>
          <a:endParaRPr lang="es-MX"/>
        </a:p>
      </dgm:t>
    </dgm:pt>
    <dgm:pt modelId="{A804CB45-F0A7-4769-B0CA-9BDF8F91BCED}" type="pres">
      <dgm:prSet presAssocID="{5480283A-7CB1-4512-8DDF-1BAEE726ECA1}" presName="hierRoot2" presStyleCnt="0">
        <dgm:presLayoutVars>
          <dgm:hierBranch val="init"/>
        </dgm:presLayoutVars>
      </dgm:prSet>
      <dgm:spPr/>
    </dgm:pt>
    <dgm:pt modelId="{9839CC13-6A22-44AD-8C93-0369EB3A1649}" type="pres">
      <dgm:prSet presAssocID="{5480283A-7CB1-4512-8DDF-1BAEE726ECA1}" presName="rootComposite" presStyleCnt="0"/>
      <dgm:spPr/>
    </dgm:pt>
    <dgm:pt modelId="{A890C5D2-4E9B-434B-ADFE-DFB96224275B}" type="pres">
      <dgm:prSet presAssocID="{5480283A-7CB1-4512-8DDF-1BAEE726ECA1}" presName="rootText" presStyleLbl="node4" presStyleIdx="3" presStyleCnt="7" custLinFactNeighborX="-1315" custLinFactNeighborY="-102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ABA101E-D5E9-49EA-ADF9-CBAEBDA3F6D0}" type="pres">
      <dgm:prSet presAssocID="{5480283A-7CB1-4512-8DDF-1BAEE726ECA1}" presName="rootConnector" presStyleLbl="node4" presStyleIdx="3" presStyleCnt="7"/>
      <dgm:spPr/>
      <dgm:t>
        <a:bodyPr/>
        <a:lstStyle/>
        <a:p>
          <a:endParaRPr lang="es-MX"/>
        </a:p>
      </dgm:t>
    </dgm:pt>
    <dgm:pt modelId="{00876EB9-9E9A-4DF8-BF84-530DF955613E}" type="pres">
      <dgm:prSet presAssocID="{5480283A-7CB1-4512-8DDF-1BAEE726ECA1}" presName="hierChild4" presStyleCnt="0"/>
      <dgm:spPr/>
    </dgm:pt>
    <dgm:pt modelId="{F72FBA93-F67E-48E9-9411-29C1E355C996}" type="pres">
      <dgm:prSet presAssocID="{5480283A-7CB1-4512-8DDF-1BAEE726ECA1}" presName="hierChild5" presStyleCnt="0"/>
      <dgm:spPr/>
    </dgm:pt>
    <dgm:pt modelId="{66B0B5A3-3B1C-47C6-9C5A-113E488E93CC}" type="pres">
      <dgm:prSet presAssocID="{A77CF22B-C340-43AE-9D9A-547093AD9F7A}" presName="hierChild5" presStyleCnt="0"/>
      <dgm:spPr/>
    </dgm:pt>
    <dgm:pt modelId="{1E3B4FF3-1B92-479B-8522-297B63AC21E2}" type="pres">
      <dgm:prSet presAssocID="{1199AD7F-7363-429F-B9EF-47C6477D8BB8}" presName="hierChild5" presStyleCnt="0"/>
      <dgm:spPr/>
    </dgm:pt>
    <dgm:pt modelId="{70FCD5D5-8C02-4BBC-9C11-9E03D847A914}" type="pres">
      <dgm:prSet presAssocID="{5C62E3E1-0996-45A3-938B-58065BDA01FB}" presName="Name37" presStyleLbl="parChTrans1D3" presStyleIdx="1" presStyleCnt="5"/>
      <dgm:spPr/>
      <dgm:t>
        <a:bodyPr/>
        <a:lstStyle/>
        <a:p>
          <a:endParaRPr lang="es-MX"/>
        </a:p>
      </dgm:t>
    </dgm:pt>
    <dgm:pt modelId="{1BDB7A60-EDE6-4FB7-8112-152C07807AE4}" type="pres">
      <dgm:prSet presAssocID="{7FF3E8FE-7867-432C-97DC-5A26E074E09F}" presName="hierRoot2" presStyleCnt="0">
        <dgm:presLayoutVars>
          <dgm:hierBranch val="init"/>
        </dgm:presLayoutVars>
      </dgm:prSet>
      <dgm:spPr/>
    </dgm:pt>
    <dgm:pt modelId="{35458183-F308-41E4-A82F-2827BCB33BCF}" type="pres">
      <dgm:prSet presAssocID="{7FF3E8FE-7867-432C-97DC-5A26E074E09F}" presName="rootComposite" presStyleCnt="0"/>
      <dgm:spPr/>
    </dgm:pt>
    <dgm:pt modelId="{AE98387C-B251-4851-A6AF-1200E58A01C4}" type="pres">
      <dgm:prSet presAssocID="{7FF3E8FE-7867-432C-97DC-5A26E074E09F}" presName="rootText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9EE9561-D79B-4D21-A453-798CAC55E90C}" type="pres">
      <dgm:prSet presAssocID="{7FF3E8FE-7867-432C-97DC-5A26E074E09F}" presName="rootConnector" presStyleLbl="node3" presStyleIdx="1" presStyleCnt="5"/>
      <dgm:spPr/>
      <dgm:t>
        <a:bodyPr/>
        <a:lstStyle/>
        <a:p>
          <a:endParaRPr lang="es-MX"/>
        </a:p>
      </dgm:t>
    </dgm:pt>
    <dgm:pt modelId="{E5C34AAB-C495-447E-85AD-B0DFCE635337}" type="pres">
      <dgm:prSet presAssocID="{7FF3E8FE-7867-432C-97DC-5A26E074E09F}" presName="hierChild4" presStyleCnt="0"/>
      <dgm:spPr/>
    </dgm:pt>
    <dgm:pt modelId="{9904B35E-7B01-4166-8663-0680B84E2F57}" type="pres">
      <dgm:prSet presAssocID="{7FF3E8FE-7867-432C-97DC-5A26E074E09F}" presName="hierChild5" presStyleCnt="0"/>
      <dgm:spPr/>
    </dgm:pt>
    <dgm:pt modelId="{4A44123D-26F9-4151-B0AE-AB58A5C758B8}" type="pres">
      <dgm:prSet presAssocID="{363D8BF5-2759-499E-A632-4AFE11429467}" presName="Name37" presStyleLbl="parChTrans1D3" presStyleIdx="2" presStyleCnt="5"/>
      <dgm:spPr/>
      <dgm:t>
        <a:bodyPr/>
        <a:lstStyle/>
        <a:p>
          <a:endParaRPr lang="es-MX"/>
        </a:p>
      </dgm:t>
    </dgm:pt>
    <dgm:pt modelId="{E360378B-7C78-4A8B-884E-1E65B994A4EA}" type="pres">
      <dgm:prSet presAssocID="{EBC779F8-87C7-48BC-A14D-5C2B99B15CBE}" presName="hierRoot2" presStyleCnt="0">
        <dgm:presLayoutVars>
          <dgm:hierBranch val="init"/>
        </dgm:presLayoutVars>
      </dgm:prSet>
      <dgm:spPr/>
    </dgm:pt>
    <dgm:pt modelId="{0ED1F46D-867E-4984-84E4-6656457CFEA6}" type="pres">
      <dgm:prSet presAssocID="{EBC779F8-87C7-48BC-A14D-5C2B99B15CBE}" presName="rootComposite" presStyleCnt="0"/>
      <dgm:spPr/>
    </dgm:pt>
    <dgm:pt modelId="{FA9652DA-ECCB-4630-A892-E26DAC313795}" type="pres">
      <dgm:prSet presAssocID="{EBC779F8-87C7-48BC-A14D-5C2B99B15CBE}" presName="rootText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6144F35-AA70-4F6C-B1BD-F7F57675272B}" type="pres">
      <dgm:prSet presAssocID="{EBC779F8-87C7-48BC-A14D-5C2B99B15CBE}" presName="rootConnector" presStyleLbl="node3" presStyleIdx="2" presStyleCnt="5"/>
      <dgm:spPr/>
      <dgm:t>
        <a:bodyPr/>
        <a:lstStyle/>
        <a:p>
          <a:endParaRPr lang="es-MX"/>
        </a:p>
      </dgm:t>
    </dgm:pt>
    <dgm:pt modelId="{3EA24711-6481-4050-970D-10E99FB06FF4}" type="pres">
      <dgm:prSet presAssocID="{EBC779F8-87C7-48BC-A14D-5C2B99B15CBE}" presName="hierChild4" presStyleCnt="0"/>
      <dgm:spPr/>
    </dgm:pt>
    <dgm:pt modelId="{82BD830D-F35E-4961-B0F5-2C60567F645A}" type="pres">
      <dgm:prSet presAssocID="{EBC779F8-87C7-48BC-A14D-5C2B99B15CBE}" presName="hierChild5" presStyleCnt="0"/>
      <dgm:spPr/>
    </dgm:pt>
    <dgm:pt modelId="{B9150307-34C4-4741-B70C-1900F24A54B2}" type="pres">
      <dgm:prSet presAssocID="{7AE23436-4A29-4DD7-ADE8-BCA7498B644D}" presName="hierChild5" presStyleCnt="0"/>
      <dgm:spPr/>
    </dgm:pt>
    <dgm:pt modelId="{C60F77BD-33A9-4639-86CF-F52E6280E6B4}" type="pres">
      <dgm:prSet presAssocID="{B1A4A143-54BF-4B2F-97C1-3985DF1B6D84}" presName="Name37" presStyleLbl="parChTrans1D2" presStyleIdx="1" presStyleCnt="2"/>
      <dgm:spPr/>
      <dgm:t>
        <a:bodyPr/>
        <a:lstStyle/>
        <a:p>
          <a:endParaRPr lang="es-MX"/>
        </a:p>
      </dgm:t>
    </dgm:pt>
    <dgm:pt modelId="{5E3FD024-6B63-4862-B90E-C290CA83AC0D}" type="pres">
      <dgm:prSet presAssocID="{96F92195-F871-4FD0-9FD8-41B669995BBC}" presName="hierRoot2" presStyleCnt="0">
        <dgm:presLayoutVars>
          <dgm:hierBranch val="init"/>
        </dgm:presLayoutVars>
      </dgm:prSet>
      <dgm:spPr/>
    </dgm:pt>
    <dgm:pt modelId="{82F61EAD-E6EF-4B21-BB85-CAF504FA48E0}" type="pres">
      <dgm:prSet presAssocID="{96F92195-F871-4FD0-9FD8-41B669995BBC}" presName="rootComposite" presStyleCnt="0"/>
      <dgm:spPr/>
    </dgm:pt>
    <dgm:pt modelId="{BF7F6155-1BED-426B-8116-C509341C4DE5}" type="pres">
      <dgm:prSet presAssocID="{96F92195-F871-4FD0-9FD8-41B669995BBC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E36BD25-795C-49D9-9C61-BD9E5872649B}" type="pres">
      <dgm:prSet presAssocID="{96F92195-F871-4FD0-9FD8-41B669995BBC}" presName="rootConnector" presStyleLbl="node2" presStyleIdx="1" presStyleCnt="2"/>
      <dgm:spPr/>
      <dgm:t>
        <a:bodyPr/>
        <a:lstStyle/>
        <a:p>
          <a:endParaRPr lang="es-MX"/>
        </a:p>
      </dgm:t>
    </dgm:pt>
    <dgm:pt modelId="{A07E2D0F-2796-4261-A33C-E6E741636DC3}" type="pres">
      <dgm:prSet presAssocID="{96F92195-F871-4FD0-9FD8-41B669995BBC}" presName="hierChild4" presStyleCnt="0"/>
      <dgm:spPr/>
    </dgm:pt>
    <dgm:pt modelId="{E1961A61-C2E0-4DDF-9903-6DB053773362}" type="pres">
      <dgm:prSet presAssocID="{C43C9E25-FFCD-4D3D-9A79-7A37609E14E7}" presName="Name37" presStyleLbl="parChTrans1D3" presStyleIdx="3" presStyleCnt="5"/>
      <dgm:spPr/>
      <dgm:t>
        <a:bodyPr/>
        <a:lstStyle/>
        <a:p>
          <a:endParaRPr lang="es-MX"/>
        </a:p>
      </dgm:t>
    </dgm:pt>
    <dgm:pt modelId="{30DDCC82-C945-4295-BC44-9F5E151B35BB}" type="pres">
      <dgm:prSet presAssocID="{CFF2AFAE-AB28-495C-8714-2BE94A3F7984}" presName="hierRoot2" presStyleCnt="0">
        <dgm:presLayoutVars>
          <dgm:hierBranch val="init"/>
        </dgm:presLayoutVars>
      </dgm:prSet>
      <dgm:spPr/>
    </dgm:pt>
    <dgm:pt modelId="{B82D34B4-A3C2-4D82-AFC5-8CA8DF10C527}" type="pres">
      <dgm:prSet presAssocID="{CFF2AFAE-AB28-495C-8714-2BE94A3F7984}" presName="rootComposite" presStyleCnt="0"/>
      <dgm:spPr/>
    </dgm:pt>
    <dgm:pt modelId="{510ED18F-C2EB-4E42-AA66-49B588F8A064}" type="pres">
      <dgm:prSet presAssocID="{CFF2AFAE-AB28-495C-8714-2BE94A3F7984}" presName="rootText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E16C81F8-86ED-4C23-9265-E5730F1C5490}" type="pres">
      <dgm:prSet presAssocID="{CFF2AFAE-AB28-495C-8714-2BE94A3F7984}" presName="rootConnector" presStyleLbl="node3" presStyleIdx="3" presStyleCnt="5"/>
      <dgm:spPr/>
      <dgm:t>
        <a:bodyPr/>
        <a:lstStyle/>
        <a:p>
          <a:endParaRPr lang="es-MX"/>
        </a:p>
      </dgm:t>
    </dgm:pt>
    <dgm:pt modelId="{F134DF28-0EAF-4F07-B692-2D9D4ADBDC05}" type="pres">
      <dgm:prSet presAssocID="{CFF2AFAE-AB28-495C-8714-2BE94A3F7984}" presName="hierChild4" presStyleCnt="0"/>
      <dgm:spPr/>
    </dgm:pt>
    <dgm:pt modelId="{0D3F23D7-BBEC-414A-891A-AA0A3EB1819D}" type="pres">
      <dgm:prSet presAssocID="{39F8D58E-AB67-4BF7-90BC-8059FCCA2709}" presName="Name37" presStyleLbl="parChTrans1D4" presStyleIdx="4" presStyleCnt="7"/>
      <dgm:spPr/>
      <dgm:t>
        <a:bodyPr/>
        <a:lstStyle/>
        <a:p>
          <a:endParaRPr lang="es-MX"/>
        </a:p>
      </dgm:t>
    </dgm:pt>
    <dgm:pt modelId="{00A87F3B-B8E9-44BD-A34D-B566C3398CEE}" type="pres">
      <dgm:prSet presAssocID="{7328826E-D652-4779-B3BD-FB1DED84CA0D}" presName="hierRoot2" presStyleCnt="0">
        <dgm:presLayoutVars>
          <dgm:hierBranch val="init"/>
        </dgm:presLayoutVars>
      </dgm:prSet>
      <dgm:spPr/>
    </dgm:pt>
    <dgm:pt modelId="{D2D6CC46-9B84-4F5C-AE78-73412190B8D6}" type="pres">
      <dgm:prSet presAssocID="{7328826E-D652-4779-B3BD-FB1DED84CA0D}" presName="rootComposite" presStyleCnt="0"/>
      <dgm:spPr/>
    </dgm:pt>
    <dgm:pt modelId="{A86B3316-F747-407A-A6FF-9868D4FE9DD7}" type="pres">
      <dgm:prSet presAssocID="{7328826E-D652-4779-B3BD-FB1DED84CA0D}" presName="rootText" presStyleLbl="node4" presStyleIdx="4" presStyleCnt="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3A19482-C7B6-45E7-8437-9B8E7E936208}" type="pres">
      <dgm:prSet presAssocID="{7328826E-D652-4779-B3BD-FB1DED84CA0D}" presName="rootConnector" presStyleLbl="node4" presStyleIdx="4" presStyleCnt="7"/>
      <dgm:spPr/>
      <dgm:t>
        <a:bodyPr/>
        <a:lstStyle/>
        <a:p>
          <a:endParaRPr lang="es-MX"/>
        </a:p>
      </dgm:t>
    </dgm:pt>
    <dgm:pt modelId="{9E71E472-14AF-45FC-9122-2F256ADA7CDF}" type="pres">
      <dgm:prSet presAssocID="{7328826E-D652-4779-B3BD-FB1DED84CA0D}" presName="hierChild4" presStyleCnt="0"/>
      <dgm:spPr/>
    </dgm:pt>
    <dgm:pt modelId="{3208666C-98B9-458C-A756-C610E4BA518B}" type="pres">
      <dgm:prSet presAssocID="{7328826E-D652-4779-B3BD-FB1DED84CA0D}" presName="hierChild5" presStyleCnt="0"/>
      <dgm:spPr/>
    </dgm:pt>
    <dgm:pt modelId="{7C1F4810-B694-4AB5-9392-234046E9BE91}" type="pres">
      <dgm:prSet presAssocID="{CFF2AFAE-AB28-495C-8714-2BE94A3F7984}" presName="hierChild5" presStyleCnt="0"/>
      <dgm:spPr/>
    </dgm:pt>
    <dgm:pt modelId="{FA3998D5-B8DF-44EB-8972-1F66276E874C}" type="pres">
      <dgm:prSet presAssocID="{7DD8C377-9322-444E-AB69-A5828AA3A32B}" presName="Name37" presStyleLbl="parChTrans1D3" presStyleIdx="4" presStyleCnt="5"/>
      <dgm:spPr/>
      <dgm:t>
        <a:bodyPr/>
        <a:lstStyle/>
        <a:p>
          <a:endParaRPr lang="es-MX"/>
        </a:p>
      </dgm:t>
    </dgm:pt>
    <dgm:pt modelId="{4ACEC8C5-4450-45D4-8B68-872C28F33145}" type="pres">
      <dgm:prSet presAssocID="{B6A5A5D6-56B6-4078-A3D9-8232DAEA34DF}" presName="hierRoot2" presStyleCnt="0">
        <dgm:presLayoutVars>
          <dgm:hierBranch val="init"/>
        </dgm:presLayoutVars>
      </dgm:prSet>
      <dgm:spPr/>
    </dgm:pt>
    <dgm:pt modelId="{296CCD64-D237-41E1-B423-2ABB53AE00B7}" type="pres">
      <dgm:prSet presAssocID="{B6A5A5D6-56B6-4078-A3D9-8232DAEA34DF}" presName="rootComposite" presStyleCnt="0"/>
      <dgm:spPr/>
    </dgm:pt>
    <dgm:pt modelId="{586AA170-C52B-42A2-B980-3C461AC7F68D}" type="pres">
      <dgm:prSet presAssocID="{B6A5A5D6-56B6-4078-A3D9-8232DAEA34DF}" presName="rootText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8BD2D881-890E-4417-AC99-7B833DC7AF9A}" type="pres">
      <dgm:prSet presAssocID="{B6A5A5D6-56B6-4078-A3D9-8232DAEA34DF}" presName="rootConnector" presStyleLbl="node3" presStyleIdx="4" presStyleCnt="5"/>
      <dgm:spPr/>
      <dgm:t>
        <a:bodyPr/>
        <a:lstStyle/>
        <a:p>
          <a:endParaRPr lang="es-MX"/>
        </a:p>
      </dgm:t>
    </dgm:pt>
    <dgm:pt modelId="{7916A577-4678-42B6-BFB9-FE1C316A3495}" type="pres">
      <dgm:prSet presAssocID="{B6A5A5D6-56B6-4078-A3D9-8232DAEA34DF}" presName="hierChild4" presStyleCnt="0"/>
      <dgm:spPr/>
    </dgm:pt>
    <dgm:pt modelId="{7FAB6BAD-1A11-42F1-870F-268379B83595}" type="pres">
      <dgm:prSet presAssocID="{E08CEA12-CCED-4938-B4E4-5041F81309CD}" presName="Name37" presStyleLbl="parChTrans1D4" presStyleIdx="5" presStyleCnt="7"/>
      <dgm:spPr/>
      <dgm:t>
        <a:bodyPr/>
        <a:lstStyle/>
        <a:p>
          <a:endParaRPr lang="es-MX"/>
        </a:p>
      </dgm:t>
    </dgm:pt>
    <dgm:pt modelId="{D2F1906C-B038-4EAE-83FE-DE0B42C8595E}" type="pres">
      <dgm:prSet presAssocID="{DE3598E5-D65C-4631-8A37-1BEE956C3D15}" presName="hierRoot2" presStyleCnt="0">
        <dgm:presLayoutVars>
          <dgm:hierBranch val="init"/>
        </dgm:presLayoutVars>
      </dgm:prSet>
      <dgm:spPr/>
    </dgm:pt>
    <dgm:pt modelId="{45178634-7D42-4A04-9D95-44AC6DF96B03}" type="pres">
      <dgm:prSet presAssocID="{DE3598E5-D65C-4631-8A37-1BEE956C3D15}" presName="rootComposite" presStyleCnt="0"/>
      <dgm:spPr/>
    </dgm:pt>
    <dgm:pt modelId="{C2BBF0A8-32AF-4361-BBE9-4D86FF484382}" type="pres">
      <dgm:prSet presAssocID="{DE3598E5-D65C-4631-8A37-1BEE956C3D15}" presName="rootText" presStyleLbl="node4" presStyleIdx="5" presStyleCnt="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5801712B-B9F6-4D1A-ADF9-5E1740D5CA11}" type="pres">
      <dgm:prSet presAssocID="{DE3598E5-D65C-4631-8A37-1BEE956C3D15}" presName="rootConnector" presStyleLbl="node4" presStyleIdx="5" presStyleCnt="7"/>
      <dgm:spPr/>
      <dgm:t>
        <a:bodyPr/>
        <a:lstStyle/>
        <a:p>
          <a:endParaRPr lang="es-MX"/>
        </a:p>
      </dgm:t>
    </dgm:pt>
    <dgm:pt modelId="{CDF22330-26D9-4EA1-A6F0-75BDE04085AB}" type="pres">
      <dgm:prSet presAssocID="{DE3598E5-D65C-4631-8A37-1BEE956C3D15}" presName="hierChild4" presStyleCnt="0"/>
      <dgm:spPr/>
    </dgm:pt>
    <dgm:pt modelId="{A2AFE2D5-CB00-4B80-B203-862E8F87C7FD}" type="pres">
      <dgm:prSet presAssocID="{804072A6-B5E9-44F2-8D58-1E7B1CE17D16}" presName="Name37" presStyleLbl="parChTrans1D4" presStyleIdx="6" presStyleCnt="7"/>
      <dgm:spPr/>
      <dgm:t>
        <a:bodyPr/>
        <a:lstStyle/>
        <a:p>
          <a:endParaRPr lang="es-MX"/>
        </a:p>
      </dgm:t>
    </dgm:pt>
    <dgm:pt modelId="{F40C6E0C-8B0A-4972-8285-AD37D431DB2D}" type="pres">
      <dgm:prSet presAssocID="{8194C7E9-6760-4A6E-A2F7-67670351D59A}" presName="hierRoot2" presStyleCnt="0">
        <dgm:presLayoutVars>
          <dgm:hierBranch val="init"/>
        </dgm:presLayoutVars>
      </dgm:prSet>
      <dgm:spPr/>
    </dgm:pt>
    <dgm:pt modelId="{F263AA62-7677-4D03-BADB-58D49B3BA633}" type="pres">
      <dgm:prSet presAssocID="{8194C7E9-6760-4A6E-A2F7-67670351D59A}" presName="rootComposite" presStyleCnt="0"/>
      <dgm:spPr/>
    </dgm:pt>
    <dgm:pt modelId="{4A5F7393-3E42-4401-9130-D2801A6CDC12}" type="pres">
      <dgm:prSet presAssocID="{8194C7E9-6760-4A6E-A2F7-67670351D59A}" presName="rootText" presStyleLbl="node4" presStyleIdx="6" presStyleCnt="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07FE6B36-5E69-41C0-899C-67556ADB8978}" type="pres">
      <dgm:prSet presAssocID="{8194C7E9-6760-4A6E-A2F7-67670351D59A}" presName="rootConnector" presStyleLbl="node4" presStyleIdx="6" presStyleCnt="7"/>
      <dgm:spPr/>
      <dgm:t>
        <a:bodyPr/>
        <a:lstStyle/>
        <a:p>
          <a:endParaRPr lang="es-MX"/>
        </a:p>
      </dgm:t>
    </dgm:pt>
    <dgm:pt modelId="{FAB89D42-D2FD-4FF1-B484-2175A0499FEA}" type="pres">
      <dgm:prSet presAssocID="{8194C7E9-6760-4A6E-A2F7-67670351D59A}" presName="hierChild4" presStyleCnt="0"/>
      <dgm:spPr/>
    </dgm:pt>
    <dgm:pt modelId="{7A99BF75-619D-4913-B359-6DEF2B6E5FB2}" type="pres">
      <dgm:prSet presAssocID="{8194C7E9-6760-4A6E-A2F7-67670351D59A}" presName="hierChild5" presStyleCnt="0"/>
      <dgm:spPr/>
    </dgm:pt>
    <dgm:pt modelId="{A8A2BA7C-B011-4920-9B1E-F5825FD1AEC7}" type="pres">
      <dgm:prSet presAssocID="{DE3598E5-D65C-4631-8A37-1BEE956C3D15}" presName="hierChild5" presStyleCnt="0"/>
      <dgm:spPr/>
    </dgm:pt>
    <dgm:pt modelId="{F2F753E8-D24F-491B-8DEB-790D3C26A4C1}" type="pres">
      <dgm:prSet presAssocID="{B6A5A5D6-56B6-4078-A3D9-8232DAEA34DF}" presName="hierChild5" presStyleCnt="0"/>
      <dgm:spPr/>
    </dgm:pt>
    <dgm:pt modelId="{85877DCC-F28F-4580-9430-A68AA2B396BD}" type="pres">
      <dgm:prSet presAssocID="{96F92195-F871-4FD0-9FD8-41B669995BBC}" presName="hierChild5" presStyleCnt="0"/>
      <dgm:spPr/>
    </dgm:pt>
    <dgm:pt modelId="{E0A75231-87E8-4A2F-AB45-699C6E0329F5}" type="pres">
      <dgm:prSet presAssocID="{4224D86B-9513-44D3-9E94-DDE81E3BDF7B}" presName="hierChild3" presStyleCnt="0"/>
      <dgm:spPr/>
    </dgm:pt>
  </dgm:ptLst>
  <dgm:cxnLst>
    <dgm:cxn modelId="{EAFA374C-F17D-4F9C-ABA0-A606DB70FDE4}" srcId="{96F92195-F871-4FD0-9FD8-41B669995BBC}" destId="{CFF2AFAE-AB28-495C-8714-2BE94A3F7984}" srcOrd="0" destOrd="0" parTransId="{C43C9E25-FFCD-4D3D-9A79-7A37609E14E7}" sibTransId="{5CE125E0-F4AD-4F4D-BE22-BD15DEB1133C}"/>
    <dgm:cxn modelId="{A681D53E-3C29-4283-9C81-41B3F7434A7E}" type="presOf" srcId="{A77CF22B-C340-43AE-9D9A-547093AD9F7A}" destId="{049222B4-A4DE-42A5-BB53-FB5B0CD9BE3A}" srcOrd="0" destOrd="0" presId="urn:microsoft.com/office/officeart/2005/8/layout/orgChart1"/>
    <dgm:cxn modelId="{D2FABA9E-AF64-4FF4-8E65-00C315C8476B}" type="presOf" srcId="{96F92195-F871-4FD0-9FD8-41B669995BBC}" destId="{1E36BD25-795C-49D9-9C61-BD9E5872649B}" srcOrd="1" destOrd="0" presId="urn:microsoft.com/office/officeart/2005/8/layout/orgChart1"/>
    <dgm:cxn modelId="{1C80F039-3087-41B0-9E1A-FC058950716E}" type="presOf" srcId="{363D8BF5-2759-499E-A632-4AFE11429467}" destId="{4A44123D-26F9-4151-B0AE-AB58A5C758B8}" srcOrd="0" destOrd="0" presId="urn:microsoft.com/office/officeart/2005/8/layout/orgChart1"/>
    <dgm:cxn modelId="{4DCF681C-D60C-4376-8B85-3E21A1F3E9D7}" type="presOf" srcId="{4A79DAC5-492F-4531-95E5-41C540282023}" destId="{732D3988-CF1C-4856-9EC2-0A6F4DFD4E67}" srcOrd="0" destOrd="0" presId="urn:microsoft.com/office/officeart/2005/8/layout/orgChart1"/>
    <dgm:cxn modelId="{9DCF1FAA-321F-454F-95DC-F96CEF875E9B}" srcId="{7AE23436-4A29-4DD7-ADE8-BCA7498B644D}" destId="{1199AD7F-7363-429F-B9EF-47C6477D8BB8}" srcOrd="0" destOrd="0" parTransId="{8DC19734-B3F3-4D4D-9DF6-B006F291BE1B}" sibTransId="{10C507C4-CC03-47FE-BF7F-B6301C998F8F}"/>
    <dgm:cxn modelId="{061DD516-80F2-4197-ADF0-E3AADB8CF52C}" type="presOf" srcId="{5C62E3E1-0996-45A3-938B-58065BDA01FB}" destId="{70FCD5D5-8C02-4BBC-9C11-9E03D847A914}" srcOrd="0" destOrd="0" presId="urn:microsoft.com/office/officeart/2005/8/layout/orgChart1"/>
    <dgm:cxn modelId="{5263BB7A-7B6F-428A-8C3B-1FD142335655}" type="presOf" srcId="{EBC779F8-87C7-48BC-A14D-5C2B99B15CBE}" destId="{B6144F35-AA70-4F6C-B1BD-F7F57675272B}" srcOrd="1" destOrd="0" presId="urn:microsoft.com/office/officeart/2005/8/layout/orgChart1"/>
    <dgm:cxn modelId="{AACA088C-1688-43FC-B335-2340730AD5EF}" type="presOf" srcId="{CFF2AFAE-AB28-495C-8714-2BE94A3F7984}" destId="{510ED18F-C2EB-4E42-AA66-49B588F8A064}" srcOrd="0" destOrd="0" presId="urn:microsoft.com/office/officeart/2005/8/layout/orgChart1"/>
    <dgm:cxn modelId="{A42F4802-4668-414A-BACF-A9550A6795B8}" type="presOf" srcId="{EAA91D26-7434-4B2D-8359-97B8F078E9DD}" destId="{C02816EB-50FE-481F-856A-F99FCD699565}" srcOrd="1" destOrd="0" presId="urn:microsoft.com/office/officeart/2005/8/layout/orgChart1"/>
    <dgm:cxn modelId="{3150E445-6DDA-4536-AD44-F67AD0068BD5}" type="presOf" srcId="{4224D86B-9513-44D3-9E94-DDE81E3BDF7B}" destId="{56E53CB5-3494-4349-BDFC-6BA0C09D61B6}" srcOrd="0" destOrd="0" presId="urn:microsoft.com/office/officeart/2005/8/layout/orgChart1"/>
    <dgm:cxn modelId="{ECB11F43-AE11-4283-9C0E-B1A67E4CAF4F}" srcId="{4A79DAC5-492F-4531-95E5-41C540282023}" destId="{EAA91D26-7434-4B2D-8359-97B8F078E9DD}" srcOrd="0" destOrd="0" parTransId="{2ACEAF35-2FA2-4A91-BB30-A0B952BA8754}" sibTransId="{58134876-6452-4C67-82CE-9766915103AB}"/>
    <dgm:cxn modelId="{06ED4AE1-D833-44C5-9CCB-5FBC10897762}" type="presOf" srcId="{C43C9E25-FFCD-4D3D-9A79-7A37609E14E7}" destId="{E1961A61-C2E0-4DDF-9903-6DB053773362}" srcOrd="0" destOrd="0" presId="urn:microsoft.com/office/officeart/2005/8/layout/orgChart1"/>
    <dgm:cxn modelId="{D36FB455-DFE7-426A-B39C-4673B15EF6C1}" type="presOf" srcId="{4224D86B-9513-44D3-9E94-DDE81E3BDF7B}" destId="{7213EFB2-7D69-4955-849C-651E745AC163}" srcOrd="1" destOrd="0" presId="urn:microsoft.com/office/officeart/2005/8/layout/orgChart1"/>
    <dgm:cxn modelId="{D6C787BE-49B1-4AC0-9ED9-17D7618EE6E9}" type="presOf" srcId="{E08CEA12-CCED-4938-B4E4-5041F81309CD}" destId="{7FAB6BAD-1A11-42F1-870F-268379B83595}" srcOrd="0" destOrd="0" presId="urn:microsoft.com/office/officeart/2005/8/layout/orgChart1"/>
    <dgm:cxn modelId="{B6533A87-AF1D-4C26-B47A-0097692B6E5B}" srcId="{CFF2AFAE-AB28-495C-8714-2BE94A3F7984}" destId="{7328826E-D652-4779-B3BD-FB1DED84CA0D}" srcOrd="0" destOrd="0" parTransId="{39F8D58E-AB67-4BF7-90BC-8059FCCA2709}" sibTransId="{9AD4B1C6-387F-47FC-B1A9-2DF568DB74E2}"/>
    <dgm:cxn modelId="{0B33DF77-FBDC-4117-8A10-5AB725C370F3}" type="presOf" srcId="{8194C7E9-6760-4A6E-A2F7-67670351D59A}" destId="{07FE6B36-5E69-41C0-899C-67556ADB8978}" srcOrd="1" destOrd="0" presId="urn:microsoft.com/office/officeart/2005/8/layout/orgChart1"/>
    <dgm:cxn modelId="{4F211CD2-503A-44AC-913F-B84C73B26245}" type="presOf" srcId="{2CAFAEB9-D505-43CD-9D6A-54B085BE64DB}" destId="{22126749-A5FB-4EF9-BFBB-DE963EA8115E}" srcOrd="0" destOrd="0" presId="urn:microsoft.com/office/officeart/2005/8/layout/orgChart1"/>
    <dgm:cxn modelId="{83E2FFCF-81CB-473A-B71C-72CB61DD208E}" srcId="{4224D86B-9513-44D3-9E94-DDE81E3BDF7B}" destId="{96F92195-F871-4FD0-9FD8-41B669995BBC}" srcOrd="1" destOrd="0" parTransId="{B1A4A143-54BF-4B2F-97C1-3985DF1B6D84}" sibTransId="{07F5CD27-3D95-492F-B444-FB2E378D4E62}"/>
    <dgm:cxn modelId="{FAAB2ACE-221B-4AF4-9DC9-2B2BF7F9DA3C}" type="presOf" srcId="{4A79DAC5-492F-4531-95E5-41C540282023}" destId="{82B84614-48F9-4562-AC2D-C87FCF27AD43}" srcOrd="1" destOrd="0" presId="urn:microsoft.com/office/officeart/2005/8/layout/orgChart1"/>
    <dgm:cxn modelId="{61C05B65-11FB-41F5-94F7-2FA04356B363}" srcId="{DE3598E5-D65C-4631-8A37-1BEE956C3D15}" destId="{8194C7E9-6760-4A6E-A2F7-67670351D59A}" srcOrd="0" destOrd="0" parTransId="{804072A6-B5E9-44F2-8D58-1E7B1CE17D16}" sibTransId="{5BC20497-8C33-4A1F-AF79-10E7210F5BF1}"/>
    <dgm:cxn modelId="{AD508822-B04D-415D-9DE8-125605C3B037}" srcId="{1199AD7F-7363-429F-B9EF-47C6477D8BB8}" destId="{A77CF22B-C340-43AE-9D9A-547093AD9F7A}" srcOrd="1" destOrd="0" parTransId="{943CB384-B580-429B-807B-AC2E31F8832D}" sibTransId="{3282405F-C1AD-4FC0-8626-37DA37C6FBBF}"/>
    <dgm:cxn modelId="{E6EA2F89-0D00-4A75-A1B8-CC0CB84E087C}" type="presOf" srcId="{1199AD7F-7363-429F-B9EF-47C6477D8BB8}" destId="{11634736-F043-47F1-AFC3-74B6BEBE0ACA}" srcOrd="1" destOrd="0" presId="urn:microsoft.com/office/officeart/2005/8/layout/orgChart1"/>
    <dgm:cxn modelId="{A7B15E8C-CA9B-4A31-834C-C81B1BB6D97B}" type="presOf" srcId="{EAA91D26-7434-4B2D-8359-97B8F078E9DD}" destId="{72CF9096-8B79-49DC-945A-41580F85D43D}" srcOrd="0" destOrd="0" presId="urn:microsoft.com/office/officeart/2005/8/layout/orgChart1"/>
    <dgm:cxn modelId="{F114406E-03B1-49E7-952B-3D18891F31AF}" srcId="{7AE23436-4A29-4DD7-ADE8-BCA7498B644D}" destId="{7FF3E8FE-7867-432C-97DC-5A26E074E09F}" srcOrd="1" destOrd="0" parTransId="{5C62E3E1-0996-45A3-938B-58065BDA01FB}" sibTransId="{649C2956-BCE5-4FFD-AAF4-7F8B9D3F608A}"/>
    <dgm:cxn modelId="{64388B15-BB78-470B-89C9-BCD30BDB8641}" srcId="{96F92195-F871-4FD0-9FD8-41B669995BBC}" destId="{B6A5A5D6-56B6-4078-A3D9-8232DAEA34DF}" srcOrd="1" destOrd="0" parTransId="{7DD8C377-9322-444E-AB69-A5828AA3A32B}" sibTransId="{F9C61B76-8731-4D13-99AE-E514F54C2A23}"/>
    <dgm:cxn modelId="{B99B268E-5DA4-4BB9-8EB6-4234FEBE743E}" type="presOf" srcId="{CFF2AFAE-AB28-495C-8714-2BE94A3F7984}" destId="{E16C81F8-86ED-4C23-9265-E5730F1C5490}" srcOrd="1" destOrd="0" presId="urn:microsoft.com/office/officeart/2005/8/layout/orgChart1"/>
    <dgm:cxn modelId="{854A07A8-F575-4EB9-BFD2-C8566526FA76}" srcId="{1199AD7F-7363-429F-B9EF-47C6477D8BB8}" destId="{4A79DAC5-492F-4531-95E5-41C540282023}" srcOrd="0" destOrd="0" parTransId="{674CAD1E-E920-4F71-BE1C-1D22510C1001}" sibTransId="{C4537744-B049-4F29-9E48-FA4C3CF658B7}"/>
    <dgm:cxn modelId="{4ACC422B-36C8-4442-BBDA-B372037D09D1}" type="presOf" srcId="{B1A4A143-54BF-4B2F-97C1-3985DF1B6D84}" destId="{C60F77BD-33A9-4639-86CF-F52E6280E6B4}" srcOrd="0" destOrd="0" presId="urn:microsoft.com/office/officeart/2005/8/layout/orgChart1"/>
    <dgm:cxn modelId="{10702D5E-7F64-46AD-89CF-560A23E5079C}" type="presOf" srcId="{7DD8C377-9322-444E-AB69-A5828AA3A32B}" destId="{FA3998D5-B8DF-44EB-8972-1F66276E874C}" srcOrd="0" destOrd="0" presId="urn:microsoft.com/office/officeart/2005/8/layout/orgChart1"/>
    <dgm:cxn modelId="{DD433F3C-B5FE-4EC2-9D69-E9DBDEC0C8E2}" type="presOf" srcId="{7328826E-D652-4779-B3BD-FB1DED84CA0D}" destId="{A86B3316-F747-407A-A6FF-9868D4FE9DD7}" srcOrd="0" destOrd="0" presId="urn:microsoft.com/office/officeart/2005/8/layout/orgChart1"/>
    <dgm:cxn modelId="{5A26C18F-1C73-4C28-9975-E66F7FA89F85}" type="presOf" srcId="{674CAD1E-E920-4F71-BE1C-1D22510C1001}" destId="{5A18A959-C6ED-4196-8FD5-3AEB743D64FF}" srcOrd="0" destOrd="0" presId="urn:microsoft.com/office/officeart/2005/8/layout/orgChart1"/>
    <dgm:cxn modelId="{53A33CD8-4D2A-4772-9076-41785E8D5EAB}" type="presOf" srcId="{8194C7E9-6760-4A6E-A2F7-67670351D59A}" destId="{4A5F7393-3E42-4401-9130-D2801A6CDC12}" srcOrd="0" destOrd="0" presId="urn:microsoft.com/office/officeart/2005/8/layout/orgChart1"/>
    <dgm:cxn modelId="{658B231C-BC97-4957-9B6E-0FC80EF408DF}" srcId="{B6A5A5D6-56B6-4078-A3D9-8232DAEA34DF}" destId="{DE3598E5-D65C-4631-8A37-1BEE956C3D15}" srcOrd="0" destOrd="0" parTransId="{E08CEA12-CCED-4938-B4E4-5041F81309CD}" sibTransId="{826733DA-ED0F-487E-8D60-5878BA8C6DB1}"/>
    <dgm:cxn modelId="{420EFCB1-629B-442E-B89D-4E42CA797AAD}" type="presOf" srcId="{EBC779F8-87C7-48BC-A14D-5C2B99B15CBE}" destId="{FA9652DA-ECCB-4630-A892-E26DAC313795}" srcOrd="0" destOrd="0" presId="urn:microsoft.com/office/officeart/2005/8/layout/orgChart1"/>
    <dgm:cxn modelId="{C67F07F7-45A3-46F6-9721-B63BA931C525}" srcId="{7AE23436-4A29-4DD7-ADE8-BCA7498B644D}" destId="{EBC779F8-87C7-48BC-A14D-5C2B99B15CBE}" srcOrd="2" destOrd="0" parTransId="{363D8BF5-2759-499E-A632-4AFE11429467}" sibTransId="{C567F1A8-6176-4894-9FBA-F557719AEBBB}"/>
    <dgm:cxn modelId="{095E9EB4-87E7-4876-B097-56F7DAC6878D}" type="presOf" srcId="{BA4EFA2C-C9C6-4290-BE0E-48774A4C6058}" destId="{EAC9EB01-5E46-4381-9F37-EB908F8FC860}" srcOrd="0" destOrd="0" presId="urn:microsoft.com/office/officeart/2005/8/layout/orgChart1"/>
    <dgm:cxn modelId="{7E0D0526-D33C-46C2-B630-B589ED605370}" type="presOf" srcId="{A77CF22B-C340-43AE-9D9A-547093AD9F7A}" destId="{ADCD86DD-260E-47BE-A404-42FBAF869DB8}" srcOrd="1" destOrd="0" presId="urn:microsoft.com/office/officeart/2005/8/layout/orgChart1"/>
    <dgm:cxn modelId="{F4C0EE80-5848-41D0-B619-F6C6AFC5C971}" type="presOf" srcId="{7FF3E8FE-7867-432C-97DC-5A26E074E09F}" destId="{A9EE9561-D79B-4D21-A453-798CAC55E90C}" srcOrd="1" destOrd="0" presId="urn:microsoft.com/office/officeart/2005/8/layout/orgChart1"/>
    <dgm:cxn modelId="{473C819F-8E96-4C74-8CD8-BD8D889C5D78}" type="presOf" srcId="{7FF3E8FE-7867-432C-97DC-5A26E074E09F}" destId="{AE98387C-B251-4851-A6AF-1200E58A01C4}" srcOrd="0" destOrd="0" presId="urn:microsoft.com/office/officeart/2005/8/layout/orgChart1"/>
    <dgm:cxn modelId="{4E1BEC04-E5EC-40BB-A1A1-F68B4C6AB94E}" type="presOf" srcId="{943CB384-B580-429B-807B-AC2E31F8832D}" destId="{23E83509-DAF9-4539-86C7-2AF6AA31AE24}" srcOrd="0" destOrd="0" presId="urn:microsoft.com/office/officeart/2005/8/layout/orgChart1"/>
    <dgm:cxn modelId="{F0FF6409-778E-43B5-871D-B90E01C862AC}" type="presOf" srcId="{7AE23436-4A29-4DD7-ADE8-BCA7498B644D}" destId="{143A4C77-7A8F-49A9-99DD-41CEE9BE0362}" srcOrd="1" destOrd="0" presId="urn:microsoft.com/office/officeart/2005/8/layout/orgChart1"/>
    <dgm:cxn modelId="{19C7855D-129E-49DE-9718-802C160F34E2}" srcId="{4224D86B-9513-44D3-9E94-DDE81E3BDF7B}" destId="{7AE23436-4A29-4DD7-ADE8-BCA7498B644D}" srcOrd="0" destOrd="0" parTransId="{BA4EFA2C-C9C6-4290-BE0E-48774A4C6058}" sibTransId="{8DD00DBD-6A9E-4719-A085-A5679015C1F8}"/>
    <dgm:cxn modelId="{3D00EF0D-E033-442B-B255-E68905D441C2}" type="presOf" srcId="{2ACEAF35-2FA2-4A91-BB30-A0B952BA8754}" destId="{248772E6-6B8E-4D69-A29C-6917E07E7FFF}" srcOrd="0" destOrd="0" presId="urn:microsoft.com/office/officeart/2005/8/layout/orgChart1"/>
    <dgm:cxn modelId="{3750958C-95E1-4DB0-BA2C-7B99478BA484}" type="presOf" srcId="{8DC19734-B3F3-4D4D-9DF6-B006F291BE1B}" destId="{53F97999-9B86-4561-B81B-2B2AFAD50787}" srcOrd="0" destOrd="0" presId="urn:microsoft.com/office/officeart/2005/8/layout/orgChart1"/>
    <dgm:cxn modelId="{EF00D311-D2AB-4DFC-B22F-40954DAFDC6B}" type="presOf" srcId="{BCDB954E-0AF0-41DD-9FB4-786811343AC3}" destId="{B727C9D3-0A96-41D8-BD39-D51438C7AA99}" srcOrd="0" destOrd="0" presId="urn:microsoft.com/office/officeart/2005/8/layout/orgChart1"/>
    <dgm:cxn modelId="{55410BA7-5270-4022-9A90-58E242BC4D1C}" type="presOf" srcId="{7AE23436-4A29-4DD7-ADE8-BCA7498B644D}" destId="{E5AF8C3E-FA04-4E87-B39F-3435CA062F18}" srcOrd="0" destOrd="0" presId="urn:microsoft.com/office/officeart/2005/8/layout/orgChart1"/>
    <dgm:cxn modelId="{767FCD39-0145-49C1-BEF2-31E3D1DD44B7}" type="presOf" srcId="{5480283A-7CB1-4512-8DDF-1BAEE726ECA1}" destId="{4ABA101E-D5E9-49EA-ADF9-CBAEBDA3F6D0}" srcOrd="1" destOrd="0" presId="urn:microsoft.com/office/officeart/2005/8/layout/orgChart1"/>
    <dgm:cxn modelId="{6EC8C0D3-3EAF-4ED7-8951-B0BC910EBB1A}" type="presOf" srcId="{1199AD7F-7363-429F-B9EF-47C6477D8BB8}" destId="{C7A51317-DE54-4AC6-9D8E-9A1411B18FE1}" srcOrd="0" destOrd="0" presId="urn:microsoft.com/office/officeart/2005/8/layout/orgChart1"/>
    <dgm:cxn modelId="{DD705D5E-84B2-486E-8A87-908CF53A848D}" type="presOf" srcId="{B6A5A5D6-56B6-4078-A3D9-8232DAEA34DF}" destId="{586AA170-C52B-42A2-B980-3C461AC7F68D}" srcOrd="0" destOrd="0" presId="urn:microsoft.com/office/officeart/2005/8/layout/orgChart1"/>
    <dgm:cxn modelId="{2252C351-D5FD-49D4-AB03-B9B995EDB4C4}" type="presOf" srcId="{DE3598E5-D65C-4631-8A37-1BEE956C3D15}" destId="{5801712B-B9F6-4D1A-ADF9-5E1740D5CA11}" srcOrd="1" destOrd="0" presId="urn:microsoft.com/office/officeart/2005/8/layout/orgChart1"/>
    <dgm:cxn modelId="{4D3B88BF-C8F4-404C-BC2F-5FA388648EFF}" type="presOf" srcId="{804072A6-B5E9-44F2-8D58-1E7B1CE17D16}" destId="{A2AFE2D5-CB00-4B80-B203-862E8F87C7FD}" srcOrd="0" destOrd="0" presId="urn:microsoft.com/office/officeart/2005/8/layout/orgChart1"/>
    <dgm:cxn modelId="{9937D63D-BB59-41DC-B3AB-8CA9FA7ACBB0}" type="presOf" srcId="{39F8D58E-AB67-4BF7-90BC-8059FCCA2709}" destId="{0D3F23D7-BBEC-414A-891A-AA0A3EB1819D}" srcOrd="0" destOrd="0" presId="urn:microsoft.com/office/officeart/2005/8/layout/orgChart1"/>
    <dgm:cxn modelId="{0D060248-7595-4F2D-9CF8-D27361769B64}" type="presOf" srcId="{DE3598E5-D65C-4631-8A37-1BEE956C3D15}" destId="{C2BBF0A8-32AF-4361-BBE9-4D86FF484382}" srcOrd="0" destOrd="0" presId="urn:microsoft.com/office/officeart/2005/8/layout/orgChart1"/>
    <dgm:cxn modelId="{72FF6ED9-C8E4-412E-8F56-8B3CE8A38F7E}" type="presOf" srcId="{96F92195-F871-4FD0-9FD8-41B669995BBC}" destId="{BF7F6155-1BED-426B-8116-C509341C4DE5}" srcOrd="0" destOrd="0" presId="urn:microsoft.com/office/officeart/2005/8/layout/orgChart1"/>
    <dgm:cxn modelId="{B1E6FFE2-E87D-4FAB-85E1-622D158F8A6D}" type="presOf" srcId="{B6A5A5D6-56B6-4078-A3D9-8232DAEA34DF}" destId="{8BD2D881-890E-4417-AC99-7B833DC7AF9A}" srcOrd="1" destOrd="0" presId="urn:microsoft.com/office/officeart/2005/8/layout/orgChart1"/>
    <dgm:cxn modelId="{1DBC138D-C7CC-40F4-8F61-C575DD1B52CD}" srcId="{2CAFAEB9-D505-43CD-9D6A-54B085BE64DB}" destId="{4224D86B-9513-44D3-9E94-DDE81E3BDF7B}" srcOrd="0" destOrd="0" parTransId="{4C0AB31D-7C6F-4835-9BDE-2D73E832AF76}" sibTransId="{F129C9AD-2643-4AD1-A483-D91B5F861CDD}"/>
    <dgm:cxn modelId="{E73614EE-624D-48E5-A6A3-9560173B7650}" type="presOf" srcId="{5480283A-7CB1-4512-8DDF-1BAEE726ECA1}" destId="{A890C5D2-4E9B-434B-ADFE-DFB96224275B}" srcOrd="0" destOrd="0" presId="urn:microsoft.com/office/officeart/2005/8/layout/orgChart1"/>
    <dgm:cxn modelId="{D00EA8E2-575D-4B52-A088-AB2E68372133}" srcId="{A77CF22B-C340-43AE-9D9A-547093AD9F7A}" destId="{5480283A-7CB1-4512-8DDF-1BAEE726ECA1}" srcOrd="0" destOrd="0" parTransId="{BCDB954E-0AF0-41DD-9FB4-786811343AC3}" sibTransId="{1F7E66E0-9F2B-4F54-B6AC-438D91C7B610}"/>
    <dgm:cxn modelId="{DC3FF1F9-C203-4187-9B76-747DBB325BDE}" type="presOf" srcId="{7328826E-D652-4779-B3BD-FB1DED84CA0D}" destId="{43A19482-C7B6-45E7-8437-9B8E7E936208}" srcOrd="1" destOrd="0" presId="urn:microsoft.com/office/officeart/2005/8/layout/orgChart1"/>
    <dgm:cxn modelId="{BC7B8793-C833-4493-813E-E1110CF3CE31}" type="presParOf" srcId="{22126749-A5FB-4EF9-BFBB-DE963EA8115E}" destId="{3C6B50E5-7E66-4779-8275-F0C6DA47870F}" srcOrd="0" destOrd="0" presId="urn:microsoft.com/office/officeart/2005/8/layout/orgChart1"/>
    <dgm:cxn modelId="{4C849927-E178-403D-A511-6BBDF0557A7B}" type="presParOf" srcId="{3C6B50E5-7E66-4779-8275-F0C6DA47870F}" destId="{F288A939-FF4E-424B-BDFF-102C6846D1D5}" srcOrd="0" destOrd="0" presId="urn:microsoft.com/office/officeart/2005/8/layout/orgChart1"/>
    <dgm:cxn modelId="{5107347B-66F2-4493-AE47-040C993288E4}" type="presParOf" srcId="{F288A939-FF4E-424B-BDFF-102C6846D1D5}" destId="{56E53CB5-3494-4349-BDFC-6BA0C09D61B6}" srcOrd="0" destOrd="0" presId="urn:microsoft.com/office/officeart/2005/8/layout/orgChart1"/>
    <dgm:cxn modelId="{376CA0BA-AC87-4AB3-8210-FA6C19528C13}" type="presParOf" srcId="{F288A939-FF4E-424B-BDFF-102C6846D1D5}" destId="{7213EFB2-7D69-4955-849C-651E745AC163}" srcOrd="1" destOrd="0" presId="urn:microsoft.com/office/officeart/2005/8/layout/orgChart1"/>
    <dgm:cxn modelId="{F9D21F0D-D585-4074-BF6F-DA85FF2F4CF5}" type="presParOf" srcId="{3C6B50E5-7E66-4779-8275-F0C6DA47870F}" destId="{A2165185-90BE-4EF9-B413-BE1D245E74E4}" srcOrd="1" destOrd="0" presId="urn:microsoft.com/office/officeart/2005/8/layout/orgChart1"/>
    <dgm:cxn modelId="{AF35FAE1-16D5-44EE-9488-18DB78EAD714}" type="presParOf" srcId="{A2165185-90BE-4EF9-B413-BE1D245E74E4}" destId="{EAC9EB01-5E46-4381-9F37-EB908F8FC860}" srcOrd="0" destOrd="0" presId="urn:microsoft.com/office/officeart/2005/8/layout/orgChart1"/>
    <dgm:cxn modelId="{22742D3D-C31F-4ED8-A73F-F475E65E5465}" type="presParOf" srcId="{A2165185-90BE-4EF9-B413-BE1D245E74E4}" destId="{3239B617-2DE1-4B4A-AB9A-033D5F7742D2}" srcOrd="1" destOrd="0" presId="urn:microsoft.com/office/officeart/2005/8/layout/orgChart1"/>
    <dgm:cxn modelId="{03DE842B-8FE3-44C7-91E7-B00B655699BB}" type="presParOf" srcId="{3239B617-2DE1-4B4A-AB9A-033D5F7742D2}" destId="{6012B0F7-7A5A-45C7-B577-428D75638F33}" srcOrd="0" destOrd="0" presId="urn:microsoft.com/office/officeart/2005/8/layout/orgChart1"/>
    <dgm:cxn modelId="{DD7A5C4D-2AC9-427B-8ADF-BDBC4458FCA4}" type="presParOf" srcId="{6012B0F7-7A5A-45C7-B577-428D75638F33}" destId="{E5AF8C3E-FA04-4E87-B39F-3435CA062F18}" srcOrd="0" destOrd="0" presId="urn:microsoft.com/office/officeart/2005/8/layout/orgChart1"/>
    <dgm:cxn modelId="{086C12C5-BB79-4BF3-A9E5-27957911CB17}" type="presParOf" srcId="{6012B0F7-7A5A-45C7-B577-428D75638F33}" destId="{143A4C77-7A8F-49A9-99DD-41CEE9BE0362}" srcOrd="1" destOrd="0" presId="urn:microsoft.com/office/officeart/2005/8/layout/orgChart1"/>
    <dgm:cxn modelId="{3415BF38-C23D-4B61-9E8F-428A3EA95597}" type="presParOf" srcId="{3239B617-2DE1-4B4A-AB9A-033D5F7742D2}" destId="{45272619-961F-4C8A-B541-9DB5DA263A81}" srcOrd="1" destOrd="0" presId="urn:microsoft.com/office/officeart/2005/8/layout/orgChart1"/>
    <dgm:cxn modelId="{FA17A5E1-241D-4F76-94BB-6E5EF7E3208F}" type="presParOf" srcId="{45272619-961F-4C8A-B541-9DB5DA263A81}" destId="{53F97999-9B86-4561-B81B-2B2AFAD50787}" srcOrd="0" destOrd="0" presId="urn:microsoft.com/office/officeart/2005/8/layout/orgChart1"/>
    <dgm:cxn modelId="{B4BE3118-9D81-4095-9C88-005E6DE44FF6}" type="presParOf" srcId="{45272619-961F-4C8A-B541-9DB5DA263A81}" destId="{75C38D20-DD4E-47A6-A98B-F5D6F3229A57}" srcOrd="1" destOrd="0" presId="urn:microsoft.com/office/officeart/2005/8/layout/orgChart1"/>
    <dgm:cxn modelId="{3AFF2317-7F11-457F-9849-0AE56E7ADC42}" type="presParOf" srcId="{75C38D20-DD4E-47A6-A98B-F5D6F3229A57}" destId="{8A7451A0-F19F-4002-8B6E-C97D9C23F3C8}" srcOrd="0" destOrd="0" presId="urn:microsoft.com/office/officeart/2005/8/layout/orgChart1"/>
    <dgm:cxn modelId="{3540ED93-0524-45CB-AB1A-5CEEA8669A2E}" type="presParOf" srcId="{8A7451A0-F19F-4002-8B6E-C97D9C23F3C8}" destId="{C7A51317-DE54-4AC6-9D8E-9A1411B18FE1}" srcOrd="0" destOrd="0" presId="urn:microsoft.com/office/officeart/2005/8/layout/orgChart1"/>
    <dgm:cxn modelId="{C9D5AD3E-0A83-4C57-9CF9-D407243498D7}" type="presParOf" srcId="{8A7451A0-F19F-4002-8B6E-C97D9C23F3C8}" destId="{11634736-F043-47F1-AFC3-74B6BEBE0ACA}" srcOrd="1" destOrd="0" presId="urn:microsoft.com/office/officeart/2005/8/layout/orgChart1"/>
    <dgm:cxn modelId="{A7D161A5-E3E9-4BA7-9F60-3E95F0C1C1EC}" type="presParOf" srcId="{75C38D20-DD4E-47A6-A98B-F5D6F3229A57}" destId="{C3E65793-2CEA-4A5A-B30D-5EFC2FA8CFB0}" srcOrd="1" destOrd="0" presId="urn:microsoft.com/office/officeart/2005/8/layout/orgChart1"/>
    <dgm:cxn modelId="{2E6BE03C-E1A6-4567-AB25-2DE514DFF829}" type="presParOf" srcId="{C3E65793-2CEA-4A5A-B30D-5EFC2FA8CFB0}" destId="{5A18A959-C6ED-4196-8FD5-3AEB743D64FF}" srcOrd="0" destOrd="0" presId="urn:microsoft.com/office/officeart/2005/8/layout/orgChart1"/>
    <dgm:cxn modelId="{7BC66803-04A1-46DA-A727-865EE1FC62DB}" type="presParOf" srcId="{C3E65793-2CEA-4A5A-B30D-5EFC2FA8CFB0}" destId="{F66C8DAE-6A76-44FE-B618-A50F5F5CE5AA}" srcOrd="1" destOrd="0" presId="urn:microsoft.com/office/officeart/2005/8/layout/orgChart1"/>
    <dgm:cxn modelId="{29AFBA42-73C5-4F88-9C69-AF2578D0C6B0}" type="presParOf" srcId="{F66C8DAE-6A76-44FE-B618-A50F5F5CE5AA}" destId="{24580C0C-B5F3-47DA-878E-C5A20E8EDFC7}" srcOrd="0" destOrd="0" presId="urn:microsoft.com/office/officeart/2005/8/layout/orgChart1"/>
    <dgm:cxn modelId="{27D92F86-9A92-48EB-8A38-496EFACDECBC}" type="presParOf" srcId="{24580C0C-B5F3-47DA-878E-C5A20E8EDFC7}" destId="{732D3988-CF1C-4856-9EC2-0A6F4DFD4E67}" srcOrd="0" destOrd="0" presId="urn:microsoft.com/office/officeart/2005/8/layout/orgChart1"/>
    <dgm:cxn modelId="{0F8A8F13-F016-4204-8927-3B5265304F1F}" type="presParOf" srcId="{24580C0C-B5F3-47DA-878E-C5A20E8EDFC7}" destId="{82B84614-48F9-4562-AC2D-C87FCF27AD43}" srcOrd="1" destOrd="0" presId="urn:microsoft.com/office/officeart/2005/8/layout/orgChart1"/>
    <dgm:cxn modelId="{A9DB4CF6-EB80-46E9-BBF7-E20846AE711A}" type="presParOf" srcId="{F66C8DAE-6A76-44FE-B618-A50F5F5CE5AA}" destId="{587ACBF0-97FF-481B-BB81-2B8C86676B5C}" srcOrd="1" destOrd="0" presId="urn:microsoft.com/office/officeart/2005/8/layout/orgChart1"/>
    <dgm:cxn modelId="{A7696FB0-0DEE-4D60-836F-CB61D6554EC8}" type="presParOf" srcId="{587ACBF0-97FF-481B-BB81-2B8C86676B5C}" destId="{248772E6-6B8E-4D69-A29C-6917E07E7FFF}" srcOrd="0" destOrd="0" presId="urn:microsoft.com/office/officeart/2005/8/layout/orgChart1"/>
    <dgm:cxn modelId="{2ABB17C1-2972-4519-9594-167D09D7F70F}" type="presParOf" srcId="{587ACBF0-97FF-481B-BB81-2B8C86676B5C}" destId="{ED37D8DA-B570-4914-93A4-E3D722E8D5A0}" srcOrd="1" destOrd="0" presId="urn:microsoft.com/office/officeart/2005/8/layout/orgChart1"/>
    <dgm:cxn modelId="{934C92C6-D72F-485F-912C-D0F099254630}" type="presParOf" srcId="{ED37D8DA-B570-4914-93A4-E3D722E8D5A0}" destId="{3F6F9B42-F033-4454-9577-9567C66791F6}" srcOrd="0" destOrd="0" presId="urn:microsoft.com/office/officeart/2005/8/layout/orgChart1"/>
    <dgm:cxn modelId="{A55EDFE8-3D93-4B88-82FD-0799088F1DC4}" type="presParOf" srcId="{3F6F9B42-F033-4454-9577-9567C66791F6}" destId="{72CF9096-8B79-49DC-945A-41580F85D43D}" srcOrd="0" destOrd="0" presId="urn:microsoft.com/office/officeart/2005/8/layout/orgChart1"/>
    <dgm:cxn modelId="{FEAA00DB-6B86-4EA4-AE34-D02BFCB28157}" type="presParOf" srcId="{3F6F9B42-F033-4454-9577-9567C66791F6}" destId="{C02816EB-50FE-481F-856A-F99FCD699565}" srcOrd="1" destOrd="0" presId="urn:microsoft.com/office/officeart/2005/8/layout/orgChart1"/>
    <dgm:cxn modelId="{7ABC80D5-18D9-4852-87F7-0C72AAB3256D}" type="presParOf" srcId="{ED37D8DA-B570-4914-93A4-E3D722E8D5A0}" destId="{4466C7AA-FD7C-42B1-AE61-BD1208AD81E6}" srcOrd="1" destOrd="0" presId="urn:microsoft.com/office/officeart/2005/8/layout/orgChart1"/>
    <dgm:cxn modelId="{2BCEF015-B30C-47A1-AF02-1F434075E03A}" type="presParOf" srcId="{ED37D8DA-B570-4914-93A4-E3D722E8D5A0}" destId="{F5A2448B-4F30-4E59-AFD9-583E7A0E5F30}" srcOrd="2" destOrd="0" presId="urn:microsoft.com/office/officeart/2005/8/layout/orgChart1"/>
    <dgm:cxn modelId="{A443CE00-DBA9-4563-8CFB-6725C45061EA}" type="presParOf" srcId="{F66C8DAE-6A76-44FE-B618-A50F5F5CE5AA}" destId="{C19D8A57-16AD-4502-A8C4-0E2A9F6F1000}" srcOrd="2" destOrd="0" presId="urn:microsoft.com/office/officeart/2005/8/layout/orgChart1"/>
    <dgm:cxn modelId="{2009B56E-C43B-46D6-8410-8094D86295F0}" type="presParOf" srcId="{C3E65793-2CEA-4A5A-B30D-5EFC2FA8CFB0}" destId="{23E83509-DAF9-4539-86C7-2AF6AA31AE24}" srcOrd="2" destOrd="0" presId="urn:microsoft.com/office/officeart/2005/8/layout/orgChart1"/>
    <dgm:cxn modelId="{10A9CDB5-8500-4A4E-A4F8-612C22257304}" type="presParOf" srcId="{C3E65793-2CEA-4A5A-B30D-5EFC2FA8CFB0}" destId="{3DCB0AB9-2D90-4E51-A59C-DD2F6F4E9B3A}" srcOrd="3" destOrd="0" presId="urn:microsoft.com/office/officeart/2005/8/layout/orgChart1"/>
    <dgm:cxn modelId="{BCA01448-3D2B-48AD-9F42-D65EBE03B404}" type="presParOf" srcId="{3DCB0AB9-2D90-4E51-A59C-DD2F6F4E9B3A}" destId="{484383DB-56FE-4D1D-B12C-CC80290F3205}" srcOrd="0" destOrd="0" presId="urn:microsoft.com/office/officeart/2005/8/layout/orgChart1"/>
    <dgm:cxn modelId="{308B951B-6EFA-4A1A-90D9-62CD789B4EFE}" type="presParOf" srcId="{484383DB-56FE-4D1D-B12C-CC80290F3205}" destId="{049222B4-A4DE-42A5-BB53-FB5B0CD9BE3A}" srcOrd="0" destOrd="0" presId="urn:microsoft.com/office/officeart/2005/8/layout/orgChart1"/>
    <dgm:cxn modelId="{9E1BC684-EA16-4ADC-BB3E-91BDFA2F156C}" type="presParOf" srcId="{484383DB-56FE-4D1D-B12C-CC80290F3205}" destId="{ADCD86DD-260E-47BE-A404-42FBAF869DB8}" srcOrd="1" destOrd="0" presId="urn:microsoft.com/office/officeart/2005/8/layout/orgChart1"/>
    <dgm:cxn modelId="{8AE4E0FF-77B0-4C44-801C-C6AED562B808}" type="presParOf" srcId="{3DCB0AB9-2D90-4E51-A59C-DD2F6F4E9B3A}" destId="{B4817FA8-F3B0-4FB1-BBB7-EA45E822434D}" srcOrd="1" destOrd="0" presId="urn:microsoft.com/office/officeart/2005/8/layout/orgChart1"/>
    <dgm:cxn modelId="{F78841B2-46F5-468D-A299-60EC25CBA5B7}" type="presParOf" srcId="{B4817FA8-F3B0-4FB1-BBB7-EA45E822434D}" destId="{B727C9D3-0A96-41D8-BD39-D51438C7AA99}" srcOrd="0" destOrd="0" presId="urn:microsoft.com/office/officeart/2005/8/layout/orgChart1"/>
    <dgm:cxn modelId="{0B339779-CE65-4F2A-8973-A96E3144CA29}" type="presParOf" srcId="{B4817FA8-F3B0-4FB1-BBB7-EA45E822434D}" destId="{A804CB45-F0A7-4769-B0CA-9BDF8F91BCED}" srcOrd="1" destOrd="0" presId="urn:microsoft.com/office/officeart/2005/8/layout/orgChart1"/>
    <dgm:cxn modelId="{99E53466-4DA0-4A6E-AAB5-C498EEE1CB77}" type="presParOf" srcId="{A804CB45-F0A7-4769-B0CA-9BDF8F91BCED}" destId="{9839CC13-6A22-44AD-8C93-0369EB3A1649}" srcOrd="0" destOrd="0" presId="urn:microsoft.com/office/officeart/2005/8/layout/orgChart1"/>
    <dgm:cxn modelId="{7E1A37AB-B12E-48D9-A863-AD07342CCCF9}" type="presParOf" srcId="{9839CC13-6A22-44AD-8C93-0369EB3A1649}" destId="{A890C5D2-4E9B-434B-ADFE-DFB96224275B}" srcOrd="0" destOrd="0" presId="urn:microsoft.com/office/officeart/2005/8/layout/orgChart1"/>
    <dgm:cxn modelId="{9B51E4BD-6EAC-4824-84DE-B93BE60707D6}" type="presParOf" srcId="{9839CC13-6A22-44AD-8C93-0369EB3A1649}" destId="{4ABA101E-D5E9-49EA-ADF9-CBAEBDA3F6D0}" srcOrd="1" destOrd="0" presId="urn:microsoft.com/office/officeart/2005/8/layout/orgChart1"/>
    <dgm:cxn modelId="{E6174545-F83D-45F8-B2CE-DF5633B046CA}" type="presParOf" srcId="{A804CB45-F0A7-4769-B0CA-9BDF8F91BCED}" destId="{00876EB9-9E9A-4DF8-BF84-530DF955613E}" srcOrd="1" destOrd="0" presId="urn:microsoft.com/office/officeart/2005/8/layout/orgChart1"/>
    <dgm:cxn modelId="{A3D5D156-4C79-4A1D-A8DA-D63303B216E4}" type="presParOf" srcId="{A804CB45-F0A7-4769-B0CA-9BDF8F91BCED}" destId="{F72FBA93-F67E-48E9-9411-29C1E355C996}" srcOrd="2" destOrd="0" presId="urn:microsoft.com/office/officeart/2005/8/layout/orgChart1"/>
    <dgm:cxn modelId="{984D000E-3FD1-4019-A7FF-3360AF6AD6DB}" type="presParOf" srcId="{3DCB0AB9-2D90-4E51-A59C-DD2F6F4E9B3A}" destId="{66B0B5A3-3B1C-47C6-9C5A-113E488E93CC}" srcOrd="2" destOrd="0" presId="urn:microsoft.com/office/officeart/2005/8/layout/orgChart1"/>
    <dgm:cxn modelId="{6B938730-0870-4B3E-8445-2D862EE4286C}" type="presParOf" srcId="{75C38D20-DD4E-47A6-A98B-F5D6F3229A57}" destId="{1E3B4FF3-1B92-479B-8522-297B63AC21E2}" srcOrd="2" destOrd="0" presId="urn:microsoft.com/office/officeart/2005/8/layout/orgChart1"/>
    <dgm:cxn modelId="{A132D459-D24D-425F-BE01-9BA67ACD76D9}" type="presParOf" srcId="{45272619-961F-4C8A-B541-9DB5DA263A81}" destId="{70FCD5D5-8C02-4BBC-9C11-9E03D847A914}" srcOrd="2" destOrd="0" presId="urn:microsoft.com/office/officeart/2005/8/layout/orgChart1"/>
    <dgm:cxn modelId="{3E0FA58E-F927-41E6-BFFF-E1D1798D5F3C}" type="presParOf" srcId="{45272619-961F-4C8A-B541-9DB5DA263A81}" destId="{1BDB7A60-EDE6-4FB7-8112-152C07807AE4}" srcOrd="3" destOrd="0" presId="urn:microsoft.com/office/officeart/2005/8/layout/orgChart1"/>
    <dgm:cxn modelId="{D395100F-7A17-4EE8-9777-02A7DB7232CB}" type="presParOf" srcId="{1BDB7A60-EDE6-4FB7-8112-152C07807AE4}" destId="{35458183-F308-41E4-A82F-2827BCB33BCF}" srcOrd="0" destOrd="0" presId="urn:microsoft.com/office/officeart/2005/8/layout/orgChart1"/>
    <dgm:cxn modelId="{48FEB9C4-6019-467A-AD56-423753A8F480}" type="presParOf" srcId="{35458183-F308-41E4-A82F-2827BCB33BCF}" destId="{AE98387C-B251-4851-A6AF-1200E58A01C4}" srcOrd="0" destOrd="0" presId="urn:microsoft.com/office/officeart/2005/8/layout/orgChart1"/>
    <dgm:cxn modelId="{EB301D07-D86A-441F-BE6E-95F1CD478D53}" type="presParOf" srcId="{35458183-F308-41E4-A82F-2827BCB33BCF}" destId="{A9EE9561-D79B-4D21-A453-798CAC55E90C}" srcOrd="1" destOrd="0" presId="urn:microsoft.com/office/officeart/2005/8/layout/orgChart1"/>
    <dgm:cxn modelId="{1CB99BC8-E9DE-4E60-B601-2F9342F06FD9}" type="presParOf" srcId="{1BDB7A60-EDE6-4FB7-8112-152C07807AE4}" destId="{E5C34AAB-C495-447E-85AD-B0DFCE635337}" srcOrd="1" destOrd="0" presId="urn:microsoft.com/office/officeart/2005/8/layout/orgChart1"/>
    <dgm:cxn modelId="{A8AB3253-33FE-42E2-85D7-48AC869149CF}" type="presParOf" srcId="{1BDB7A60-EDE6-4FB7-8112-152C07807AE4}" destId="{9904B35E-7B01-4166-8663-0680B84E2F57}" srcOrd="2" destOrd="0" presId="urn:microsoft.com/office/officeart/2005/8/layout/orgChart1"/>
    <dgm:cxn modelId="{D2DC1A74-1B37-46E8-B4DF-9F48915D5871}" type="presParOf" srcId="{45272619-961F-4C8A-B541-9DB5DA263A81}" destId="{4A44123D-26F9-4151-B0AE-AB58A5C758B8}" srcOrd="4" destOrd="0" presId="urn:microsoft.com/office/officeart/2005/8/layout/orgChart1"/>
    <dgm:cxn modelId="{0D8C0BF7-0751-41F9-B19C-BE039177F863}" type="presParOf" srcId="{45272619-961F-4C8A-B541-9DB5DA263A81}" destId="{E360378B-7C78-4A8B-884E-1E65B994A4EA}" srcOrd="5" destOrd="0" presId="urn:microsoft.com/office/officeart/2005/8/layout/orgChart1"/>
    <dgm:cxn modelId="{03B64EA0-F073-4939-B05D-C586AA8061C0}" type="presParOf" srcId="{E360378B-7C78-4A8B-884E-1E65B994A4EA}" destId="{0ED1F46D-867E-4984-84E4-6656457CFEA6}" srcOrd="0" destOrd="0" presId="urn:microsoft.com/office/officeart/2005/8/layout/orgChart1"/>
    <dgm:cxn modelId="{8C79A877-0E21-4E6E-96FB-2AC273C1DC42}" type="presParOf" srcId="{0ED1F46D-867E-4984-84E4-6656457CFEA6}" destId="{FA9652DA-ECCB-4630-A892-E26DAC313795}" srcOrd="0" destOrd="0" presId="urn:microsoft.com/office/officeart/2005/8/layout/orgChart1"/>
    <dgm:cxn modelId="{F9AFB62B-8412-4813-AB12-58B70F6C5AB0}" type="presParOf" srcId="{0ED1F46D-867E-4984-84E4-6656457CFEA6}" destId="{B6144F35-AA70-4F6C-B1BD-F7F57675272B}" srcOrd="1" destOrd="0" presId="urn:microsoft.com/office/officeart/2005/8/layout/orgChart1"/>
    <dgm:cxn modelId="{996BFD0B-7B2D-441B-9917-DBFFE0DBF7F8}" type="presParOf" srcId="{E360378B-7C78-4A8B-884E-1E65B994A4EA}" destId="{3EA24711-6481-4050-970D-10E99FB06FF4}" srcOrd="1" destOrd="0" presId="urn:microsoft.com/office/officeart/2005/8/layout/orgChart1"/>
    <dgm:cxn modelId="{91A5A223-C11F-49E4-AEEF-AAF437EF2910}" type="presParOf" srcId="{E360378B-7C78-4A8B-884E-1E65B994A4EA}" destId="{82BD830D-F35E-4961-B0F5-2C60567F645A}" srcOrd="2" destOrd="0" presId="urn:microsoft.com/office/officeart/2005/8/layout/orgChart1"/>
    <dgm:cxn modelId="{64A93E33-8D94-411A-8A88-0C76C5C72F36}" type="presParOf" srcId="{3239B617-2DE1-4B4A-AB9A-033D5F7742D2}" destId="{B9150307-34C4-4741-B70C-1900F24A54B2}" srcOrd="2" destOrd="0" presId="urn:microsoft.com/office/officeart/2005/8/layout/orgChart1"/>
    <dgm:cxn modelId="{6943C6AD-D718-4FAD-8D03-02B7EC2AC640}" type="presParOf" srcId="{A2165185-90BE-4EF9-B413-BE1D245E74E4}" destId="{C60F77BD-33A9-4639-86CF-F52E6280E6B4}" srcOrd="2" destOrd="0" presId="urn:microsoft.com/office/officeart/2005/8/layout/orgChart1"/>
    <dgm:cxn modelId="{15D0AD21-1751-4EFC-A6BE-16E0AF3143A3}" type="presParOf" srcId="{A2165185-90BE-4EF9-B413-BE1D245E74E4}" destId="{5E3FD024-6B63-4862-B90E-C290CA83AC0D}" srcOrd="3" destOrd="0" presId="urn:microsoft.com/office/officeart/2005/8/layout/orgChart1"/>
    <dgm:cxn modelId="{C03EEF9D-4E93-4404-BA9C-52D26BDE6E8B}" type="presParOf" srcId="{5E3FD024-6B63-4862-B90E-C290CA83AC0D}" destId="{82F61EAD-E6EF-4B21-BB85-CAF504FA48E0}" srcOrd="0" destOrd="0" presId="urn:microsoft.com/office/officeart/2005/8/layout/orgChart1"/>
    <dgm:cxn modelId="{C502591E-2186-4DF1-9213-DF7195754D5B}" type="presParOf" srcId="{82F61EAD-E6EF-4B21-BB85-CAF504FA48E0}" destId="{BF7F6155-1BED-426B-8116-C509341C4DE5}" srcOrd="0" destOrd="0" presId="urn:microsoft.com/office/officeart/2005/8/layout/orgChart1"/>
    <dgm:cxn modelId="{8DBB63EA-AE16-4928-8AA7-C2C08ADBCB23}" type="presParOf" srcId="{82F61EAD-E6EF-4B21-BB85-CAF504FA48E0}" destId="{1E36BD25-795C-49D9-9C61-BD9E5872649B}" srcOrd="1" destOrd="0" presId="urn:microsoft.com/office/officeart/2005/8/layout/orgChart1"/>
    <dgm:cxn modelId="{A4875CB7-AFDF-413C-8F68-7C1D83C285AB}" type="presParOf" srcId="{5E3FD024-6B63-4862-B90E-C290CA83AC0D}" destId="{A07E2D0F-2796-4261-A33C-E6E741636DC3}" srcOrd="1" destOrd="0" presId="urn:microsoft.com/office/officeart/2005/8/layout/orgChart1"/>
    <dgm:cxn modelId="{6DB3CB24-5906-469E-A402-53847778B90F}" type="presParOf" srcId="{A07E2D0F-2796-4261-A33C-E6E741636DC3}" destId="{E1961A61-C2E0-4DDF-9903-6DB053773362}" srcOrd="0" destOrd="0" presId="urn:microsoft.com/office/officeart/2005/8/layout/orgChart1"/>
    <dgm:cxn modelId="{96B312DB-F157-4C62-A9E0-9744207B4F31}" type="presParOf" srcId="{A07E2D0F-2796-4261-A33C-E6E741636DC3}" destId="{30DDCC82-C945-4295-BC44-9F5E151B35BB}" srcOrd="1" destOrd="0" presId="urn:microsoft.com/office/officeart/2005/8/layout/orgChart1"/>
    <dgm:cxn modelId="{E161FBD1-C876-4CB4-8ABD-88FF5021189C}" type="presParOf" srcId="{30DDCC82-C945-4295-BC44-9F5E151B35BB}" destId="{B82D34B4-A3C2-4D82-AFC5-8CA8DF10C527}" srcOrd="0" destOrd="0" presId="urn:microsoft.com/office/officeart/2005/8/layout/orgChart1"/>
    <dgm:cxn modelId="{D9C50ACC-42CC-492E-9D94-8B3B497412E3}" type="presParOf" srcId="{B82D34B4-A3C2-4D82-AFC5-8CA8DF10C527}" destId="{510ED18F-C2EB-4E42-AA66-49B588F8A064}" srcOrd="0" destOrd="0" presId="urn:microsoft.com/office/officeart/2005/8/layout/orgChart1"/>
    <dgm:cxn modelId="{034E1AA6-1A9D-415C-9457-0723885903B5}" type="presParOf" srcId="{B82D34B4-A3C2-4D82-AFC5-8CA8DF10C527}" destId="{E16C81F8-86ED-4C23-9265-E5730F1C5490}" srcOrd="1" destOrd="0" presId="urn:microsoft.com/office/officeart/2005/8/layout/orgChart1"/>
    <dgm:cxn modelId="{A135F947-A134-40D6-86F9-B480A494FE9A}" type="presParOf" srcId="{30DDCC82-C945-4295-BC44-9F5E151B35BB}" destId="{F134DF28-0EAF-4F07-B692-2D9D4ADBDC05}" srcOrd="1" destOrd="0" presId="urn:microsoft.com/office/officeart/2005/8/layout/orgChart1"/>
    <dgm:cxn modelId="{035BDC95-643C-435C-8CD1-3C846F110DF6}" type="presParOf" srcId="{F134DF28-0EAF-4F07-B692-2D9D4ADBDC05}" destId="{0D3F23D7-BBEC-414A-891A-AA0A3EB1819D}" srcOrd="0" destOrd="0" presId="urn:microsoft.com/office/officeart/2005/8/layout/orgChart1"/>
    <dgm:cxn modelId="{48E65E2F-06BC-43B2-AD26-251B66B6BE23}" type="presParOf" srcId="{F134DF28-0EAF-4F07-B692-2D9D4ADBDC05}" destId="{00A87F3B-B8E9-44BD-A34D-B566C3398CEE}" srcOrd="1" destOrd="0" presId="urn:microsoft.com/office/officeart/2005/8/layout/orgChart1"/>
    <dgm:cxn modelId="{764C5C3D-04DF-445C-A0CC-FFD2D4A7BE6A}" type="presParOf" srcId="{00A87F3B-B8E9-44BD-A34D-B566C3398CEE}" destId="{D2D6CC46-9B84-4F5C-AE78-73412190B8D6}" srcOrd="0" destOrd="0" presId="urn:microsoft.com/office/officeart/2005/8/layout/orgChart1"/>
    <dgm:cxn modelId="{857383CE-DDA8-46A2-AA1E-25AC2D07BC96}" type="presParOf" srcId="{D2D6CC46-9B84-4F5C-AE78-73412190B8D6}" destId="{A86B3316-F747-407A-A6FF-9868D4FE9DD7}" srcOrd="0" destOrd="0" presId="urn:microsoft.com/office/officeart/2005/8/layout/orgChart1"/>
    <dgm:cxn modelId="{AB00F1D9-F2AC-46EB-AA56-92DCA4ABA7D1}" type="presParOf" srcId="{D2D6CC46-9B84-4F5C-AE78-73412190B8D6}" destId="{43A19482-C7B6-45E7-8437-9B8E7E936208}" srcOrd="1" destOrd="0" presId="urn:microsoft.com/office/officeart/2005/8/layout/orgChart1"/>
    <dgm:cxn modelId="{B3F1852E-A2E2-4A9B-9C45-B20C2F2445A3}" type="presParOf" srcId="{00A87F3B-B8E9-44BD-A34D-B566C3398CEE}" destId="{9E71E472-14AF-45FC-9122-2F256ADA7CDF}" srcOrd="1" destOrd="0" presId="urn:microsoft.com/office/officeart/2005/8/layout/orgChart1"/>
    <dgm:cxn modelId="{2965D446-96D4-4EEF-A401-39D666788E76}" type="presParOf" srcId="{00A87F3B-B8E9-44BD-A34D-B566C3398CEE}" destId="{3208666C-98B9-458C-A756-C610E4BA518B}" srcOrd="2" destOrd="0" presId="urn:microsoft.com/office/officeart/2005/8/layout/orgChart1"/>
    <dgm:cxn modelId="{79DE230A-9DA6-4D10-833B-8CC7BEE9EDB5}" type="presParOf" srcId="{30DDCC82-C945-4295-BC44-9F5E151B35BB}" destId="{7C1F4810-B694-4AB5-9392-234046E9BE91}" srcOrd="2" destOrd="0" presId="urn:microsoft.com/office/officeart/2005/8/layout/orgChart1"/>
    <dgm:cxn modelId="{75021142-9F78-453F-84B1-35F23610561A}" type="presParOf" srcId="{A07E2D0F-2796-4261-A33C-E6E741636DC3}" destId="{FA3998D5-B8DF-44EB-8972-1F66276E874C}" srcOrd="2" destOrd="0" presId="urn:microsoft.com/office/officeart/2005/8/layout/orgChart1"/>
    <dgm:cxn modelId="{7467A64D-330A-480F-AC69-CEDC83CEC7BE}" type="presParOf" srcId="{A07E2D0F-2796-4261-A33C-E6E741636DC3}" destId="{4ACEC8C5-4450-45D4-8B68-872C28F33145}" srcOrd="3" destOrd="0" presId="urn:microsoft.com/office/officeart/2005/8/layout/orgChart1"/>
    <dgm:cxn modelId="{D1C79D51-563C-4709-8309-20699271F66C}" type="presParOf" srcId="{4ACEC8C5-4450-45D4-8B68-872C28F33145}" destId="{296CCD64-D237-41E1-B423-2ABB53AE00B7}" srcOrd="0" destOrd="0" presId="urn:microsoft.com/office/officeart/2005/8/layout/orgChart1"/>
    <dgm:cxn modelId="{F7F771C5-6BAC-498C-B5B0-D4FBD28BF5AD}" type="presParOf" srcId="{296CCD64-D237-41E1-B423-2ABB53AE00B7}" destId="{586AA170-C52B-42A2-B980-3C461AC7F68D}" srcOrd="0" destOrd="0" presId="urn:microsoft.com/office/officeart/2005/8/layout/orgChart1"/>
    <dgm:cxn modelId="{57223CA5-0862-49DE-9C73-6B01979717E3}" type="presParOf" srcId="{296CCD64-D237-41E1-B423-2ABB53AE00B7}" destId="{8BD2D881-890E-4417-AC99-7B833DC7AF9A}" srcOrd="1" destOrd="0" presId="urn:microsoft.com/office/officeart/2005/8/layout/orgChart1"/>
    <dgm:cxn modelId="{781A4AF9-5CAC-4395-BB13-889E37B2A501}" type="presParOf" srcId="{4ACEC8C5-4450-45D4-8B68-872C28F33145}" destId="{7916A577-4678-42B6-BFB9-FE1C316A3495}" srcOrd="1" destOrd="0" presId="urn:microsoft.com/office/officeart/2005/8/layout/orgChart1"/>
    <dgm:cxn modelId="{14F11BD6-828C-434B-880B-2AA95A093AA1}" type="presParOf" srcId="{7916A577-4678-42B6-BFB9-FE1C316A3495}" destId="{7FAB6BAD-1A11-42F1-870F-268379B83595}" srcOrd="0" destOrd="0" presId="urn:microsoft.com/office/officeart/2005/8/layout/orgChart1"/>
    <dgm:cxn modelId="{3E91FCF2-44E2-465C-B170-1DCFEEE91C0D}" type="presParOf" srcId="{7916A577-4678-42B6-BFB9-FE1C316A3495}" destId="{D2F1906C-B038-4EAE-83FE-DE0B42C8595E}" srcOrd="1" destOrd="0" presId="urn:microsoft.com/office/officeart/2005/8/layout/orgChart1"/>
    <dgm:cxn modelId="{E454EC82-0802-4E06-B759-1037A078813A}" type="presParOf" srcId="{D2F1906C-B038-4EAE-83FE-DE0B42C8595E}" destId="{45178634-7D42-4A04-9D95-44AC6DF96B03}" srcOrd="0" destOrd="0" presId="urn:microsoft.com/office/officeart/2005/8/layout/orgChart1"/>
    <dgm:cxn modelId="{84AB51E3-B2F0-4A15-852F-52576F10640C}" type="presParOf" srcId="{45178634-7D42-4A04-9D95-44AC6DF96B03}" destId="{C2BBF0A8-32AF-4361-BBE9-4D86FF484382}" srcOrd="0" destOrd="0" presId="urn:microsoft.com/office/officeart/2005/8/layout/orgChart1"/>
    <dgm:cxn modelId="{0800ED31-D867-4D37-BE32-9C40B909DD47}" type="presParOf" srcId="{45178634-7D42-4A04-9D95-44AC6DF96B03}" destId="{5801712B-B9F6-4D1A-ADF9-5E1740D5CA11}" srcOrd="1" destOrd="0" presId="urn:microsoft.com/office/officeart/2005/8/layout/orgChart1"/>
    <dgm:cxn modelId="{EC9928ED-7201-41A9-9226-1A4FF55B7145}" type="presParOf" srcId="{D2F1906C-B038-4EAE-83FE-DE0B42C8595E}" destId="{CDF22330-26D9-4EA1-A6F0-75BDE04085AB}" srcOrd="1" destOrd="0" presId="urn:microsoft.com/office/officeart/2005/8/layout/orgChart1"/>
    <dgm:cxn modelId="{F4E9DC5E-9C40-49C8-A66A-E2C36AB54C9B}" type="presParOf" srcId="{CDF22330-26D9-4EA1-A6F0-75BDE04085AB}" destId="{A2AFE2D5-CB00-4B80-B203-862E8F87C7FD}" srcOrd="0" destOrd="0" presId="urn:microsoft.com/office/officeart/2005/8/layout/orgChart1"/>
    <dgm:cxn modelId="{7228EF71-B340-4C04-879D-DF6449D68AF6}" type="presParOf" srcId="{CDF22330-26D9-4EA1-A6F0-75BDE04085AB}" destId="{F40C6E0C-8B0A-4972-8285-AD37D431DB2D}" srcOrd="1" destOrd="0" presId="urn:microsoft.com/office/officeart/2005/8/layout/orgChart1"/>
    <dgm:cxn modelId="{3A4A5AD1-3F0F-41EF-A35D-55446CFAF9AF}" type="presParOf" srcId="{F40C6E0C-8B0A-4972-8285-AD37D431DB2D}" destId="{F263AA62-7677-4D03-BADB-58D49B3BA633}" srcOrd="0" destOrd="0" presId="urn:microsoft.com/office/officeart/2005/8/layout/orgChart1"/>
    <dgm:cxn modelId="{F1FFC95C-44DB-47A3-8E03-E53D0CE388B1}" type="presParOf" srcId="{F263AA62-7677-4D03-BADB-58D49B3BA633}" destId="{4A5F7393-3E42-4401-9130-D2801A6CDC12}" srcOrd="0" destOrd="0" presId="urn:microsoft.com/office/officeart/2005/8/layout/orgChart1"/>
    <dgm:cxn modelId="{131212BD-7A5D-4323-A3F8-3312121172A9}" type="presParOf" srcId="{F263AA62-7677-4D03-BADB-58D49B3BA633}" destId="{07FE6B36-5E69-41C0-899C-67556ADB8978}" srcOrd="1" destOrd="0" presId="urn:microsoft.com/office/officeart/2005/8/layout/orgChart1"/>
    <dgm:cxn modelId="{1E1FEBBF-4C9B-4C22-9174-C4BC71A89741}" type="presParOf" srcId="{F40C6E0C-8B0A-4972-8285-AD37D431DB2D}" destId="{FAB89D42-D2FD-4FF1-B484-2175A0499FEA}" srcOrd="1" destOrd="0" presId="urn:microsoft.com/office/officeart/2005/8/layout/orgChart1"/>
    <dgm:cxn modelId="{A6373363-8A83-4759-A17C-9D67361320BA}" type="presParOf" srcId="{F40C6E0C-8B0A-4972-8285-AD37D431DB2D}" destId="{7A99BF75-619D-4913-B359-6DEF2B6E5FB2}" srcOrd="2" destOrd="0" presId="urn:microsoft.com/office/officeart/2005/8/layout/orgChart1"/>
    <dgm:cxn modelId="{5E51BC1E-A267-4061-8B56-445A4050D31C}" type="presParOf" srcId="{D2F1906C-B038-4EAE-83FE-DE0B42C8595E}" destId="{A8A2BA7C-B011-4920-9B1E-F5825FD1AEC7}" srcOrd="2" destOrd="0" presId="urn:microsoft.com/office/officeart/2005/8/layout/orgChart1"/>
    <dgm:cxn modelId="{F3F02164-0835-4051-AF84-672443C51469}" type="presParOf" srcId="{4ACEC8C5-4450-45D4-8B68-872C28F33145}" destId="{F2F753E8-D24F-491B-8DEB-790D3C26A4C1}" srcOrd="2" destOrd="0" presId="urn:microsoft.com/office/officeart/2005/8/layout/orgChart1"/>
    <dgm:cxn modelId="{7F789BDF-28E9-41BC-88EF-D2B415ACCF69}" type="presParOf" srcId="{5E3FD024-6B63-4862-B90E-C290CA83AC0D}" destId="{85877DCC-F28F-4580-9430-A68AA2B396BD}" srcOrd="2" destOrd="0" presId="urn:microsoft.com/office/officeart/2005/8/layout/orgChart1"/>
    <dgm:cxn modelId="{86E48265-1FAF-4C9A-812D-F8E33763C896}" type="presParOf" srcId="{3C6B50E5-7E66-4779-8275-F0C6DA47870F}" destId="{E0A75231-87E8-4A2F-AB45-699C6E0329F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CAFAEB9-D505-43CD-9D6A-54B085BE64D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4224D86B-9513-44D3-9E94-DDE81E3BDF7B}">
      <dgm:prSet phldrT="[Texto]"/>
      <dgm:spPr>
        <a:solidFill>
          <a:srgbClr val="00B050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PRIMER NIVEL</a:t>
          </a:r>
        </a:p>
        <a:p>
          <a:r>
            <a:rPr lang="es-MX" dirty="0" smtClean="0">
              <a:solidFill>
                <a:srgbClr val="FFFF00"/>
              </a:solidFill>
            </a:rPr>
            <a:t>(Folio 001- 093)</a:t>
          </a:r>
          <a:endParaRPr lang="es-MX" dirty="0">
            <a:solidFill>
              <a:srgbClr val="FFFF00"/>
            </a:solidFill>
          </a:endParaRPr>
        </a:p>
      </dgm:t>
    </dgm:pt>
    <dgm:pt modelId="{4C0AB31D-7C6F-4835-9BDE-2D73E832AF76}" type="parTrans" cxnId="{1DBC138D-C7CC-40F4-8F61-C575DD1B52CD}">
      <dgm:prSet/>
      <dgm:spPr/>
      <dgm:t>
        <a:bodyPr/>
        <a:lstStyle/>
        <a:p>
          <a:endParaRPr lang="es-MX"/>
        </a:p>
      </dgm:t>
    </dgm:pt>
    <dgm:pt modelId="{F129C9AD-2643-4AD1-A483-D91B5F861CDD}" type="sibTrans" cxnId="{1DBC138D-C7CC-40F4-8F61-C575DD1B52CD}">
      <dgm:prSet/>
      <dgm:spPr/>
      <dgm:t>
        <a:bodyPr/>
        <a:lstStyle/>
        <a:p>
          <a:endParaRPr lang="es-MX"/>
        </a:p>
      </dgm:t>
    </dgm:pt>
    <dgm:pt modelId="{7AE23436-4A29-4DD7-ADE8-BCA7498B644D}">
      <dgm:prSet phldrT="[Texto]"/>
      <dgm:spPr>
        <a:solidFill>
          <a:schemeClr val="accent6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SEGUNDO NIVEL</a:t>
          </a:r>
        </a:p>
        <a:p>
          <a:r>
            <a:rPr lang="es-MX" dirty="0" smtClean="0">
              <a:solidFill>
                <a:srgbClr val="FFFF00"/>
              </a:solidFill>
            </a:rPr>
            <a:t>(Folio 094 - 236</a:t>
          </a:r>
          <a:r>
            <a:rPr lang="es-MX" dirty="0" smtClean="0"/>
            <a:t>)</a:t>
          </a:r>
          <a:endParaRPr lang="es-MX" dirty="0"/>
        </a:p>
      </dgm:t>
    </dgm:pt>
    <dgm:pt modelId="{BA4EFA2C-C9C6-4290-BE0E-48774A4C6058}" type="parTrans" cxnId="{19C7855D-129E-49DE-9718-802C160F34E2}">
      <dgm:prSet/>
      <dgm:spPr/>
      <dgm:t>
        <a:bodyPr/>
        <a:lstStyle/>
        <a:p>
          <a:endParaRPr lang="es-MX"/>
        </a:p>
      </dgm:t>
    </dgm:pt>
    <dgm:pt modelId="{8DD00DBD-6A9E-4719-A085-A5679015C1F8}" type="sibTrans" cxnId="{19C7855D-129E-49DE-9718-802C160F34E2}">
      <dgm:prSet/>
      <dgm:spPr/>
      <dgm:t>
        <a:bodyPr/>
        <a:lstStyle/>
        <a:p>
          <a:endParaRPr lang="es-MX"/>
        </a:p>
      </dgm:t>
    </dgm:pt>
    <dgm:pt modelId="{1199AD7F-7363-429F-B9EF-47C6477D8BB8}">
      <dgm:prSet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TERCER NIVEL</a:t>
          </a:r>
        </a:p>
        <a:p>
          <a:r>
            <a:rPr lang="es-MX" dirty="0" smtClean="0">
              <a:solidFill>
                <a:srgbClr val="FFFF00"/>
              </a:solidFill>
            </a:rPr>
            <a:t>(Folio 237- 342)</a:t>
          </a:r>
          <a:endParaRPr lang="es-MX" dirty="0">
            <a:solidFill>
              <a:srgbClr val="FFFF00"/>
            </a:solidFill>
          </a:endParaRPr>
        </a:p>
      </dgm:t>
    </dgm:pt>
    <dgm:pt modelId="{8DC19734-B3F3-4D4D-9DF6-B006F291BE1B}" type="parTrans" cxnId="{9DCF1FAA-321F-454F-95DC-F96CEF875E9B}">
      <dgm:prSet/>
      <dgm:spPr/>
      <dgm:t>
        <a:bodyPr/>
        <a:lstStyle/>
        <a:p>
          <a:endParaRPr lang="es-MX"/>
        </a:p>
      </dgm:t>
    </dgm:pt>
    <dgm:pt modelId="{10C507C4-CC03-47FE-BF7F-B6301C998F8F}" type="sibTrans" cxnId="{9DCF1FAA-321F-454F-95DC-F96CEF875E9B}">
      <dgm:prSet/>
      <dgm:spPr/>
      <dgm:t>
        <a:bodyPr/>
        <a:lstStyle/>
        <a:p>
          <a:endParaRPr lang="es-MX"/>
        </a:p>
      </dgm:t>
    </dgm:pt>
    <dgm:pt modelId="{A77CF22B-C340-43AE-9D9A-547093AD9F7A}">
      <dgm:prSet/>
      <dgm:spPr>
        <a:solidFill>
          <a:srgbClr val="7FA180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CUARTO NIVEL</a:t>
          </a:r>
        </a:p>
        <a:p>
          <a:r>
            <a:rPr lang="es-MX" dirty="0" smtClean="0">
              <a:solidFill>
                <a:srgbClr val="FFFF00"/>
              </a:solidFill>
            </a:rPr>
            <a:t>(Folio 499- 563)</a:t>
          </a:r>
          <a:endParaRPr lang="es-MX" dirty="0">
            <a:solidFill>
              <a:srgbClr val="FFFF00"/>
            </a:solidFill>
          </a:endParaRPr>
        </a:p>
      </dgm:t>
    </dgm:pt>
    <dgm:pt modelId="{943CB384-B580-429B-807B-AC2E31F8832D}" type="parTrans" cxnId="{AD508822-B04D-415D-9DE8-125605C3B037}">
      <dgm:prSet/>
      <dgm:spPr/>
      <dgm:t>
        <a:bodyPr/>
        <a:lstStyle/>
        <a:p>
          <a:endParaRPr lang="es-MX"/>
        </a:p>
      </dgm:t>
    </dgm:pt>
    <dgm:pt modelId="{3282405F-C1AD-4FC0-8626-37DA37C6FBBF}" type="sibTrans" cxnId="{AD508822-B04D-415D-9DE8-125605C3B037}">
      <dgm:prSet/>
      <dgm:spPr/>
      <dgm:t>
        <a:bodyPr/>
        <a:lstStyle/>
        <a:p>
          <a:endParaRPr lang="es-MX"/>
        </a:p>
      </dgm:t>
    </dgm:pt>
    <dgm:pt modelId="{4A79DAC5-492F-4531-95E5-41C540282023}">
      <dgm:prSet/>
      <dgm:spPr>
        <a:solidFill>
          <a:srgbClr val="7FA180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CUARTO NIVEL</a:t>
          </a:r>
        </a:p>
        <a:p>
          <a:r>
            <a:rPr lang="es-MX" dirty="0" smtClean="0"/>
            <a:t>(</a:t>
          </a:r>
          <a:r>
            <a:rPr lang="es-MX" dirty="0" smtClean="0">
              <a:solidFill>
                <a:srgbClr val="FFFF00"/>
              </a:solidFill>
            </a:rPr>
            <a:t>Folio 343- 402)</a:t>
          </a:r>
          <a:endParaRPr lang="es-MX" dirty="0">
            <a:solidFill>
              <a:srgbClr val="FFFF00"/>
            </a:solidFill>
          </a:endParaRPr>
        </a:p>
      </dgm:t>
    </dgm:pt>
    <dgm:pt modelId="{674CAD1E-E920-4F71-BE1C-1D22510C1001}" type="parTrans" cxnId="{854A07A8-F575-4EB9-BFD2-C8566526FA76}">
      <dgm:prSet/>
      <dgm:spPr/>
      <dgm:t>
        <a:bodyPr/>
        <a:lstStyle/>
        <a:p>
          <a:endParaRPr lang="es-MX"/>
        </a:p>
      </dgm:t>
    </dgm:pt>
    <dgm:pt modelId="{C4537744-B049-4F29-9E48-FA4C3CF658B7}" type="sibTrans" cxnId="{854A07A8-F575-4EB9-BFD2-C8566526FA76}">
      <dgm:prSet/>
      <dgm:spPr/>
      <dgm:t>
        <a:bodyPr/>
        <a:lstStyle/>
        <a:p>
          <a:endParaRPr lang="es-MX"/>
        </a:p>
      </dgm:t>
    </dgm:pt>
    <dgm:pt modelId="{EAA91D26-7434-4B2D-8359-97B8F078E9DD}">
      <dgm:prSet/>
      <dgm:spPr>
        <a:solidFill>
          <a:srgbClr val="949C94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QUINTO NIVEL</a:t>
          </a:r>
        </a:p>
        <a:p>
          <a:r>
            <a:rPr lang="es-MX" dirty="0" smtClean="0">
              <a:solidFill>
                <a:srgbClr val="FFFF00"/>
              </a:solidFill>
            </a:rPr>
            <a:t>(Folio 403- 498)</a:t>
          </a:r>
          <a:endParaRPr lang="es-MX" dirty="0">
            <a:solidFill>
              <a:srgbClr val="FFFF00"/>
            </a:solidFill>
          </a:endParaRPr>
        </a:p>
      </dgm:t>
    </dgm:pt>
    <dgm:pt modelId="{2ACEAF35-2FA2-4A91-BB30-A0B952BA8754}" type="parTrans" cxnId="{ECB11F43-AE11-4283-9C0E-B1A67E4CAF4F}">
      <dgm:prSet/>
      <dgm:spPr/>
      <dgm:t>
        <a:bodyPr/>
        <a:lstStyle/>
        <a:p>
          <a:endParaRPr lang="es-MX"/>
        </a:p>
      </dgm:t>
    </dgm:pt>
    <dgm:pt modelId="{58134876-6452-4C67-82CE-9766915103AB}" type="sibTrans" cxnId="{ECB11F43-AE11-4283-9C0E-B1A67E4CAF4F}">
      <dgm:prSet/>
      <dgm:spPr/>
      <dgm:t>
        <a:bodyPr/>
        <a:lstStyle/>
        <a:p>
          <a:endParaRPr lang="es-MX"/>
        </a:p>
      </dgm:t>
    </dgm:pt>
    <dgm:pt modelId="{CFF2AFAE-AB28-495C-8714-2BE94A3F7984}">
      <dgm:prSet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MX" dirty="0" smtClean="0">
              <a:solidFill>
                <a:schemeClr val="bg1"/>
              </a:solidFill>
            </a:rPr>
            <a:t>TERCER NIVEL</a:t>
          </a:r>
        </a:p>
        <a:p>
          <a:r>
            <a:rPr lang="es-MX" dirty="0" smtClean="0">
              <a:solidFill>
                <a:schemeClr val="bg1"/>
              </a:solidFill>
            </a:rPr>
            <a:t>(Folio 795 - 849)</a:t>
          </a:r>
          <a:endParaRPr lang="es-MX" dirty="0">
            <a:solidFill>
              <a:schemeClr val="bg1"/>
            </a:solidFill>
          </a:endParaRPr>
        </a:p>
      </dgm:t>
    </dgm:pt>
    <dgm:pt modelId="{C43C9E25-FFCD-4D3D-9A79-7A37609E14E7}" type="parTrans" cxnId="{EAFA374C-F17D-4F9C-ABA0-A606DB70FDE4}">
      <dgm:prSet/>
      <dgm:spPr>
        <a:ln>
          <a:solidFill>
            <a:schemeClr val="bg1"/>
          </a:solidFill>
        </a:ln>
      </dgm:spPr>
      <dgm:t>
        <a:bodyPr/>
        <a:lstStyle/>
        <a:p>
          <a:endParaRPr lang="es-MX"/>
        </a:p>
      </dgm:t>
    </dgm:pt>
    <dgm:pt modelId="{5CE125E0-F4AD-4F4D-BE22-BD15DEB1133C}" type="sibTrans" cxnId="{EAFA374C-F17D-4F9C-ABA0-A606DB70FDE4}">
      <dgm:prSet/>
      <dgm:spPr/>
      <dgm:t>
        <a:bodyPr/>
        <a:lstStyle/>
        <a:p>
          <a:endParaRPr lang="es-MX"/>
        </a:p>
      </dgm:t>
    </dgm:pt>
    <dgm:pt modelId="{7328826E-D652-4779-B3BD-FB1DED84CA0D}">
      <dgm:prSet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MX" dirty="0" smtClean="0">
              <a:solidFill>
                <a:schemeClr val="bg1"/>
              </a:solidFill>
            </a:rPr>
            <a:t>CUARTO NIVEL</a:t>
          </a:r>
        </a:p>
        <a:p>
          <a:r>
            <a:rPr lang="es-MX" dirty="0" smtClean="0">
              <a:solidFill>
                <a:schemeClr val="bg1"/>
              </a:solidFill>
            </a:rPr>
            <a:t>(Folio 850 - 903)</a:t>
          </a:r>
          <a:endParaRPr lang="es-MX" dirty="0">
            <a:solidFill>
              <a:schemeClr val="bg1"/>
            </a:solidFill>
          </a:endParaRPr>
        </a:p>
      </dgm:t>
    </dgm:pt>
    <dgm:pt modelId="{39F8D58E-AB67-4BF7-90BC-8059FCCA2709}" type="parTrans" cxnId="{B6533A87-AF1D-4C26-B47A-0097692B6E5B}">
      <dgm:prSet/>
      <dgm:spPr>
        <a:ln>
          <a:solidFill>
            <a:schemeClr val="bg1"/>
          </a:solidFill>
        </a:ln>
      </dgm:spPr>
      <dgm:t>
        <a:bodyPr/>
        <a:lstStyle/>
        <a:p>
          <a:endParaRPr lang="es-MX"/>
        </a:p>
      </dgm:t>
    </dgm:pt>
    <dgm:pt modelId="{9AD4B1C6-387F-47FC-B1A9-2DF568DB74E2}" type="sibTrans" cxnId="{B6533A87-AF1D-4C26-B47A-0097692B6E5B}">
      <dgm:prSet/>
      <dgm:spPr/>
      <dgm:t>
        <a:bodyPr/>
        <a:lstStyle/>
        <a:p>
          <a:endParaRPr lang="es-MX"/>
        </a:p>
      </dgm:t>
    </dgm:pt>
    <dgm:pt modelId="{DE3598E5-D65C-4631-8A37-1BEE956C3D15}">
      <dgm:prSet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MX" dirty="0" smtClean="0">
              <a:solidFill>
                <a:schemeClr val="bg1"/>
              </a:solidFill>
            </a:rPr>
            <a:t>CUARTO NIVEL</a:t>
          </a:r>
        </a:p>
        <a:p>
          <a:r>
            <a:rPr lang="es-MX" dirty="0" smtClean="0">
              <a:solidFill>
                <a:schemeClr val="bg1"/>
              </a:solidFill>
            </a:rPr>
            <a:t>(Folio 1029 - 1386)</a:t>
          </a:r>
          <a:endParaRPr lang="es-MX" dirty="0">
            <a:solidFill>
              <a:schemeClr val="bg1"/>
            </a:solidFill>
          </a:endParaRPr>
        </a:p>
      </dgm:t>
    </dgm:pt>
    <dgm:pt modelId="{E08CEA12-CCED-4938-B4E4-5041F81309CD}" type="parTrans" cxnId="{658B231C-BC97-4957-9B6E-0FC80EF408DF}">
      <dgm:prSet/>
      <dgm:spPr>
        <a:ln>
          <a:solidFill>
            <a:schemeClr val="bg1"/>
          </a:solidFill>
        </a:ln>
      </dgm:spPr>
      <dgm:t>
        <a:bodyPr/>
        <a:lstStyle/>
        <a:p>
          <a:endParaRPr lang="es-MX"/>
        </a:p>
      </dgm:t>
    </dgm:pt>
    <dgm:pt modelId="{826733DA-ED0F-487E-8D60-5878BA8C6DB1}" type="sibTrans" cxnId="{658B231C-BC97-4957-9B6E-0FC80EF408DF}">
      <dgm:prSet/>
      <dgm:spPr/>
      <dgm:t>
        <a:bodyPr/>
        <a:lstStyle/>
        <a:p>
          <a:endParaRPr lang="es-MX"/>
        </a:p>
      </dgm:t>
    </dgm:pt>
    <dgm:pt modelId="{8194C7E9-6760-4A6E-A2F7-67670351D59A}">
      <dgm:prSet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MX" dirty="0" smtClean="0">
              <a:solidFill>
                <a:schemeClr val="bg1"/>
              </a:solidFill>
            </a:rPr>
            <a:t>QUINTO NIVEL</a:t>
          </a:r>
        </a:p>
        <a:p>
          <a:r>
            <a:rPr lang="es-MX" dirty="0" smtClean="0">
              <a:solidFill>
                <a:schemeClr val="bg1"/>
              </a:solidFill>
            </a:rPr>
            <a:t>(Folio 1387 - 1526)</a:t>
          </a:r>
          <a:endParaRPr lang="es-MX" dirty="0">
            <a:solidFill>
              <a:schemeClr val="bg1"/>
            </a:solidFill>
          </a:endParaRPr>
        </a:p>
      </dgm:t>
    </dgm:pt>
    <dgm:pt modelId="{804072A6-B5E9-44F2-8D58-1E7B1CE17D16}" type="parTrans" cxnId="{61C05B65-11FB-41F5-94F7-2FA04356B363}">
      <dgm:prSet/>
      <dgm:spPr>
        <a:ln>
          <a:solidFill>
            <a:schemeClr val="bg1"/>
          </a:solidFill>
        </a:ln>
      </dgm:spPr>
      <dgm:t>
        <a:bodyPr/>
        <a:lstStyle/>
        <a:p>
          <a:endParaRPr lang="es-MX"/>
        </a:p>
      </dgm:t>
    </dgm:pt>
    <dgm:pt modelId="{5BC20497-8C33-4A1F-AF79-10E7210F5BF1}" type="sibTrans" cxnId="{61C05B65-11FB-41F5-94F7-2FA04356B363}">
      <dgm:prSet/>
      <dgm:spPr/>
      <dgm:t>
        <a:bodyPr/>
        <a:lstStyle/>
        <a:p>
          <a:endParaRPr lang="es-MX"/>
        </a:p>
      </dgm:t>
    </dgm:pt>
    <dgm:pt modelId="{EBC779F8-87C7-48BC-A14D-5C2B99B15CBE}">
      <dgm:prSet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TERCER NIVEL</a:t>
          </a:r>
        </a:p>
        <a:p>
          <a:r>
            <a:rPr lang="es-MX" dirty="0" smtClean="0">
              <a:solidFill>
                <a:srgbClr val="FFFF00"/>
              </a:solidFill>
            </a:rPr>
            <a:t>(Folio 656- 672)</a:t>
          </a:r>
          <a:endParaRPr lang="es-MX" dirty="0">
            <a:solidFill>
              <a:srgbClr val="FFFF00"/>
            </a:solidFill>
          </a:endParaRPr>
        </a:p>
      </dgm:t>
    </dgm:pt>
    <dgm:pt modelId="{363D8BF5-2759-499E-A632-4AFE11429467}" type="parTrans" cxnId="{C67F07F7-45A3-46F6-9721-B63BA931C525}">
      <dgm:prSet/>
      <dgm:spPr/>
      <dgm:t>
        <a:bodyPr/>
        <a:lstStyle/>
        <a:p>
          <a:endParaRPr lang="es-MX"/>
        </a:p>
      </dgm:t>
    </dgm:pt>
    <dgm:pt modelId="{C567F1A8-6176-4894-9FBA-F557719AEBBB}" type="sibTrans" cxnId="{C67F07F7-45A3-46F6-9721-B63BA931C525}">
      <dgm:prSet/>
      <dgm:spPr/>
      <dgm:t>
        <a:bodyPr/>
        <a:lstStyle/>
        <a:p>
          <a:endParaRPr lang="es-MX"/>
        </a:p>
      </dgm:t>
    </dgm:pt>
    <dgm:pt modelId="{7FF3E8FE-7867-432C-97DC-5A26E074E09F}">
      <dgm:prSet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TERCER NIVEL</a:t>
          </a:r>
        </a:p>
        <a:p>
          <a:r>
            <a:rPr lang="es-MX" dirty="0" smtClean="0">
              <a:solidFill>
                <a:srgbClr val="FFFF00"/>
              </a:solidFill>
            </a:rPr>
            <a:t>(Folio 633- 655)</a:t>
          </a:r>
          <a:endParaRPr lang="es-MX" dirty="0">
            <a:solidFill>
              <a:srgbClr val="FFFF00"/>
            </a:solidFill>
          </a:endParaRPr>
        </a:p>
      </dgm:t>
    </dgm:pt>
    <dgm:pt modelId="{5C62E3E1-0996-45A3-938B-58065BDA01FB}" type="parTrans" cxnId="{F114406E-03B1-49E7-952B-3D18891F31AF}">
      <dgm:prSet/>
      <dgm:spPr/>
      <dgm:t>
        <a:bodyPr/>
        <a:lstStyle/>
        <a:p>
          <a:endParaRPr lang="es-MX"/>
        </a:p>
      </dgm:t>
    </dgm:pt>
    <dgm:pt modelId="{649C2956-BCE5-4FFD-AAF4-7F8B9D3F608A}" type="sibTrans" cxnId="{F114406E-03B1-49E7-952B-3D18891F31AF}">
      <dgm:prSet/>
      <dgm:spPr/>
      <dgm:t>
        <a:bodyPr/>
        <a:lstStyle/>
        <a:p>
          <a:endParaRPr lang="es-MX"/>
        </a:p>
      </dgm:t>
    </dgm:pt>
    <dgm:pt modelId="{5480283A-7CB1-4512-8DDF-1BAEE726ECA1}">
      <dgm:prSet/>
      <dgm:spPr>
        <a:solidFill>
          <a:srgbClr val="949C94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QUINTO NIVEL</a:t>
          </a:r>
        </a:p>
        <a:p>
          <a:r>
            <a:rPr lang="es-MX" dirty="0" smtClean="0">
              <a:solidFill>
                <a:srgbClr val="FFFF00"/>
              </a:solidFill>
            </a:rPr>
            <a:t>(Folio 564 - 632)</a:t>
          </a:r>
          <a:endParaRPr lang="es-MX" dirty="0">
            <a:solidFill>
              <a:srgbClr val="FFFF00"/>
            </a:solidFill>
          </a:endParaRPr>
        </a:p>
      </dgm:t>
    </dgm:pt>
    <dgm:pt modelId="{BCDB954E-0AF0-41DD-9FB4-786811343AC3}" type="parTrans" cxnId="{D00EA8E2-575D-4B52-A088-AB2E68372133}">
      <dgm:prSet/>
      <dgm:spPr/>
      <dgm:t>
        <a:bodyPr/>
        <a:lstStyle/>
        <a:p>
          <a:endParaRPr lang="es-MX"/>
        </a:p>
      </dgm:t>
    </dgm:pt>
    <dgm:pt modelId="{1F7E66E0-9F2B-4F54-B6AC-438D91C7B610}" type="sibTrans" cxnId="{D00EA8E2-575D-4B52-A088-AB2E68372133}">
      <dgm:prSet/>
      <dgm:spPr/>
      <dgm:t>
        <a:bodyPr/>
        <a:lstStyle/>
        <a:p>
          <a:endParaRPr lang="es-MX"/>
        </a:p>
      </dgm:t>
    </dgm:pt>
    <dgm:pt modelId="{96F92195-F871-4FD0-9FD8-41B669995BBC}">
      <dgm:prSet phldrT="[Texto]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MX" dirty="0" smtClean="0">
              <a:solidFill>
                <a:schemeClr val="bg1"/>
              </a:solidFill>
            </a:rPr>
            <a:t>SEGUNDO NIVEL</a:t>
          </a:r>
        </a:p>
        <a:p>
          <a:r>
            <a:rPr lang="es-MX" dirty="0" smtClean="0">
              <a:solidFill>
                <a:schemeClr val="bg1"/>
              </a:solidFill>
            </a:rPr>
            <a:t>(Folio 727 - 794)</a:t>
          </a:r>
          <a:endParaRPr lang="es-MX" dirty="0">
            <a:solidFill>
              <a:schemeClr val="bg1"/>
            </a:solidFill>
          </a:endParaRPr>
        </a:p>
      </dgm:t>
    </dgm:pt>
    <dgm:pt modelId="{07F5CD27-3D95-492F-B444-FB2E378D4E62}" type="sibTrans" cxnId="{83E2FFCF-81CB-473A-B71C-72CB61DD208E}">
      <dgm:prSet/>
      <dgm:spPr/>
      <dgm:t>
        <a:bodyPr/>
        <a:lstStyle/>
        <a:p>
          <a:endParaRPr lang="es-MX"/>
        </a:p>
      </dgm:t>
    </dgm:pt>
    <dgm:pt modelId="{B1A4A143-54BF-4B2F-97C1-3985DF1B6D84}" type="parTrans" cxnId="{83E2FFCF-81CB-473A-B71C-72CB61DD208E}">
      <dgm:prSet/>
      <dgm:spPr>
        <a:ln>
          <a:solidFill>
            <a:schemeClr val="bg1"/>
          </a:solidFill>
        </a:ln>
      </dgm:spPr>
      <dgm:t>
        <a:bodyPr/>
        <a:lstStyle/>
        <a:p>
          <a:endParaRPr lang="es-MX"/>
        </a:p>
      </dgm:t>
    </dgm:pt>
    <dgm:pt modelId="{B6A5A5D6-56B6-4078-A3D9-8232DAEA34DF}">
      <dgm:prSet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MX" dirty="0" smtClean="0">
              <a:solidFill>
                <a:schemeClr val="bg1"/>
              </a:solidFill>
            </a:rPr>
            <a:t>TERCER NIVEL</a:t>
          </a:r>
        </a:p>
        <a:p>
          <a:r>
            <a:rPr lang="es-MX" dirty="0" smtClean="0">
              <a:solidFill>
                <a:schemeClr val="bg1"/>
              </a:solidFill>
            </a:rPr>
            <a:t>(Folio 904 - 1028)</a:t>
          </a:r>
          <a:endParaRPr lang="es-MX" dirty="0">
            <a:solidFill>
              <a:schemeClr val="bg1"/>
            </a:solidFill>
          </a:endParaRPr>
        </a:p>
      </dgm:t>
    </dgm:pt>
    <dgm:pt modelId="{F9C61B76-8731-4D13-99AE-E514F54C2A23}" type="sibTrans" cxnId="{64388B15-BB78-470B-89C9-BCD30BDB8641}">
      <dgm:prSet/>
      <dgm:spPr/>
      <dgm:t>
        <a:bodyPr/>
        <a:lstStyle/>
        <a:p>
          <a:endParaRPr lang="es-MX"/>
        </a:p>
      </dgm:t>
    </dgm:pt>
    <dgm:pt modelId="{7DD8C377-9322-444E-AB69-A5828AA3A32B}" type="parTrans" cxnId="{64388B15-BB78-470B-89C9-BCD30BDB8641}">
      <dgm:prSet/>
      <dgm:spPr>
        <a:ln>
          <a:solidFill>
            <a:schemeClr val="bg1"/>
          </a:solidFill>
        </a:ln>
      </dgm:spPr>
      <dgm:t>
        <a:bodyPr/>
        <a:lstStyle/>
        <a:p>
          <a:endParaRPr lang="es-MX"/>
        </a:p>
      </dgm:t>
    </dgm:pt>
    <dgm:pt modelId="{22126749-A5FB-4EF9-BFBB-DE963EA8115E}" type="pres">
      <dgm:prSet presAssocID="{2CAFAEB9-D505-43CD-9D6A-54B085BE64D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3C6B50E5-7E66-4779-8275-F0C6DA47870F}" type="pres">
      <dgm:prSet presAssocID="{4224D86B-9513-44D3-9E94-DDE81E3BDF7B}" presName="hierRoot1" presStyleCnt="0">
        <dgm:presLayoutVars>
          <dgm:hierBranch val="init"/>
        </dgm:presLayoutVars>
      </dgm:prSet>
      <dgm:spPr/>
    </dgm:pt>
    <dgm:pt modelId="{F288A939-FF4E-424B-BDFF-102C6846D1D5}" type="pres">
      <dgm:prSet presAssocID="{4224D86B-9513-44D3-9E94-DDE81E3BDF7B}" presName="rootComposite1" presStyleCnt="0"/>
      <dgm:spPr/>
    </dgm:pt>
    <dgm:pt modelId="{56E53CB5-3494-4349-BDFC-6BA0C09D61B6}" type="pres">
      <dgm:prSet presAssocID="{4224D86B-9513-44D3-9E94-DDE81E3BDF7B}" presName="rootText1" presStyleLbl="node0" presStyleIdx="0" presStyleCnt="1" custScaleX="132485" custScaleY="106945" custLinFactNeighborX="-1776" custLinFactNeighborY="-9964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7213EFB2-7D69-4955-849C-651E745AC163}" type="pres">
      <dgm:prSet presAssocID="{4224D86B-9513-44D3-9E94-DDE81E3BDF7B}" presName="rootConnector1" presStyleLbl="node1" presStyleIdx="0" presStyleCnt="0"/>
      <dgm:spPr/>
      <dgm:t>
        <a:bodyPr/>
        <a:lstStyle/>
        <a:p>
          <a:endParaRPr lang="es-MX"/>
        </a:p>
      </dgm:t>
    </dgm:pt>
    <dgm:pt modelId="{A2165185-90BE-4EF9-B413-BE1D245E74E4}" type="pres">
      <dgm:prSet presAssocID="{4224D86B-9513-44D3-9E94-DDE81E3BDF7B}" presName="hierChild2" presStyleCnt="0"/>
      <dgm:spPr/>
    </dgm:pt>
    <dgm:pt modelId="{EAC9EB01-5E46-4381-9F37-EB908F8FC860}" type="pres">
      <dgm:prSet presAssocID="{BA4EFA2C-C9C6-4290-BE0E-48774A4C6058}" presName="Name37" presStyleLbl="parChTrans1D2" presStyleIdx="0" presStyleCnt="2"/>
      <dgm:spPr/>
      <dgm:t>
        <a:bodyPr/>
        <a:lstStyle/>
        <a:p>
          <a:endParaRPr lang="es-MX"/>
        </a:p>
      </dgm:t>
    </dgm:pt>
    <dgm:pt modelId="{3239B617-2DE1-4B4A-AB9A-033D5F7742D2}" type="pres">
      <dgm:prSet presAssocID="{7AE23436-4A29-4DD7-ADE8-BCA7498B644D}" presName="hierRoot2" presStyleCnt="0">
        <dgm:presLayoutVars>
          <dgm:hierBranch val="init"/>
        </dgm:presLayoutVars>
      </dgm:prSet>
      <dgm:spPr/>
    </dgm:pt>
    <dgm:pt modelId="{6012B0F7-7A5A-45C7-B577-428D75638F33}" type="pres">
      <dgm:prSet presAssocID="{7AE23436-4A29-4DD7-ADE8-BCA7498B644D}" presName="rootComposite" presStyleCnt="0"/>
      <dgm:spPr/>
    </dgm:pt>
    <dgm:pt modelId="{E5AF8C3E-FA04-4E87-B39F-3435CA062F18}" type="pres">
      <dgm:prSet presAssocID="{7AE23436-4A29-4DD7-ADE8-BCA7498B644D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43A4C77-7A8F-49A9-99DD-41CEE9BE0362}" type="pres">
      <dgm:prSet presAssocID="{7AE23436-4A29-4DD7-ADE8-BCA7498B644D}" presName="rootConnector" presStyleLbl="node2" presStyleIdx="0" presStyleCnt="2"/>
      <dgm:spPr/>
      <dgm:t>
        <a:bodyPr/>
        <a:lstStyle/>
        <a:p>
          <a:endParaRPr lang="es-MX"/>
        </a:p>
      </dgm:t>
    </dgm:pt>
    <dgm:pt modelId="{45272619-961F-4C8A-B541-9DB5DA263A81}" type="pres">
      <dgm:prSet presAssocID="{7AE23436-4A29-4DD7-ADE8-BCA7498B644D}" presName="hierChild4" presStyleCnt="0"/>
      <dgm:spPr/>
    </dgm:pt>
    <dgm:pt modelId="{53F97999-9B86-4561-B81B-2B2AFAD50787}" type="pres">
      <dgm:prSet presAssocID="{8DC19734-B3F3-4D4D-9DF6-B006F291BE1B}" presName="Name37" presStyleLbl="parChTrans1D3" presStyleIdx="0" presStyleCnt="5"/>
      <dgm:spPr/>
      <dgm:t>
        <a:bodyPr/>
        <a:lstStyle/>
        <a:p>
          <a:endParaRPr lang="es-MX"/>
        </a:p>
      </dgm:t>
    </dgm:pt>
    <dgm:pt modelId="{75C38D20-DD4E-47A6-A98B-F5D6F3229A57}" type="pres">
      <dgm:prSet presAssocID="{1199AD7F-7363-429F-B9EF-47C6477D8BB8}" presName="hierRoot2" presStyleCnt="0">
        <dgm:presLayoutVars>
          <dgm:hierBranch val="init"/>
        </dgm:presLayoutVars>
      </dgm:prSet>
      <dgm:spPr/>
    </dgm:pt>
    <dgm:pt modelId="{8A7451A0-F19F-4002-8B6E-C97D9C23F3C8}" type="pres">
      <dgm:prSet presAssocID="{1199AD7F-7363-429F-B9EF-47C6477D8BB8}" presName="rootComposite" presStyleCnt="0"/>
      <dgm:spPr/>
    </dgm:pt>
    <dgm:pt modelId="{C7A51317-DE54-4AC6-9D8E-9A1411B18FE1}" type="pres">
      <dgm:prSet presAssocID="{1199AD7F-7363-429F-B9EF-47C6477D8BB8}" presName="rootText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1634736-F043-47F1-AFC3-74B6BEBE0ACA}" type="pres">
      <dgm:prSet presAssocID="{1199AD7F-7363-429F-B9EF-47C6477D8BB8}" presName="rootConnector" presStyleLbl="node3" presStyleIdx="0" presStyleCnt="5"/>
      <dgm:spPr/>
      <dgm:t>
        <a:bodyPr/>
        <a:lstStyle/>
        <a:p>
          <a:endParaRPr lang="es-MX"/>
        </a:p>
      </dgm:t>
    </dgm:pt>
    <dgm:pt modelId="{C3E65793-2CEA-4A5A-B30D-5EFC2FA8CFB0}" type="pres">
      <dgm:prSet presAssocID="{1199AD7F-7363-429F-B9EF-47C6477D8BB8}" presName="hierChild4" presStyleCnt="0"/>
      <dgm:spPr/>
    </dgm:pt>
    <dgm:pt modelId="{5A18A959-C6ED-4196-8FD5-3AEB743D64FF}" type="pres">
      <dgm:prSet presAssocID="{674CAD1E-E920-4F71-BE1C-1D22510C1001}" presName="Name37" presStyleLbl="parChTrans1D4" presStyleIdx="0" presStyleCnt="7"/>
      <dgm:spPr/>
      <dgm:t>
        <a:bodyPr/>
        <a:lstStyle/>
        <a:p>
          <a:endParaRPr lang="es-MX"/>
        </a:p>
      </dgm:t>
    </dgm:pt>
    <dgm:pt modelId="{F66C8DAE-6A76-44FE-B618-A50F5F5CE5AA}" type="pres">
      <dgm:prSet presAssocID="{4A79DAC5-492F-4531-95E5-41C540282023}" presName="hierRoot2" presStyleCnt="0">
        <dgm:presLayoutVars>
          <dgm:hierBranch val="init"/>
        </dgm:presLayoutVars>
      </dgm:prSet>
      <dgm:spPr/>
    </dgm:pt>
    <dgm:pt modelId="{24580C0C-B5F3-47DA-878E-C5A20E8EDFC7}" type="pres">
      <dgm:prSet presAssocID="{4A79DAC5-492F-4531-95E5-41C540282023}" presName="rootComposite" presStyleCnt="0"/>
      <dgm:spPr/>
    </dgm:pt>
    <dgm:pt modelId="{732D3988-CF1C-4856-9EC2-0A6F4DFD4E67}" type="pres">
      <dgm:prSet presAssocID="{4A79DAC5-492F-4531-95E5-41C540282023}" presName="rootText" presStyleLbl="node4" presStyleIdx="0" presStyleCnt="7" custLinFactNeighborX="-34384" custLinFactNeighborY="81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82B84614-48F9-4562-AC2D-C87FCF27AD43}" type="pres">
      <dgm:prSet presAssocID="{4A79DAC5-492F-4531-95E5-41C540282023}" presName="rootConnector" presStyleLbl="node4" presStyleIdx="0" presStyleCnt="7"/>
      <dgm:spPr/>
      <dgm:t>
        <a:bodyPr/>
        <a:lstStyle/>
        <a:p>
          <a:endParaRPr lang="es-MX"/>
        </a:p>
      </dgm:t>
    </dgm:pt>
    <dgm:pt modelId="{587ACBF0-97FF-481B-BB81-2B8C86676B5C}" type="pres">
      <dgm:prSet presAssocID="{4A79DAC5-492F-4531-95E5-41C540282023}" presName="hierChild4" presStyleCnt="0"/>
      <dgm:spPr/>
    </dgm:pt>
    <dgm:pt modelId="{248772E6-6B8E-4D69-A29C-6917E07E7FFF}" type="pres">
      <dgm:prSet presAssocID="{2ACEAF35-2FA2-4A91-BB30-A0B952BA8754}" presName="Name37" presStyleLbl="parChTrans1D4" presStyleIdx="1" presStyleCnt="7"/>
      <dgm:spPr/>
      <dgm:t>
        <a:bodyPr/>
        <a:lstStyle/>
        <a:p>
          <a:endParaRPr lang="es-MX"/>
        </a:p>
      </dgm:t>
    </dgm:pt>
    <dgm:pt modelId="{ED37D8DA-B570-4914-93A4-E3D722E8D5A0}" type="pres">
      <dgm:prSet presAssocID="{EAA91D26-7434-4B2D-8359-97B8F078E9DD}" presName="hierRoot2" presStyleCnt="0">
        <dgm:presLayoutVars>
          <dgm:hierBranch val="init"/>
        </dgm:presLayoutVars>
      </dgm:prSet>
      <dgm:spPr/>
    </dgm:pt>
    <dgm:pt modelId="{3F6F9B42-F033-4454-9577-9567C66791F6}" type="pres">
      <dgm:prSet presAssocID="{EAA91D26-7434-4B2D-8359-97B8F078E9DD}" presName="rootComposite" presStyleCnt="0"/>
      <dgm:spPr/>
    </dgm:pt>
    <dgm:pt modelId="{72CF9096-8B79-49DC-945A-41580F85D43D}" type="pres">
      <dgm:prSet presAssocID="{EAA91D26-7434-4B2D-8359-97B8F078E9DD}" presName="rootText" presStyleLbl="node4" presStyleIdx="1" presStyleCnt="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02816EB-50FE-481F-856A-F99FCD699565}" type="pres">
      <dgm:prSet presAssocID="{EAA91D26-7434-4B2D-8359-97B8F078E9DD}" presName="rootConnector" presStyleLbl="node4" presStyleIdx="1" presStyleCnt="7"/>
      <dgm:spPr/>
      <dgm:t>
        <a:bodyPr/>
        <a:lstStyle/>
        <a:p>
          <a:endParaRPr lang="es-MX"/>
        </a:p>
      </dgm:t>
    </dgm:pt>
    <dgm:pt modelId="{4466C7AA-FD7C-42B1-AE61-BD1208AD81E6}" type="pres">
      <dgm:prSet presAssocID="{EAA91D26-7434-4B2D-8359-97B8F078E9DD}" presName="hierChild4" presStyleCnt="0"/>
      <dgm:spPr/>
    </dgm:pt>
    <dgm:pt modelId="{F5A2448B-4F30-4E59-AFD9-583E7A0E5F30}" type="pres">
      <dgm:prSet presAssocID="{EAA91D26-7434-4B2D-8359-97B8F078E9DD}" presName="hierChild5" presStyleCnt="0"/>
      <dgm:spPr/>
    </dgm:pt>
    <dgm:pt modelId="{C19D8A57-16AD-4502-A8C4-0E2A9F6F1000}" type="pres">
      <dgm:prSet presAssocID="{4A79DAC5-492F-4531-95E5-41C540282023}" presName="hierChild5" presStyleCnt="0"/>
      <dgm:spPr/>
    </dgm:pt>
    <dgm:pt modelId="{23E83509-DAF9-4539-86C7-2AF6AA31AE24}" type="pres">
      <dgm:prSet presAssocID="{943CB384-B580-429B-807B-AC2E31F8832D}" presName="Name37" presStyleLbl="parChTrans1D4" presStyleIdx="2" presStyleCnt="7"/>
      <dgm:spPr/>
      <dgm:t>
        <a:bodyPr/>
        <a:lstStyle/>
        <a:p>
          <a:endParaRPr lang="es-MX"/>
        </a:p>
      </dgm:t>
    </dgm:pt>
    <dgm:pt modelId="{3DCB0AB9-2D90-4E51-A59C-DD2F6F4E9B3A}" type="pres">
      <dgm:prSet presAssocID="{A77CF22B-C340-43AE-9D9A-547093AD9F7A}" presName="hierRoot2" presStyleCnt="0">
        <dgm:presLayoutVars>
          <dgm:hierBranch val="init"/>
        </dgm:presLayoutVars>
      </dgm:prSet>
      <dgm:spPr/>
    </dgm:pt>
    <dgm:pt modelId="{484383DB-56FE-4D1D-B12C-CC80290F3205}" type="pres">
      <dgm:prSet presAssocID="{A77CF22B-C340-43AE-9D9A-547093AD9F7A}" presName="rootComposite" presStyleCnt="0"/>
      <dgm:spPr/>
    </dgm:pt>
    <dgm:pt modelId="{049222B4-A4DE-42A5-BB53-FB5B0CD9BE3A}" type="pres">
      <dgm:prSet presAssocID="{A77CF22B-C340-43AE-9D9A-547093AD9F7A}" presName="rootText" presStyleLbl="node4" presStyleIdx="2" presStyleCnt="7" custLinFactNeighborX="11480" custLinFactNeighborY="-160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DCD86DD-260E-47BE-A404-42FBAF869DB8}" type="pres">
      <dgm:prSet presAssocID="{A77CF22B-C340-43AE-9D9A-547093AD9F7A}" presName="rootConnector" presStyleLbl="node4" presStyleIdx="2" presStyleCnt="7"/>
      <dgm:spPr/>
      <dgm:t>
        <a:bodyPr/>
        <a:lstStyle/>
        <a:p>
          <a:endParaRPr lang="es-MX"/>
        </a:p>
      </dgm:t>
    </dgm:pt>
    <dgm:pt modelId="{B4817FA8-F3B0-4FB1-BBB7-EA45E822434D}" type="pres">
      <dgm:prSet presAssocID="{A77CF22B-C340-43AE-9D9A-547093AD9F7A}" presName="hierChild4" presStyleCnt="0"/>
      <dgm:spPr/>
    </dgm:pt>
    <dgm:pt modelId="{B727C9D3-0A96-41D8-BD39-D51438C7AA99}" type="pres">
      <dgm:prSet presAssocID="{BCDB954E-0AF0-41DD-9FB4-786811343AC3}" presName="Name37" presStyleLbl="parChTrans1D4" presStyleIdx="3" presStyleCnt="7"/>
      <dgm:spPr/>
      <dgm:t>
        <a:bodyPr/>
        <a:lstStyle/>
        <a:p>
          <a:endParaRPr lang="es-MX"/>
        </a:p>
      </dgm:t>
    </dgm:pt>
    <dgm:pt modelId="{A804CB45-F0A7-4769-B0CA-9BDF8F91BCED}" type="pres">
      <dgm:prSet presAssocID="{5480283A-7CB1-4512-8DDF-1BAEE726ECA1}" presName="hierRoot2" presStyleCnt="0">
        <dgm:presLayoutVars>
          <dgm:hierBranch val="init"/>
        </dgm:presLayoutVars>
      </dgm:prSet>
      <dgm:spPr/>
    </dgm:pt>
    <dgm:pt modelId="{9839CC13-6A22-44AD-8C93-0369EB3A1649}" type="pres">
      <dgm:prSet presAssocID="{5480283A-7CB1-4512-8DDF-1BAEE726ECA1}" presName="rootComposite" presStyleCnt="0"/>
      <dgm:spPr/>
    </dgm:pt>
    <dgm:pt modelId="{A890C5D2-4E9B-434B-ADFE-DFB96224275B}" type="pres">
      <dgm:prSet presAssocID="{5480283A-7CB1-4512-8DDF-1BAEE726ECA1}" presName="rootText" presStyleLbl="node4" presStyleIdx="3" presStyleCnt="7" custLinFactNeighborX="-1315" custLinFactNeighborY="-102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ABA101E-D5E9-49EA-ADF9-CBAEBDA3F6D0}" type="pres">
      <dgm:prSet presAssocID="{5480283A-7CB1-4512-8DDF-1BAEE726ECA1}" presName="rootConnector" presStyleLbl="node4" presStyleIdx="3" presStyleCnt="7"/>
      <dgm:spPr/>
      <dgm:t>
        <a:bodyPr/>
        <a:lstStyle/>
        <a:p>
          <a:endParaRPr lang="es-MX"/>
        </a:p>
      </dgm:t>
    </dgm:pt>
    <dgm:pt modelId="{00876EB9-9E9A-4DF8-BF84-530DF955613E}" type="pres">
      <dgm:prSet presAssocID="{5480283A-7CB1-4512-8DDF-1BAEE726ECA1}" presName="hierChild4" presStyleCnt="0"/>
      <dgm:spPr/>
    </dgm:pt>
    <dgm:pt modelId="{F72FBA93-F67E-48E9-9411-29C1E355C996}" type="pres">
      <dgm:prSet presAssocID="{5480283A-7CB1-4512-8DDF-1BAEE726ECA1}" presName="hierChild5" presStyleCnt="0"/>
      <dgm:spPr/>
    </dgm:pt>
    <dgm:pt modelId="{66B0B5A3-3B1C-47C6-9C5A-113E488E93CC}" type="pres">
      <dgm:prSet presAssocID="{A77CF22B-C340-43AE-9D9A-547093AD9F7A}" presName="hierChild5" presStyleCnt="0"/>
      <dgm:spPr/>
    </dgm:pt>
    <dgm:pt modelId="{1E3B4FF3-1B92-479B-8522-297B63AC21E2}" type="pres">
      <dgm:prSet presAssocID="{1199AD7F-7363-429F-B9EF-47C6477D8BB8}" presName="hierChild5" presStyleCnt="0"/>
      <dgm:spPr/>
    </dgm:pt>
    <dgm:pt modelId="{70FCD5D5-8C02-4BBC-9C11-9E03D847A914}" type="pres">
      <dgm:prSet presAssocID="{5C62E3E1-0996-45A3-938B-58065BDA01FB}" presName="Name37" presStyleLbl="parChTrans1D3" presStyleIdx="1" presStyleCnt="5"/>
      <dgm:spPr/>
      <dgm:t>
        <a:bodyPr/>
        <a:lstStyle/>
        <a:p>
          <a:endParaRPr lang="es-MX"/>
        </a:p>
      </dgm:t>
    </dgm:pt>
    <dgm:pt modelId="{1BDB7A60-EDE6-4FB7-8112-152C07807AE4}" type="pres">
      <dgm:prSet presAssocID="{7FF3E8FE-7867-432C-97DC-5A26E074E09F}" presName="hierRoot2" presStyleCnt="0">
        <dgm:presLayoutVars>
          <dgm:hierBranch val="init"/>
        </dgm:presLayoutVars>
      </dgm:prSet>
      <dgm:spPr/>
    </dgm:pt>
    <dgm:pt modelId="{35458183-F308-41E4-A82F-2827BCB33BCF}" type="pres">
      <dgm:prSet presAssocID="{7FF3E8FE-7867-432C-97DC-5A26E074E09F}" presName="rootComposite" presStyleCnt="0"/>
      <dgm:spPr/>
    </dgm:pt>
    <dgm:pt modelId="{AE98387C-B251-4851-A6AF-1200E58A01C4}" type="pres">
      <dgm:prSet presAssocID="{7FF3E8FE-7867-432C-97DC-5A26E074E09F}" presName="rootText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9EE9561-D79B-4D21-A453-798CAC55E90C}" type="pres">
      <dgm:prSet presAssocID="{7FF3E8FE-7867-432C-97DC-5A26E074E09F}" presName="rootConnector" presStyleLbl="node3" presStyleIdx="1" presStyleCnt="5"/>
      <dgm:spPr/>
      <dgm:t>
        <a:bodyPr/>
        <a:lstStyle/>
        <a:p>
          <a:endParaRPr lang="es-MX"/>
        </a:p>
      </dgm:t>
    </dgm:pt>
    <dgm:pt modelId="{E5C34AAB-C495-447E-85AD-B0DFCE635337}" type="pres">
      <dgm:prSet presAssocID="{7FF3E8FE-7867-432C-97DC-5A26E074E09F}" presName="hierChild4" presStyleCnt="0"/>
      <dgm:spPr/>
    </dgm:pt>
    <dgm:pt modelId="{9904B35E-7B01-4166-8663-0680B84E2F57}" type="pres">
      <dgm:prSet presAssocID="{7FF3E8FE-7867-432C-97DC-5A26E074E09F}" presName="hierChild5" presStyleCnt="0"/>
      <dgm:spPr/>
    </dgm:pt>
    <dgm:pt modelId="{4A44123D-26F9-4151-B0AE-AB58A5C758B8}" type="pres">
      <dgm:prSet presAssocID="{363D8BF5-2759-499E-A632-4AFE11429467}" presName="Name37" presStyleLbl="parChTrans1D3" presStyleIdx="2" presStyleCnt="5"/>
      <dgm:spPr/>
      <dgm:t>
        <a:bodyPr/>
        <a:lstStyle/>
        <a:p>
          <a:endParaRPr lang="es-MX"/>
        </a:p>
      </dgm:t>
    </dgm:pt>
    <dgm:pt modelId="{E360378B-7C78-4A8B-884E-1E65B994A4EA}" type="pres">
      <dgm:prSet presAssocID="{EBC779F8-87C7-48BC-A14D-5C2B99B15CBE}" presName="hierRoot2" presStyleCnt="0">
        <dgm:presLayoutVars>
          <dgm:hierBranch val="init"/>
        </dgm:presLayoutVars>
      </dgm:prSet>
      <dgm:spPr/>
    </dgm:pt>
    <dgm:pt modelId="{0ED1F46D-867E-4984-84E4-6656457CFEA6}" type="pres">
      <dgm:prSet presAssocID="{EBC779F8-87C7-48BC-A14D-5C2B99B15CBE}" presName="rootComposite" presStyleCnt="0"/>
      <dgm:spPr/>
    </dgm:pt>
    <dgm:pt modelId="{FA9652DA-ECCB-4630-A892-E26DAC313795}" type="pres">
      <dgm:prSet presAssocID="{EBC779F8-87C7-48BC-A14D-5C2B99B15CBE}" presName="rootText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6144F35-AA70-4F6C-B1BD-F7F57675272B}" type="pres">
      <dgm:prSet presAssocID="{EBC779F8-87C7-48BC-A14D-5C2B99B15CBE}" presName="rootConnector" presStyleLbl="node3" presStyleIdx="2" presStyleCnt="5"/>
      <dgm:spPr/>
      <dgm:t>
        <a:bodyPr/>
        <a:lstStyle/>
        <a:p>
          <a:endParaRPr lang="es-MX"/>
        </a:p>
      </dgm:t>
    </dgm:pt>
    <dgm:pt modelId="{3EA24711-6481-4050-970D-10E99FB06FF4}" type="pres">
      <dgm:prSet presAssocID="{EBC779F8-87C7-48BC-A14D-5C2B99B15CBE}" presName="hierChild4" presStyleCnt="0"/>
      <dgm:spPr/>
    </dgm:pt>
    <dgm:pt modelId="{82BD830D-F35E-4961-B0F5-2C60567F645A}" type="pres">
      <dgm:prSet presAssocID="{EBC779F8-87C7-48BC-A14D-5C2B99B15CBE}" presName="hierChild5" presStyleCnt="0"/>
      <dgm:spPr/>
    </dgm:pt>
    <dgm:pt modelId="{B9150307-34C4-4741-B70C-1900F24A54B2}" type="pres">
      <dgm:prSet presAssocID="{7AE23436-4A29-4DD7-ADE8-BCA7498B644D}" presName="hierChild5" presStyleCnt="0"/>
      <dgm:spPr/>
    </dgm:pt>
    <dgm:pt modelId="{C60F77BD-33A9-4639-86CF-F52E6280E6B4}" type="pres">
      <dgm:prSet presAssocID="{B1A4A143-54BF-4B2F-97C1-3985DF1B6D84}" presName="Name37" presStyleLbl="parChTrans1D2" presStyleIdx="1" presStyleCnt="2"/>
      <dgm:spPr/>
      <dgm:t>
        <a:bodyPr/>
        <a:lstStyle/>
        <a:p>
          <a:endParaRPr lang="es-MX"/>
        </a:p>
      </dgm:t>
    </dgm:pt>
    <dgm:pt modelId="{5E3FD024-6B63-4862-B90E-C290CA83AC0D}" type="pres">
      <dgm:prSet presAssocID="{96F92195-F871-4FD0-9FD8-41B669995BBC}" presName="hierRoot2" presStyleCnt="0">
        <dgm:presLayoutVars>
          <dgm:hierBranch val="init"/>
        </dgm:presLayoutVars>
      </dgm:prSet>
      <dgm:spPr/>
    </dgm:pt>
    <dgm:pt modelId="{82F61EAD-E6EF-4B21-BB85-CAF504FA48E0}" type="pres">
      <dgm:prSet presAssocID="{96F92195-F871-4FD0-9FD8-41B669995BBC}" presName="rootComposite" presStyleCnt="0"/>
      <dgm:spPr/>
    </dgm:pt>
    <dgm:pt modelId="{BF7F6155-1BED-426B-8116-C509341C4DE5}" type="pres">
      <dgm:prSet presAssocID="{96F92195-F871-4FD0-9FD8-41B669995BBC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E36BD25-795C-49D9-9C61-BD9E5872649B}" type="pres">
      <dgm:prSet presAssocID="{96F92195-F871-4FD0-9FD8-41B669995BBC}" presName="rootConnector" presStyleLbl="node2" presStyleIdx="1" presStyleCnt="2"/>
      <dgm:spPr/>
      <dgm:t>
        <a:bodyPr/>
        <a:lstStyle/>
        <a:p>
          <a:endParaRPr lang="es-MX"/>
        </a:p>
      </dgm:t>
    </dgm:pt>
    <dgm:pt modelId="{A07E2D0F-2796-4261-A33C-E6E741636DC3}" type="pres">
      <dgm:prSet presAssocID="{96F92195-F871-4FD0-9FD8-41B669995BBC}" presName="hierChild4" presStyleCnt="0"/>
      <dgm:spPr/>
    </dgm:pt>
    <dgm:pt modelId="{E1961A61-C2E0-4DDF-9903-6DB053773362}" type="pres">
      <dgm:prSet presAssocID="{C43C9E25-FFCD-4D3D-9A79-7A37609E14E7}" presName="Name37" presStyleLbl="parChTrans1D3" presStyleIdx="3" presStyleCnt="5"/>
      <dgm:spPr/>
      <dgm:t>
        <a:bodyPr/>
        <a:lstStyle/>
        <a:p>
          <a:endParaRPr lang="es-MX"/>
        </a:p>
      </dgm:t>
    </dgm:pt>
    <dgm:pt modelId="{30DDCC82-C945-4295-BC44-9F5E151B35BB}" type="pres">
      <dgm:prSet presAssocID="{CFF2AFAE-AB28-495C-8714-2BE94A3F7984}" presName="hierRoot2" presStyleCnt="0">
        <dgm:presLayoutVars>
          <dgm:hierBranch val="init"/>
        </dgm:presLayoutVars>
      </dgm:prSet>
      <dgm:spPr/>
    </dgm:pt>
    <dgm:pt modelId="{B82D34B4-A3C2-4D82-AFC5-8CA8DF10C527}" type="pres">
      <dgm:prSet presAssocID="{CFF2AFAE-AB28-495C-8714-2BE94A3F7984}" presName="rootComposite" presStyleCnt="0"/>
      <dgm:spPr/>
    </dgm:pt>
    <dgm:pt modelId="{510ED18F-C2EB-4E42-AA66-49B588F8A064}" type="pres">
      <dgm:prSet presAssocID="{CFF2AFAE-AB28-495C-8714-2BE94A3F7984}" presName="rootText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E16C81F8-86ED-4C23-9265-E5730F1C5490}" type="pres">
      <dgm:prSet presAssocID="{CFF2AFAE-AB28-495C-8714-2BE94A3F7984}" presName="rootConnector" presStyleLbl="node3" presStyleIdx="3" presStyleCnt="5"/>
      <dgm:spPr/>
      <dgm:t>
        <a:bodyPr/>
        <a:lstStyle/>
        <a:p>
          <a:endParaRPr lang="es-MX"/>
        </a:p>
      </dgm:t>
    </dgm:pt>
    <dgm:pt modelId="{F134DF28-0EAF-4F07-B692-2D9D4ADBDC05}" type="pres">
      <dgm:prSet presAssocID="{CFF2AFAE-AB28-495C-8714-2BE94A3F7984}" presName="hierChild4" presStyleCnt="0"/>
      <dgm:spPr/>
    </dgm:pt>
    <dgm:pt modelId="{0D3F23D7-BBEC-414A-891A-AA0A3EB1819D}" type="pres">
      <dgm:prSet presAssocID="{39F8D58E-AB67-4BF7-90BC-8059FCCA2709}" presName="Name37" presStyleLbl="parChTrans1D4" presStyleIdx="4" presStyleCnt="7"/>
      <dgm:spPr/>
      <dgm:t>
        <a:bodyPr/>
        <a:lstStyle/>
        <a:p>
          <a:endParaRPr lang="es-MX"/>
        </a:p>
      </dgm:t>
    </dgm:pt>
    <dgm:pt modelId="{00A87F3B-B8E9-44BD-A34D-B566C3398CEE}" type="pres">
      <dgm:prSet presAssocID="{7328826E-D652-4779-B3BD-FB1DED84CA0D}" presName="hierRoot2" presStyleCnt="0">
        <dgm:presLayoutVars>
          <dgm:hierBranch val="init"/>
        </dgm:presLayoutVars>
      </dgm:prSet>
      <dgm:spPr/>
    </dgm:pt>
    <dgm:pt modelId="{D2D6CC46-9B84-4F5C-AE78-73412190B8D6}" type="pres">
      <dgm:prSet presAssocID="{7328826E-D652-4779-B3BD-FB1DED84CA0D}" presName="rootComposite" presStyleCnt="0"/>
      <dgm:spPr/>
    </dgm:pt>
    <dgm:pt modelId="{A86B3316-F747-407A-A6FF-9868D4FE9DD7}" type="pres">
      <dgm:prSet presAssocID="{7328826E-D652-4779-B3BD-FB1DED84CA0D}" presName="rootText" presStyleLbl="node4" presStyleIdx="4" presStyleCnt="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3A19482-C7B6-45E7-8437-9B8E7E936208}" type="pres">
      <dgm:prSet presAssocID="{7328826E-D652-4779-B3BD-FB1DED84CA0D}" presName="rootConnector" presStyleLbl="node4" presStyleIdx="4" presStyleCnt="7"/>
      <dgm:spPr/>
      <dgm:t>
        <a:bodyPr/>
        <a:lstStyle/>
        <a:p>
          <a:endParaRPr lang="es-MX"/>
        </a:p>
      </dgm:t>
    </dgm:pt>
    <dgm:pt modelId="{9E71E472-14AF-45FC-9122-2F256ADA7CDF}" type="pres">
      <dgm:prSet presAssocID="{7328826E-D652-4779-B3BD-FB1DED84CA0D}" presName="hierChild4" presStyleCnt="0"/>
      <dgm:spPr/>
    </dgm:pt>
    <dgm:pt modelId="{3208666C-98B9-458C-A756-C610E4BA518B}" type="pres">
      <dgm:prSet presAssocID="{7328826E-D652-4779-B3BD-FB1DED84CA0D}" presName="hierChild5" presStyleCnt="0"/>
      <dgm:spPr/>
    </dgm:pt>
    <dgm:pt modelId="{7C1F4810-B694-4AB5-9392-234046E9BE91}" type="pres">
      <dgm:prSet presAssocID="{CFF2AFAE-AB28-495C-8714-2BE94A3F7984}" presName="hierChild5" presStyleCnt="0"/>
      <dgm:spPr/>
    </dgm:pt>
    <dgm:pt modelId="{FA3998D5-B8DF-44EB-8972-1F66276E874C}" type="pres">
      <dgm:prSet presAssocID="{7DD8C377-9322-444E-AB69-A5828AA3A32B}" presName="Name37" presStyleLbl="parChTrans1D3" presStyleIdx="4" presStyleCnt="5"/>
      <dgm:spPr/>
      <dgm:t>
        <a:bodyPr/>
        <a:lstStyle/>
        <a:p>
          <a:endParaRPr lang="es-MX"/>
        </a:p>
      </dgm:t>
    </dgm:pt>
    <dgm:pt modelId="{4ACEC8C5-4450-45D4-8B68-872C28F33145}" type="pres">
      <dgm:prSet presAssocID="{B6A5A5D6-56B6-4078-A3D9-8232DAEA34DF}" presName="hierRoot2" presStyleCnt="0">
        <dgm:presLayoutVars>
          <dgm:hierBranch val="init"/>
        </dgm:presLayoutVars>
      </dgm:prSet>
      <dgm:spPr/>
    </dgm:pt>
    <dgm:pt modelId="{296CCD64-D237-41E1-B423-2ABB53AE00B7}" type="pres">
      <dgm:prSet presAssocID="{B6A5A5D6-56B6-4078-A3D9-8232DAEA34DF}" presName="rootComposite" presStyleCnt="0"/>
      <dgm:spPr/>
    </dgm:pt>
    <dgm:pt modelId="{586AA170-C52B-42A2-B980-3C461AC7F68D}" type="pres">
      <dgm:prSet presAssocID="{B6A5A5D6-56B6-4078-A3D9-8232DAEA34DF}" presName="rootText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8BD2D881-890E-4417-AC99-7B833DC7AF9A}" type="pres">
      <dgm:prSet presAssocID="{B6A5A5D6-56B6-4078-A3D9-8232DAEA34DF}" presName="rootConnector" presStyleLbl="node3" presStyleIdx="4" presStyleCnt="5"/>
      <dgm:spPr/>
      <dgm:t>
        <a:bodyPr/>
        <a:lstStyle/>
        <a:p>
          <a:endParaRPr lang="es-MX"/>
        </a:p>
      </dgm:t>
    </dgm:pt>
    <dgm:pt modelId="{7916A577-4678-42B6-BFB9-FE1C316A3495}" type="pres">
      <dgm:prSet presAssocID="{B6A5A5D6-56B6-4078-A3D9-8232DAEA34DF}" presName="hierChild4" presStyleCnt="0"/>
      <dgm:spPr/>
    </dgm:pt>
    <dgm:pt modelId="{7FAB6BAD-1A11-42F1-870F-268379B83595}" type="pres">
      <dgm:prSet presAssocID="{E08CEA12-CCED-4938-B4E4-5041F81309CD}" presName="Name37" presStyleLbl="parChTrans1D4" presStyleIdx="5" presStyleCnt="7"/>
      <dgm:spPr/>
      <dgm:t>
        <a:bodyPr/>
        <a:lstStyle/>
        <a:p>
          <a:endParaRPr lang="es-MX"/>
        </a:p>
      </dgm:t>
    </dgm:pt>
    <dgm:pt modelId="{D2F1906C-B038-4EAE-83FE-DE0B42C8595E}" type="pres">
      <dgm:prSet presAssocID="{DE3598E5-D65C-4631-8A37-1BEE956C3D15}" presName="hierRoot2" presStyleCnt="0">
        <dgm:presLayoutVars>
          <dgm:hierBranch val="init"/>
        </dgm:presLayoutVars>
      </dgm:prSet>
      <dgm:spPr/>
    </dgm:pt>
    <dgm:pt modelId="{45178634-7D42-4A04-9D95-44AC6DF96B03}" type="pres">
      <dgm:prSet presAssocID="{DE3598E5-D65C-4631-8A37-1BEE956C3D15}" presName="rootComposite" presStyleCnt="0"/>
      <dgm:spPr/>
    </dgm:pt>
    <dgm:pt modelId="{C2BBF0A8-32AF-4361-BBE9-4D86FF484382}" type="pres">
      <dgm:prSet presAssocID="{DE3598E5-D65C-4631-8A37-1BEE956C3D15}" presName="rootText" presStyleLbl="node4" presStyleIdx="5" presStyleCnt="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5801712B-B9F6-4D1A-ADF9-5E1740D5CA11}" type="pres">
      <dgm:prSet presAssocID="{DE3598E5-D65C-4631-8A37-1BEE956C3D15}" presName="rootConnector" presStyleLbl="node4" presStyleIdx="5" presStyleCnt="7"/>
      <dgm:spPr/>
      <dgm:t>
        <a:bodyPr/>
        <a:lstStyle/>
        <a:p>
          <a:endParaRPr lang="es-MX"/>
        </a:p>
      </dgm:t>
    </dgm:pt>
    <dgm:pt modelId="{CDF22330-26D9-4EA1-A6F0-75BDE04085AB}" type="pres">
      <dgm:prSet presAssocID="{DE3598E5-D65C-4631-8A37-1BEE956C3D15}" presName="hierChild4" presStyleCnt="0"/>
      <dgm:spPr/>
    </dgm:pt>
    <dgm:pt modelId="{A2AFE2D5-CB00-4B80-B203-862E8F87C7FD}" type="pres">
      <dgm:prSet presAssocID="{804072A6-B5E9-44F2-8D58-1E7B1CE17D16}" presName="Name37" presStyleLbl="parChTrans1D4" presStyleIdx="6" presStyleCnt="7"/>
      <dgm:spPr/>
      <dgm:t>
        <a:bodyPr/>
        <a:lstStyle/>
        <a:p>
          <a:endParaRPr lang="es-MX"/>
        </a:p>
      </dgm:t>
    </dgm:pt>
    <dgm:pt modelId="{F40C6E0C-8B0A-4972-8285-AD37D431DB2D}" type="pres">
      <dgm:prSet presAssocID="{8194C7E9-6760-4A6E-A2F7-67670351D59A}" presName="hierRoot2" presStyleCnt="0">
        <dgm:presLayoutVars>
          <dgm:hierBranch val="init"/>
        </dgm:presLayoutVars>
      </dgm:prSet>
      <dgm:spPr/>
    </dgm:pt>
    <dgm:pt modelId="{F263AA62-7677-4D03-BADB-58D49B3BA633}" type="pres">
      <dgm:prSet presAssocID="{8194C7E9-6760-4A6E-A2F7-67670351D59A}" presName="rootComposite" presStyleCnt="0"/>
      <dgm:spPr/>
    </dgm:pt>
    <dgm:pt modelId="{4A5F7393-3E42-4401-9130-D2801A6CDC12}" type="pres">
      <dgm:prSet presAssocID="{8194C7E9-6760-4A6E-A2F7-67670351D59A}" presName="rootText" presStyleLbl="node4" presStyleIdx="6" presStyleCnt="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07FE6B36-5E69-41C0-899C-67556ADB8978}" type="pres">
      <dgm:prSet presAssocID="{8194C7E9-6760-4A6E-A2F7-67670351D59A}" presName="rootConnector" presStyleLbl="node4" presStyleIdx="6" presStyleCnt="7"/>
      <dgm:spPr/>
      <dgm:t>
        <a:bodyPr/>
        <a:lstStyle/>
        <a:p>
          <a:endParaRPr lang="es-MX"/>
        </a:p>
      </dgm:t>
    </dgm:pt>
    <dgm:pt modelId="{FAB89D42-D2FD-4FF1-B484-2175A0499FEA}" type="pres">
      <dgm:prSet presAssocID="{8194C7E9-6760-4A6E-A2F7-67670351D59A}" presName="hierChild4" presStyleCnt="0"/>
      <dgm:spPr/>
    </dgm:pt>
    <dgm:pt modelId="{7A99BF75-619D-4913-B359-6DEF2B6E5FB2}" type="pres">
      <dgm:prSet presAssocID="{8194C7E9-6760-4A6E-A2F7-67670351D59A}" presName="hierChild5" presStyleCnt="0"/>
      <dgm:spPr/>
    </dgm:pt>
    <dgm:pt modelId="{A8A2BA7C-B011-4920-9B1E-F5825FD1AEC7}" type="pres">
      <dgm:prSet presAssocID="{DE3598E5-D65C-4631-8A37-1BEE956C3D15}" presName="hierChild5" presStyleCnt="0"/>
      <dgm:spPr/>
    </dgm:pt>
    <dgm:pt modelId="{F2F753E8-D24F-491B-8DEB-790D3C26A4C1}" type="pres">
      <dgm:prSet presAssocID="{B6A5A5D6-56B6-4078-A3D9-8232DAEA34DF}" presName="hierChild5" presStyleCnt="0"/>
      <dgm:spPr/>
    </dgm:pt>
    <dgm:pt modelId="{85877DCC-F28F-4580-9430-A68AA2B396BD}" type="pres">
      <dgm:prSet presAssocID="{96F92195-F871-4FD0-9FD8-41B669995BBC}" presName="hierChild5" presStyleCnt="0"/>
      <dgm:spPr/>
    </dgm:pt>
    <dgm:pt modelId="{E0A75231-87E8-4A2F-AB45-699C6E0329F5}" type="pres">
      <dgm:prSet presAssocID="{4224D86B-9513-44D3-9E94-DDE81E3BDF7B}" presName="hierChild3" presStyleCnt="0"/>
      <dgm:spPr/>
    </dgm:pt>
  </dgm:ptLst>
  <dgm:cxnLst>
    <dgm:cxn modelId="{EAFA374C-F17D-4F9C-ABA0-A606DB70FDE4}" srcId="{96F92195-F871-4FD0-9FD8-41B669995BBC}" destId="{CFF2AFAE-AB28-495C-8714-2BE94A3F7984}" srcOrd="0" destOrd="0" parTransId="{C43C9E25-FFCD-4D3D-9A79-7A37609E14E7}" sibTransId="{5CE125E0-F4AD-4F4D-BE22-BD15DEB1133C}"/>
    <dgm:cxn modelId="{A681D53E-3C29-4283-9C81-41B3F7434A7E}" type="presOf" srcId="{A77CF22B-C340-43AE-9D9A-547093AD9F7A}" destId="{049222B4-A4DE-42A5-BB53-FB5B0CD9BE3A}" srcOrd="0" destOrd="0" presId="urn:microsoft.com/office/officeart/2005/8/layout/orgChart1"/>
    <dgm:cxn modelId="{D2FABA9E-AF64-4FF4-8E65-00C315C8476B}" type="presOf" srcId="{96F92195-F871-4FD0-9FD8-41B669995BBC}" destId="{1E36BD25-795C-49D9-9C61-BD9E5872649B}" srcOrd="1" destOrd="0" presId="urn:microsoft.com/office/officeart/2005/8/layout/orgChart1"/>
    <dgm:cxn modelId="{1C80F039-3087-41B0-9E1A-FC058950716E}" type="presOf" srcId="{363D8BF5-2759-499E-A632-4AFE11429467}" destId="{4A44123D-26F9-4151-B0AE-AB58A5C758B8}" srcOrd="0" destOrd="0" presId="urn:microsoft.com/office/officeart/2005/8/layout/orgChart1"/>
    <dgm:cxn modelId="{4DCF681C-D60C-4376-8B85-3E21A1F3E9D7}" type="presOf" srcId="{4A79DAC5-492F-4531-95E5-41C540282023}" destId="{732D3988-CF1C-4856-9EC2-0A6F4DFD4E67}" srcOrd="0" destOrd="0" presId="urn:microsoft.com/office/officeart/2005/8/layout/orgChart1"/>
    <dgm:cxn modelId="{9DCF1FAA-321F-454F-95DC-F96CEF875E9B}" srcId="{7AE23436-4A29-4DD7-ADE8-BCA7498B644D}" destId="{1199AD7F-7363-429F-B9EF-47C6477D8BB8}" srcOrd="0" destOrd="0" parTransId="{8DC19734-B3F3-4D4D-9DF6-B006F291BE1B}" sibTransId="{10C507C4-CC03-47FE-BF7F-B6301C998F8F}"/>
    <dgm:cxn modelId="{061DD516-80F2-4197-ADF0-E3AADB8CF52C}" type="presOf" srcId="{5C62E3E1-0996-45A3-938B-58065BDA01FB}" destId="{70FCD5D5-8C02-4BBC-9C11-9E03D847A914}" srcOrd="0" destOrd="0" presId="urn:microsoft.com/office/officeart/2005/8/layout/orgChart1"/>
    <dgm:cxn modelId="{5263BB7A-7B6F-428A-8C3B-1FD142335655}" type="presOf" srcId="{EBC779F8-87C7-48BC-A14D-5C2B99B15CBE}" destId="{B6144F35-AA70-4F6C-B1BD-F7F57675272B}" srcOrd="1" destOrd="0" presId="urn:microsoft.com/office/officeart/2005/8/layout/orgChart1"/>
    <dgm:cxn modelId="{AACA088C-1688-43FC-B335-2340730AD5EF}" type="presOf" srcId="{CFF2AFAE-AB28-495C-8714-2BE94A3F7984}" destId="{510ED18F-C2EB-4E42-AA66-49B588F8A064}" srcOrd="0" destOrd="0" presId="urn:microsoft.com/office/officeart/2005/8/layout/orgChart1"/>
    <dgm:cxn modelId="{A42F4802-4668-414A-BACF-A9550A6795B8}" type="presOf" srcId="{EAA91D26-7434-4B2D-8359-97B8F078E9DD}" destId="{C02816EB-50FE-481F-856A-F99FCD699565}" srcOrd="1" destOrd="0" presId="urn:microsoft.com/office/officeart/2005/8/layout/orgChart1"/>
    <dgm:cxn modelId="{3150E445-6DDA-4536-AD44-F67AD0068BD5}" type="presOf" srcId="{4224D86B-9513-44D3-9E94-DDE81E3BDF7B}" destId="{56E53CB5-3494-4349-BDFC-6BA0C09D61B6}" srcOrd="0" destOrd="0" presId="urn:microsoft.com/office/officeart/2005/8/layout/orgChart1"/>
    <dgm:cxn modelId="{ECB11F43-AE11-4283-9C0E-B1A67E4CAF4F}" srcId="{4A79DAC5-492F-4531-95E5-41C540282023}" destId="{EAA91D26-7434-4B2D-8359-97B8F078E9DD}" srcOrd="0" destOrd="0" parTransId="{2ACEAF35-2FA2-4A91-BB30-A0B952BA8754}" sibTransId="{58134876-6452-4C67-82CE-9766915103AB}"/>
    <dgm:cxn modelId="{06ED4AE1-D833-44C5-9CCB-5FBC10897762}" type="presOf" srcId="{C43C9E25-FFCD-4D3D-9A79-7A37609E14E7}" destId="{E1961A61-C2E0-4DDF-9903-6DB053773362}" srcOrd="0" destOrd="0" presId="urn:microsoft.com/office/officeart/2005/8/layout/orgChart1"/>
    <dgm:cxn modelId="{D36FB455-DFE7-426A-B39C-4673B15EF6C1}" type="presOf" srcId="{4224D86B-9513-44D3-9E94-DDE81E3BDF7B}" destId="{7213EFB2-7D69-4955-849C-651E745AC163}" srcOrd="1" destOrd="0" presId="urn:microsoft.com/office/officeart/2005/8/layout/orgChart1"/>
    <dgm:cxn modelId="{D6C787BE-49B1-4AC0-9ED9-17D7618EE6E9}" type="presOf" srcId="{E08CEA12-CCED-4938-B4E4-5041F81309CD}" destId="{7FAB6BAD-1A11-42F1-870F-268379B83595}" srcOrd="0" destOrd="0" presId="urn:microsoft.com/office/officeart/2005/8/layout/orgChart1"/>
    <dgm:cxn modelId="{B6533A87-AF1D-4C26-B47A-0097692B6E5B}" srcId="{CFF2AFAE-AB28-495C-8714-2BE94A3F7984}" destId="{7328826E-D652-4779-B3BD-FB1DED84CA0D}" srcOrd="0" destOrd="0" parTransId="{39F8D58E-AB67-4BF7-90BC-8059FCCA2709}" sibTransId="{9AD4B1C6-387F-47FC-B1A9-2DF568DB74E2}"/>
    <dgm:cxn modelId="{0B33DF77-FBDC-4117-8A10-5AB725C370F3}" type="presOf" srcId="{8194C7E9-6760-4A6E-A2F7-67670351D59A}" destId="{07FE6B36-5E69-41C0-899C-67556ADB8978}" srcOrd="1" destOrd="0" presId="urn:microsoft.com/office/officeart/2005/8/layout/orgChart1"/>
    <dgm:cxn modelId="{4F211CD2-503A-44AC-913F-B84C73B26245}" type="presOf" srcId="{2CAFAEB9-D505-43CD-9D6A-54B085BE64DB}" destId="{22126749-A5FB-4EF9-BFBB-DE963EA8115E}" srcOrd="0" destOrd="0" presId="urn:microsoft.com/office/officeart/2005/8/layout/orgChart1"/>
    <dgm:cxn modelId="{83E2FFCF-81CB-473A-B71C-72CB61DD208E}" srcId="{4224D86B-9513-44D3-9E94-DDE81E3BDF7B}" destId="{96F92195-F871-4FD0-9FD8-41B669995BBC}" srcOrd="1" destOrd="0" parTransId="{B1A4A143-54BF-4B2F-97C1-3985DF1B6D84}" sibTransId="{07F5CD27-3D95-492F-B444-FB2E378D4E62}"/>
    <dgm:cxn modelId="{FAAB2ACE-221B-4AF4-9DC9-2B2BF7F9DA3C}" type="presOf" srcId="{4A79DAC5-492F-4531-95E5-41C540282023}" destId="{82B84614-48F9-4562-AC2D-C87FCF27AD43}" srcOrd="1" destOrd="0" presId="urn:microsoft.com/office/officeart/2005/8/layout/orgChart1"/>
    <dgm:cxn modelId="{61C05B65-11FB-41F5-94F7-2FA04356B363}" srcId="{DE3598E5-D65C-4631-8A37-1BEE956C3D15}" destId="{8194C7E9-6760-4A6E-A2F7-67670351D59A}" srcOrd="0" destOrd="0" parTransId="{804072A6-B5E9-44F2-8D58-1E7B1CE17D16}" sibTransId="{5BC20497-8C33-4A1F-AF79-10E7210F5BF1}"/>
    <dgm:cxn modelId="{AD508822-B04D-415D-9DE8-125605C3B037}" srcId="{1199AD7F-7363-429F-B9EF-47C6477D8BB8}" destId="{A77CF22B-C340-43AE-9D9A-547093AD9F7A}" srcOrd="1" destOrd="0" parTransId="{943CB384-B580-429B-807B-AC2E31F8832D}" sibTransId="{3282405F-C1AD-4FC0-8626-37DA37C6FBBF}"/>
    <dgm:cxn modelId="{E6EA2F89-0D00-4A75-A1B8-CC0CB84E087C}" type="presOf" srcId="{1199AD7F-7363-429F-B9EF-47C6477D8BB8}" destId="{11634736-F043-47F1-AFC3-74B6BEBE0ACA}" srcOrd="1" destOrd="0" presId="urn:microsoft.com/office/officeart/2005/8/layout/orgChart1"/>
    <dgm:cxn modelId="{A7B15E8C-CA9B-4A31-834C-C81B1BB6D97B}" type="presOf" srcId="{EAA91D26-7434-4B2D-8359-97B8F078E9DD}" destId="{72CF9096-8B79-49DC-945A-41580F85D43D}" srcOrd="0" destOrd="0" presId="urn:microsoft.com/office/officeart/2005/8/layout/orgChart1"/>
    <dgm:cxn modelId="{F114406E-03B1-49E7-952B-3D18891F31AF}" srcId="{7AE23436-4A29-4DD7-ADE8-BCA7498B644D}" destId="{7FF3E8FE-7867-432C-97DC-5A26E074E09F}" srcOrd="1" destOrd="0" parTransId="{5C62E3E1-0996-45A3-938B-58065BDA01FB}" sibTransId="{649C2956-BCE5-4FFD-AAF4-7F8B9D3F608A}"/>
    <dgm:cxn modelId="{64388B15-BB78-470B-89C9-BCD30BDB8641}" srcId="{96F92195-F871-4FD0-9FD8-41B669995BBC}" destId="{B6A5A5D6-56B6-4078-A3D9-8232DAEA34DF}" srcOrd="1" destOrd="0" parTransId="{7DD8C377-9322-444E-AB69-A5828AA3A32B}" sibTransId="{F9C61B76-8731-4D13-99AE-E514F54C2A23}"/>
    <dgm:cxn modelId="{B99B268E-5DA4-4BB9-8EB6-4234FEBE743E}" type="presOf" srcId="{CFF2AFAE-AB28-495C-8714-2BE94A3F7984}" destId="{E16C81F8-86ED-4C23-9265-E5730F1C5490}" srcOrd="1" destOrd="0" presId="urn:microsoft.com/office/officeart/2005/8/layout/orgChart1"/>
    <dgm:cxn modelId="{854A07A8-F575-4EB9-BFD2-C8566526FA76}" srcId="{1199AD7F-7363-429F-B9EF-47C6477D8BB8}" destId="{4A79DAC5-492F-4531-95E5-41C540282023}" srcOrd="0" destOrd="0" parTransId="{674CAD1E-E920-4F71-BE1C-1D22510C1001}" sibTransId="{C4537744-B049-4F29-9E48-FA4C3CF658B7}"/>
    <dgm:cxn modelId="{4ACC422B-36C8-4442-BBDA-B372037D09D1}" type="presOf" srcId="{B1A4A143-54BF-4B2F-97C1-3985DF1B6D84}" destId="{C60F77BD-33A9-4639-86CF-F52E6280E6B4}" srcOrd="0" destOrd="0" presId="urn:microsoft.com/office/officeart/2005/8/layout/orgChart1"/>
    <dgm:cxn modelId="{10702D5E-7F64-46AD-89CF-560A23E5079C}" type="presOf" srcId="{7DD8C377-9322-444E-AB69-A5828AA3A32B}" destId="{FA3998D5-B8DF-44EB-8972-1F66276E874C}" srcOrd="0" destOrd="0" presId="urn:microsoft.com/office/officeart/2005/8/layout/orgChart1"/>
    <dgm:cxn modelId="{DD433F3C-B5FE-4EC2-9D69-E9DBDEC0C8E2}" type="presOf" srcId="{7328826E-D652-4779-B3BD-FB1DED84CA0D}" destId="{A86B3316-F747-407A-A6FF-9868D4FE9DD7}" srcOrd="0" destOrd="0" presId="urn:microsoft.com/office/officeart/2005/8/layout/orgChart1"/>
    <dgm:cxn modelId="{5A26C18F-1C73-4C28-9975-E66F7FA89F85}" type="presOf" srcId="{674CAD1E-E920-4F71-BE1C-1D22510C1001}" destId="{5A18A959-C6ED-4196-8FD5-3AEB743D64FF}" srcOrd="0" destOrd="0" presId="urn:microsoft.com/office/officeart/2005/8/layout/orgChart1"/>
    <dgm:cxn modelId="{53A33CD8-4D2A-4772-9076-41785E8D5EAB}" type="presOf" srcId="{8194C7E9-6760-4A6E-A2F7-67670351D59A}" destId="{4A5F7393-3E42-4401-9130-D2801A6CDC12}" srcOrd="0" destOrd="0" presId="urn:microsoft.com/office/officeart/2005/8/layout/orgChart1"/>
    <dgm:cxn modelId="{658B231C-BC97-4957-9B6E-0FC80EF408DF}" srcId="{B6A5A5D6-56B6-4078-A3D9-8232DAEA34DF}" destId="{DE3598E5-D65C-4631-8A37-1BEE956C3D15}" srcOrd="0" destOrd="0" parTransId="{E08CEA12-CCED-4938-B4E4-5041F81309CD}" sibTransId="{826733DA-ED0F-487E-8D60-5878BA8C6DB1}"/>
    <dgm:cxn modelId="{420EFCB1-629B-442E-B89D-4E42CA797AAD}" type="presOf" srcId="{EBC779F8-87C7-48BC-A14D-5C2B99B15CBE}" destId="{FA9652DA-ECCB-4630-A892-E26DAC313795}" srcOrd="0" destOrd="0" presId="urn:microsoft.com/office/officeart/2005/8/layout/orgChart1"/>
    <dgm:cxn modelId="{C67F07F7-45A3-46F6-9721-B63BA931C525}" srcId="{7AE23436-4A29-4DD7-ADE8-BCA7498B644D}" destId="{EBC779F8-87C7-48BC-A14D-5C2B99B15CBE}" srcOrd="2" destOrd="0" parTransId="{363D8BF5-2759-499E-A632-4AFE11429467}" sibTransId="{C567F1A8-6176-4894-9FBA-F557719AEBBB}"/>
    <dgm:cxn modelId="{095E9EB4-87E7-4876-B097-56F7DAC6878D}" type="presOf" srcId="{BA4EFA2C-C9C6-4290-BE0E-48774A4C6058}" destId="{EAC9EB01-5E46-4381-9F37-EB908F8FC860}" srcOrd="0" destOrd="0" presId="urn:microsoft.com/office/officeart/2005/8/layout/orgChart1"/>
    <dgm:cxn modelId="{7E0D0526-D33C-46C2-B630-B589ED605370}" type="presOf" srcId="{A77CF22B-C340-43AE-9D9A-547093AD9F7A}" destId="{ADCD86DD-260E-47BE-A404-42FBAF869DB8}" srcOrd="1" destOrd="0" presId="urn:microsoft.com/office/officeart/2005/8/layout/orgChart1"/>
    <dgm:cxn modelId="{F4C0EE80-5848-41D0-B619-F6C6AFC5C971}" type="presOf" srcId="{7FF3E8FE-7867-432C-97DC-5A26E074E09F}" destId="{A9EE9561-D79B-4D21-A453-798CAC55E90C}" srcOrd="1" destOrd="0" presId="urn:microsoft.com/office/officeart/2005/8/layout/orgChart1"/>
    <dgm:cxn modelId="{473C819F-8E96-4C74-8CD8-BD8D889C5D78}" type="presOf" srcId="{7FF3E8FE-7867-432C-97DC-5A26E074E09F}" destId="{AE98387C-B251-4851-A6AF-1200E58A01C4}" srcOrd="0" destOrd="0" presId="urn:microsoft.com/office/officeart/2005/8/layout/orgChart1"/>
    <dgm:cxn modelId="{4E1BEC04-E5EC-40BB-A1A1-F68B4C6AB94E}" type="presOf" srcId="{943CB384-B580-429B-807B-AC2E31F8832D}" destId="{23E83509-DAF9-4539-86C7-2AF6AA31AE24}" srcOrd="0" destOrd="0" presId="urn:microsoft.com/office/officeart/2005/8/layout/orgChart1"/>
    <dgm:cxn modelId="{F0FF6409-778E-43B5-871D-B90E01C862AC}" type="presOf" srcId="{7AE23436-4A29-4DD7-ADE8-BCA7498B644D}" destId="{143A4C77-7A8F-49A9-99DD-41CEE9BE0362}" srcOrd="1" destOrd="0" presId="urn:microsoft.com/office/officeart/2005/8/layout/orgChart1"/>
    <dgm:cxn modelId="{19C7855D-129E-49DE-9718-802C160F34E2}" srcId="{4224D86B-9513-44D3-9E94-DDE81E3BDF7B}" destId="{7AE23436-4A29-4DD7-ADE8-BCA7498B644D}" srcOrd="0" destOrd="0" parTransId="{BA4EFA2C-C9C6-4290-BE0E-48774A4C6058}" sibTransId="{8DD00DBD-6A9E-4719-A085-A5679015C1F8}"/>
    <dgm:cxn modelId="{3D00EF0D-E033-442B-B255-E68905D441C2}" type="presOf" srcId="{2ACEAF35-2FA2-4A91-BB30-A0B952BA8754}" destId="{248772E6-6B8E-4D69-A29C-6917E07E7FFF}" srcOrd="0" destOrd="0" presId="urn:microsoft.com/office/officeart/2005/8/layout/orgChart1"/>
    <dgm:cxn modelId="{3750958C-95E1-4DB0-BA2C-7B99478BA484}" type="presOf" srcId="{8DC19734-B3F3-4D4D-9DF6-B006F291BE1B}" destId="{53F97999-9B86-4561-B81B-2B2AFAD50787}" srcOrd="0" destOrd="0" presId="urn:microsoft.com/office/officeart/2005/8/layout/orgChart1"/>
    <dgm:cxn modelId="{EF00D311-D2AB-4DFC-B22F-40954DAFDC6B}" type="presOf" srcId="{BCDB954E-0AF0-41DD-9FB4-786811343AC3}" destId="{B727C9D3-0A96-41D8-BD39-D51438C7AA99}" srcOrd="0" destOrd="0" presId="urn:microsoft.com/office/officeart/2005/8/layout/orgChart1"/>
    <dgm:cxn modelId="{55410BA7-5270-4022-9A90-58E242BC4D1C}" type="presOf" srcId="{7AE23436-4A29-4DD7-ADE8-BCA7498B644D}" destId="{E5AF8C3E-FA04-4E87-B39F-3435CA062F18}" srcOrd="0" destOrd="0" presId="urn:microsoft.com/office/officeart/2005/8/layout/orgChart1"/>
    <dgm:cxn modelId="{767FCD39-0145-49C1-BEF2-31E3D1DD44B7}" type="presOf" srcId="{5480283A-7CB1-4512-8DDF-1BAEE726ECA1}" destId="{4ABA101E-D5E9-49EA-ADF9-CBAEBDA3F6D0}" srcOrd="1" destOrd="0" presId="urn:microsoft.com/office/officeart/2005/8/layout/orgChart1"/>
    <dgm:cxn modelId="{6EC8C0D3-3EAF-4ED7-8951-B0BC910EBB1A}" type="presOf" srcId="{1199AD7F-7363-429F-B9EF-47C6477D8BB8}" destId="{C7A51317-DE54-4AC6-9D8E-9A1411B18FE1}" srcOrd="0" destOrd="0" presId="urn:microsoft.com/office/officeart/2005/8/layout/orgChart1"/>
    <dgm:cxn modelId="{DD705D5E-84B2-486E-8A87-908CF53A848D}" type="presOf" srcId="{B6A5A5D6-56B6-4078-A3D9-8232DAEA34DF}" destId="{586AA170-C52B-42A2-B980-3C461AC7F68D}" srcOrd="0" destOrd="0" presId="urn:microsoft.com/office/officeart/2005/8/layout/orgChart1"/>
    <dgm:cxn modelId="{2252C351-D5FD-49D4-AB03-B9B995EDB4C4}" type="presOf" srcId="{DE3598E5-D65C-4631-8A37-1BEE956C3D15}" destId="{5801712B-B9F6-4D1A-ADF9-5E1740D5CA11}" srcOrd="1" destOrd="0" presId="urn:microsoft.com/office/officeart/2005/8/layout/orgChart1"/>
    <dgm:cxn modelId="{4D3B88BF-C8F4-404C-BC2F-5FA388648EFF}" type="presOf" srcId="{804072A6-B5E9-44F2-8D58-1E7B1CE17D16}" destId="{A2AFE2D5-CB00-4B80-B203-862E8F87C7FD}" srcOrd="0" destOrd="0" presId="urn:microsoft.com/office/officeart/2005/8/layout/orgChart1"/>
    <dgm:cxn modelId="{9937D63D-BB59-41DC-B3AB-8CA9FA7ACBB0}" type="presOf" srcId="{39F8D58E-AB67-4BF7-90BC-8059FCCA2709}" destId="{0D3F23D7-BBEC-414A-891A-AA0A3EB1819D}" srcOrd="0" destOrd="0" presId="urn:microsoft.com/office/officeart/2005/8/layout/orgChart1"/>
    <dgm:cxn modelId="{0D060248-7595-4F2D-9CF8-D27361769B64}" type="presOf" srcId="{DE3598E5-D65C-4631-8A37-1BEE956C3D15}" destId="{C2BBF0A8-32AF-4361-BBE9-4D86FF484382}" srcOrd="0" destOrd="0" presId="urn:microsoft.com/office/officeart/2005/8/layout/orgChart1"/>
    <dgm:cxn modelId="{72FF6ED9-C8E4-412E-8F56-8B3CE8A38F7E}" type="presOf" srcId="{96F92195-F871-4FD0-9FD8-41B669995BBC}" destId="{BF7F6155-1BED-426B-8116-C509341C4DE5}" srcOrd="0" destOrd="0" presId="urn:microsoft.com/office/officeart/2005/8/layout/orgChart1"/>
    <dgm:cxn modelId="{B1E6FFE2-E87D-4FAB-85E1-622D158F8A6D}" type="presOf" srcId="{B6A5A5D6-56B6-4078-A3D9-8232DAEA34DF}" destId="{8BD2D881-890E-4417-AC99-7B833DC7AF9A}" srcOrd="1" destOrd="0" presId="urn:microsoft.com/office/officeart/2005/8/layout/orgChart1"/>
    <dgm:cxn modelId="{1DBC138D-C7CC-40F4-8F61-C575DD1B52CD}" srcId="{2CAFAEB9-D505-43CD-9D6A-54B085BE64DB}" destId="{4224D86B-9513-44D3-9E94-DDE81E3BDF7B}" srcOrd="0" destOrd="0" parTransId="{4C0AB31D-7C6F-4835-9BDE-2D73E832AF76}" sibTransId="{F129C9AD-2643-4AD1-A483-D91B5F861CDD}"/>
    <dgm:cxn modelId="{E73614EE-624D-48E5-A6A3-9560173B7650}" type="presOf" srcId="{5480283A-7CB1-4512-8DDF-1BAEE726ECA1}" destId="{A890C5D2-4E9B-434B-ADFE-DFB96224275B}" srcOrd="0" destOrd="0" presId="urn:microsoft.com/office/officeart/2005/8/layout/orgChart1"/>
    <dgm:cxn modelId="{D00EA8E2-575D-4B52-A088-AB2E68372133}" srcId="{A77CF22B-C340-43AE-9D9A-547093AD9F7A}" destId="{5480283A-7CB1-4512-8DDF-1BAEE726ECA1}" srcOrd="0" destOrd="0" parTransId="{BCDB954E-0AF0-41DD-9FB4-786811343AC3}" sibTransId="{1F7E66E0-9F2B-4F54-B6AC-438D91C7B610}"/>
    <dgm:cxn modelId="{DC3FF1F9-C203-4187-9B76-747DBB325BDE}" type="presOf" srcId="{7328826E-D652-4779-B3BD-FB1DED84CA0D}" destId="{43A19482-C7B6-45E7-8437-9B8E7E936208}" srcOrd="1" destOrd="0" presId="urn:microsoft.com/office/officeart/2005/8/layout/orgChart1"/>
    <dgm:cxn modelId="{BC7B8793-C833-4493-813E-E1110CF3CE31}" type="presParOf" srcId="{22126749-A5FB-4EF9-BFBB-DE963EA8115E}" destId="{3C6B50E5-7E66-4779-8275-F0C6DA47870F}" srcOrd="0" destOrd="0" presId="urn:microsoft.com/office/officeart/2005/8/layout/orgChart1"/>
    <dgm:cxn modelId="{4C849927-E178-403D-A511-6BBDF0557A7B}" type="presParOf" srcId="{3C6B50E5-7E66-4779-8275-F0C6DA47870F}" destId="{F288A939-FF4E-424B-BDFF-102C6846D1D5}" srcOrd="0" destOrd="0" presId="urn:microsoft.com/office/officeart/2005/8/layout/orgChart1"/>
    <dgm:cxn modelId="{5107347B-66F2-4493-AE47-040C993288E4}" type="presParOf" srcId="{F288A939-FF4E-424B-BDFF-102C6846D1D5}" destId="{56E53CB5-3494-4349-BDFC-6BA0C09D61B6}" srcOrd="0" destOrd="0" presId="urn:microsoft.com/office/officeart/2005/8/layout/orgChart1"/>
    <dgm:cxn modelId="{376CA0BA-AC87-4AB3-8210-FA6C19528C13}" type="presParOf" srcId="{F288A939-FF4E-424B-BDFF-102C6846D1D5}" destId="{7213EFB2-7D69-4955-849C-651E745AC163}" srcOrd="1" destOrd="0" presId="urn:microsoft.com/office/officeart/2005/8/layout/orgChart1"/>
    <dgm:cxn modelId="{F9D21F0D-D585-4074-BF6F-DA85FF2F4CF5}" type="presParOf" srcId="{3C6B50E5-7E66-4779-8275-F0C6DA47870F}" destId="{A2165185-90BE-4EF9-B413-BE1D245E74E4}" srcOrd="1" destOrd="0" presId="urn:microsoft.com/office/officeart/2005/8/layout/orgChart1"/>
    <dgm:cxn modelId="{AF35FAE1-16D5-44EE-9488-18DB78EAD714}" type="presParOf" srcId="{A2165185-90BE-4EF9-B413-BE1D245E74E4}" destId="{EAC9EB01-5E46-4381-9F37-EB908F8FC860}" srcOrd="0" destOrd="0" presId="urn:microsoft.com/office/officeart/2005/8/layout/orgChart1"/>
    <dgm:cxn modelId="{22742D3D-C31F-4ED8-A73F-F475E65E5465}" type="presParOf" srcId="{A2165185-90BE-4EF9-B413-BE1D245E74E4}" destId="{3239B617-2DE1-4B4A-AB9A-033D5F7742D2}" srcOrd="1" destOrd="0" presId="urn:microsoft.com/office/officeart/2005/8/layout/orgChart1"/>
    <dgm:cxn modelId="{03DE842B-8FE3-44C7-91E7-B00B655699BB}" type="presParOf" srcId="{3239B617-2DE1-4B4A-AB9A-033D5F7742D2}" destId="{6012B0F7-7A5A-45C7-B577-428D75638F33}" srcOrd="0" destOrd="0" presId="urn:microsoft.com/office/officeart/2005/8/layout/orgChart1"/>
    <dgm:cxn modelId="{DD7A5C4D-2AC9-427B-8ADF-BDBC4458FCA4}" type="presParOf" srcId="{6012B0F7-7A5A-45C7-B577-428D75638F33}" destId="{E5AF8C3E-FA04-4E87-B39F-3435CA062F18}" srcOrd="0" destOrd="0" presId="urn:microsoft.com/office/officeart/2005/8/layout/orgChart1"/>
    <dgm:cxn modelId="{086C12C5-BB79-4BF3-A9E5-27957911CB17}" type="presParOf" srcId="{6012B0F7-7A5A-45C7-B577-428D75638F33}" destId="{143A4C77-7A8F-49A9-99DD-41CEE9BE0362}" srcOrd="1" destOrd="0" presId="urn:microsoft.com/office/officeart/2005/8/layout/orgChart1"/>
    <dgm:cxn modelId="{3415BF38-C23D-4B61-9E8F-428A3EA95597}" type="presParOf" srcId="{3239B617-2DE1-4B4A-AB9A-033D5F7742D2}" destId="{45272619-961F-4C8A-B541-9DB5DA263A81}" srcOrd="1" destOrd="0" presId="urn:microsoft.com/office/officeart/2005/8/layout/orgChart1"/>
    <dgm:cxn modelId="{FA17A5E1-241D-4F76-94BB-6E5EF7E3208F}" type="presParOf" srcId="{45272619-961F-4C8A-B541-9DB5DA263A81}" destId="{53F97999-9B86-4561-B81B-2B2AFAD50787}" srcOrd="0" destOrd="0" presId="urn:microsoft.com/office/officeart/2005/8/layout/orgChart1"/>
    <dgm:cxn modelId="{B4BE3118-9D81-4095-9C88-005E6DE44FF6}" type="presParOf" srcId="{45272619-961F-4C8A-B541-9DB5DA263A81}" destId="{75C38D20-DD4E-47A6-A98B-F5D6F3229A57}" srcOrd="1" destOrd="0" presId="urn:microsoft.com/office/officeart/2005/8/layout/orgChart1"/>
    <dgm:cxn modelId="{3AFF2317-7F11-457F-9849-0AE56E7ADC42}" type="presParOf" srcId="{75C38D20-DD4E-47A6-A98B-F5D6F3229A57}" destId="{8A7451A0-F19F-4002-8B6E-C97D9C23F3C8}" srcOrd="0" destOrd="0" presId="urn:microsoft.com/office/officeart/2005/8/layout/orgChart1"/>
    <dgm:cxn modelId="{3540ED93-0524-45CB-AB1A-5CEEA8669A2E}" type="presParOf" srcId="{8A7451A0-F19F-4002-8B6E-C97D9C23F3C8}" destId="{C7A51317-DE54-4AC6-9D8E-9A1411B18FE1}" srcOrd="0" destOrd="0" presId="urn:microsoft.com/office/officeart/2005/8/layout/orgChart1"/>
    <dgm:cxn modelId="{C9D5AD3E-0A83-4C57-9CF9-D407243498D7}" type="presParOf" srcId="{8A7451A0-F19F-4002-8B6E-C97D9C23F3C8}" destId="{11634736-F043-47F1-AFC3-74B6BEBE0ACA}" srcOrd="1" destOrd="0" presId="urn:microsoft.com/office/officeart/2005/8/layout/orgChart1"/>
    <dgm:cxn modelId="{A7D161A5-E3E9-4BA7-9F60-3E95F0C1C1EC}" type="presParOf" srcId="{75C38D20-DD4E-47A6-A98B-F5D6F3229A57}" destId="{C3E65793-2CEA-4A5A-B30D-5EFC2FA8CFB0}" srcOrd="1" destOrd="0" presId="urn:microsoft.com/office/officeart/2005/8/layout/orgChart1"/>
    <dgm:cxn modelId="{2E6BE03C-E1A6-4567-AB25-2DE514DFF829}" type="presParOf" srcId="{C3E65793-2CEA-4A5A-B30D-5EFC2FA8CFB0}" destId="{5A18A959-C6ED-4196-8FD5-3AEB743D64FF}" srcOrd="0" destOrd="0" presId="urn:microsoft.com/office/officeart/2005/8/layout/orgChart1"/>
    <dgm:cxn modelId="{7BC66803-04A1-46DA-A727-865EE1FC62DB}" type="presParOf" srcId="{C3E65793-2CEA-4A5A-B30D-5EFC2FA8CFB0}" destId="{F66C8DAE-6A76-44FE-B618-A50F5F5CE5AA}" srcOrd="1" destOrd="0" presId="urn:microsoft.com/office/officeart/2005/8/layout/orgChart1"/>
    <dgm:cxn modelId="{29AFBA42-73C5-4F88-9C69-AF2578D0C6B0}" type="presParOf" srcId="{F66C8DAE-6A76-44FE-B618-A50F5F5CE5AA}" destId="{24580C0C-B5F3-47DA-878E-C5A20E8EDFC7}" srcOrd="0" destOrd="0" presId="urn:microsoft.com/office/officeart/2005/8/layout/orgChart1"/>
    <dgm:cxn modelId="{27D92F86-9A92-48EB-8A38-496EFACDECBC}" type="presParOf" srcId="{24580C0C-B5F3-47DA-878E-C5A20E8EDFC7}" destId="{732D3988-CF1C-4856-9EC2-0A6F4DFD4E67}" srcOrd="0" destOrd="0" presId="urn:microsoft.com/office/officeart/2005/8/layout/orgChart1"/>
    <dgm:cxn modelId="{0F8A8F13-F016-4204-8927-3B5265304F1F}" type="presParOf" srcId="{24580C0C-B5F3-47DA-878E-C5A20E8EDFC7}" destId="{82B84614-48F9-4562-AC2D-C87FCF27AD43}" srcOrd="1" destOrd="0" presId="urn:microsoft.com/office/officeart/2005/8/layout/orgChart1"/>
    <dgm:cxn modelId="{A9DB4CF6-EB80-46E9-BBF7-E20846AE711A}" type="presParOf" srcId="{F66C8DAE-6A76-44FE-B618-A50F5F5CE5AA}" destId="{587ACBF0-97FF-481B-BB81-2B8C86676B5C}" srcOrd="1" destOrd="0" presId="urn:microsoft.com/office/officeart/2005/8/layout/orgChart1"/>
    <dgm:cxn modelId="{A7696FB0-0DEE-4D60-836F-CB61D6554EC8}" type="presParOf" srcId="{587ACBF0-97FF-481B-BB81-2B8C86676B5C}" destId="{248772E6-6B8E-4D69-A29C-6917E07E7FFF}" srcOrd="0" destOrd="0" presId="urn:microsoft.com/office/officeart/2005/8/layout/orgChart1"/>
    <dgm:cxn modelId="{2ABB17C1-2972-4519-9594-167D09D7F70F}" type="presParOf" srcId="{587ACBF0-97FF-481B-BB81-2B8C86676B5C}" destId="{ED37D8DA-B570-4914-93A4-E3D722E8D5A0}" srcOrd="1" destOrd="0" presId="urn:microsoft.com/office/officeart/2005/8/layout/orgChart1"/>
    <dgm:cxn modelId="{934C92C6-D72F-485F-912C-D0F099254630}" type="presParOf" srcId="{ED37D8DA-B570-4914-93A4-E3D722E8D5A0}" destId="{3F6F9B42-F033-4454-9577-9567C66791F6}" srcOrd="0" destOrd="0" presId="urn:microsoft.com/office/officeart/2005/8/layout/orgChart1"/>
    <dgm:cxn modelId="{A55EDFE8-3D93-4B88-82FD-0799088F1DC4}" type="presParOf" srcId="{3F6F9B42-F033-4454-9577-9567C66791F6}" destId="{72CF9096-8B79-49DC-945A-41580F85D43D}" srcOrd="0" destOrd="0" presId="urn:microsoft.com/office/officeart/2005/8/layout/orgChart1"/>
    <dgm:cxn modelId="{FEAA00DB-6B86-4EA4-AE34-D02BFCB28157}" type="presParOf" srcId="{3F6F9B42-F033-4454-9577-9567C66791F6}" destId="{C02816EB-50FE-481F-856A-F99FCD699565}" srcOrd="1" destOrd="0" presId="urn:microsoft.com/office/officeart/2005/8/layout/orgChart1"/>
    <dgm:cxn modelId="{7ABC80D5-18D9-4852-87F7-0C72AAB3256D}" type="presParOf" srcId="{ED37D8DA-B570-4914-93A4-E3D722E8D5A0}" destId="{4466C7AA-FD7C-42B1-AE61-BD1208AD81E6}" srcOrd="1" destOrd="0" presId="urn:microsoft.com/office/officeart/2005/8/layout/orgChart1"/>
    <dgm:cxn modelId="{2BCEF015-B30C-47A1-AF02-1F434075E03A}" type="presParOf" srcId="{ED37D8DA-B570-4914-93A4-E3D722E8D5A0}" destId="{F5A2448B-4F30-4E59-AFD9-583E7A0E5F30}" srcOrd="2" destOrd="0" presId="urn:microsoft.com/office/officeart/2005/8/layout/orgChart1"/>
    <dgm:cxn modelId="{A443CE00-DBA9-4563-8CFB-6725C45061EA}" type="presParOf" srcId="{F66C8DAE-6A76-44FE-B618-A50F5F5CE5AA}" destId="{C19D8A57-16AD-4502-A8C4-0E2A9F6F1000}" srcOrd="2" destOrd="0" presId="urn:microsoft.com/office/officeart/2005/8/layout/orgChart1"/>
    <dgm:cxn modelId="{2009B56E-C43B-46D6-8410-8094D86295F0}" type="presParOf" srcId="{C3E65793-2CEA-4A5A-B30D-5EFC2FA8CFB0}" destId="{23E83509-DAF9-4539-86C7-2AF6AA31AE24}" srcOrd="2" destOrd="0" presId="urn:microsoft.com/office/officeart/2005/8/layout/orgChart1"/>
    <dgm:cxn modelId="{10A9CDB5-8500-4A4E-A4F8-612C22257304}" type="presParOf" srcId="{C3E65793-2CEA-4A5A-B30D-5EFC2FA8CFB0}" destId="{3DCB0AB9-2D90-4E51-A59C-DD2F6F4E9B3A}" srcOrd="3" destOrd="0" presId="urn:microsoft.com/office/officeart/2005/8/layout/orgChart1"/>
    <dgm:cxn modelId="{BCA01448-3D2B-48AD-9F42-D65EBE03B404}" type="presParOf" srcId="{3DCB0AB9-2D90-4E51-A59C-DD2F6F4E9B3A}" destId="{484383DB-56FE-4D1D-B12C-CC80290F3205}" srcOrd="0" destOrd="0" presId="urn:microsoft.com/office/officeart/2005/8/layout/orgChart1"/>
    <dgm:cxn modelId="{308B951B-6EFA-4A1A-90D9-62CD789B4EFE}" type="presParOf" srcId="{484383DB-56FE-4D1D-B12C-CC80290F3205}" destId="{049222B4-A4DE-42A5-BB53-FB5B0CD9BE3A}" srcOrd="0" destOrd="0" presId="urn:microsoft.com/office/officeart/2005/8/layout/orgChart1"/>
    <dgm:cxn modelId="{9E1BC684-EA16-4ADC-BB3E-91BDFA2F156C}" type="presParOf" srcId="{484383DB-56FE-4D1D-B12C-CC80290F3205}" destId="{ADCD86DD-260E-47BE-A404-42FBAF869DB8}" srcOrd="1" destOrd="0" presId="urn:microsoft.com/office/officeart/2005/8/layout/orgChart1"/>
    <dgm:cxn modelId="{8AE4E0FF-77B0-4C44-801C-C6AED562B808}" type="presParOf" srcId="{3DCB0AB9-2D90-4E51-A59C-DD2F6F4E9B3A}" destId="{B4817FA8-F3B0-4FB1-BBB7-EA45E822434D}" srcOrd="1" destOrd="0" presId="urn:microsoft.com/office/officeart/2005/8/layout/orgChart1"/>
    <dgm:cxn modelId="{F78841B2-46F5-468D-A299-60EC25CBA5B7}" type="presParOf" srcId="{B4817FA8-F3B0-4FB1-BBB7-EA45E822434D}" destId="{B727C9D3-0A96-41D8-BD39-D51438C7AA99}" srcOrd="0" destOrd="0" presId="urn:microsoft.com/office/officeart/2005/8/layout/orgChart1"/>
    <dgm:cxn modelId="{0B339779-CE65-4F2A-8973-A96E3144CA29}" type="presParOf" srcId="{B4817FA8-F3B0-4FB1-BBB7-EA45E822434D}" destId="{A804CB45-F0A7-4769-B0CA-9BDF8F91BCED}" srcOrd="1" destOrd="0" presId="urn:microsoft.com/office/officeart/2005/8/layout/orgChart1"/>
    <dgm:cxn modelId="{99E53466-4DA0-4A6E-AAB5-C498EEE1CB77}" type="presParOf" srcId="{A804CB45-F0A7-4769-B0CA-9BDF8F91BCED}" destId="{9839CC13-6A22-44AD-8C93-0369EB3A1649}" srcOrd="0" destOrd="0" presId="urn:microsoft.com/office/officeart/2005/8/layout/orgChart1"/>
    <dgm:cxn modelId="{7E1A37AB-B12E-48D9-A863-AD07342CCCF9}" type="presParOf" srcId="{9839CC13-6A22-44AD-8C93-0369EB3A1649}" destId="{A890C5D2-4E9B-434B-ADFE-DFB96224275B}" srcOrd="0" destOrd="0" presId="urn:microsoft.com/office/officeart/2005/8/layout/orgChart1"/>
    <dgm:cxn modelId="{9B51E4BD-6EAC-4824-84DE-B93BE60707D6}" type="presParOf" srcId="{9839CC13-6A22-44AD-8C93-0369EB3A1649}" destId="{4ABA101E-D5E9-49EA-ADF9-CBAEBDA3F6D0}" srcOrd="1" destOrd="0" presId="urn:microsoft.com/office/officeart/2005/8/layout/orgChart1"/>
    <dgm:cxn modelId="{E6174545-F83D-45F8-B2CE-DF5633B046CA}" type="presParOf" srcId="{A804CB45-F0A7-4769-B0CA-9BDF8F91BCED}" destId="{00876EB9-9E9A-4DF8-BF84-530DF955613E}" srcOrd="1" destOrd="0" presId="urn:microsoft.com/office/officeart/2005/8/layout/orgChart1"/>
    <dgm:cxn modelId="{A3D5D156-4C79-4A1D-A8DA-D63303B216E4}" type="presParOf" srcId="{A804CB45-F0A7-4769-B0CA-9BDF8F91BCED}" destId="{F72FBA93-F67E-48E9-9411-29C1E355C996}" srcOrd="2" destOrd="0" presId="urn:microsoft.com/office/officeart/2005/8/layout/orgChart1"/>
    <dgm:cxn modelId="{984D000E-3FD1-4019-A7FF-3360AF6AD6DB}" type="presParOf" srcId="{3DCB0AB9-2D90-4E51-A59C-DD2F6F4E9B3A}" destId="{66B0B5A3-3B1C-47C6-9C5A-113E488E93CC}" srcOrd="2" destOrd="0" presId="urn:microsoft.com/office/officeart/2005/8/layout/orgChart1"/>
    <dgm:cxn modelId="{6B938730-0870-4B3E-8445-2D862EE4286C}" type="presParOf" srcId="{75C38D20-DD4E-47A6-A98B-F5D6F3229A57}" destId="{1E3B4FF3-1B92-479B-8522-297B63AC21E2}" srcOrd="2" destOrd="0" presId="urn:microsoft.com/office/officeart/2005/8/layout/orgChart1"/>
    <dgm:cxn modelId="{A132D459-D24D-425F-BE01-9BA67ACD76D9}" type="presParOf" srcId="{45272619-961F-4C8A-B541-9DB5DA263A81}" destId="{70FCD5D5-8C02-4BBC-9C11-9E03D847A914}" srcOrd="2" destOrd="0" presId="urn:microsoft.com/office/officeart/2005/8/layout/orgChart1"/>
    <dgm:cxn modelId="{3E0FA58E-F927-41E6-BFFF-E1D1798D5F3C}" type="presParOf" srcId="{45272619-961F-4C8A-B541-9DB5DA263A81}" destId="{1BDB7A60-EDE6-4FB7-8112-152C07807AE4}" srcOrd="3" destOrd="0" presId="urn:microsoft.com/office/officeart/2005/8/layout/orgChart1"/>
    <dgm:cxn modelId="{D395100F-7A17-4EE8-9777-02A7DB7232CB}" type="presParOf" srcId="{1BDB7A60-EDE6-4FB7-8112-152C07807AE4}" destId="{35458183-F308-41E4-A82F-2827BCB33BCF}" srcOrd="0" destOrd="0" presId="urn:microsoft.com/office/officeart/2005/8/layout/orgChart1"/>
    <dgm:cxn modelId="{48FEB9C4-6019-467A-AD56-423753A8F480}" type="presParOf" srcId="{35458183-F308-41E4-A82F-2827BCB33BCF}" destId="{AE98387C-B251-4851-A6AF-1200E58A01C4}" srcOrd="0" destOrd="0" presId="urn:microsoft.com/office/officeart/2005/8/layout/orgChart1"/>
    <dgm:cxn modelId="{EB301D07-D86A-441F-BE6E-95F1CD478D53}" type="presParOf" srcId="{35458183-F308-41E4-A82F-2827BCB33BCF}" destId="{A9EE9561-D79B-4D21-A453-798CAC55E90C}" srcOrd="1" destOrd="0" presId="urn:microsoft.com/office/officeart/2005/8/layout/orgChart1"/>
    <dgm:cxn modelId="{1CB99BC8-E9DE-4E60-B601-2F9342F06FD9}" type="presParOf" srcId="{1BDB7A60-EDE6-4FB7-8112-152C07807AE4}" destId="{E5C34AAB-C495-447E-85AD-B0DFCE635337}" srcOrd="1" destOrd="0" presId="urn:microsoft.com/office/officeart/2005/8/layout/orgChart1"/>
    <dgm:cxn modelId="{A8AB3253-33FE-42E2-85D7-48AC869149CF}" type="presParOf" srcId="{1BDB7A60-EDE6-4FB7-8112-152C07807AE4}" destId="{9904B35E-7B01-4166-8663-0680B84E2F57}" srcOrd="2" destOrd="0" presId="urn:microsoft.com/office/officeart/2005/8/layout/orgChart1"/>
    <dgm:cxn modelId="{D2DC1A74-1B37-46E8-B4DF-9F48915D5871}" type="presParOf" srcId="{45272619-961F-4C8A-B541-9DB5DA263A81}" destId="{4A44123D-26F9-4151-B0AE-AB58A5C758B8}" srcOrd="4" destOrd="0" presId="urn:microsoft.com/office/officeart/2005/8/layout/orgChart1"/>
    <dgm:cxn modelId="{0D8C0BF7-0751-41F9-B19C-BE039177F863}" type="presParOf" srcId="{45272619-961F-4C8A-B541-9DB5DA263A81}" destId="{E360378B-7C78-4A8B-884E-1E65B994A4EA}" srcOrd="5" destOrd="0" presId="urn:microsoft.com/office/officeart/2005/8/layout/orgChart1"/>
    <dgm:cxn modelId="{03B64EA0-F073-4939-B05D-C586AA8061C0}" type="presParOf" srcId="{E360378B-7C78-4A8B-884E-1E65B994A4EA}" destId="{0ED1F46D-867E-4984-84E4-6656457CFEA6}" srcOrd="0" destOrd="0" presId="urn:microsoft.com/office/officeart/2005/8/layout/orgChart1"/>
    <dgm:cxn modelId="{8C79A877-0E21-4E6E-96FB-2AC273C1DC42}" type="presParOf" srcId="{0ED1F46D-867E-4984-84E4-6656457CFEA6}" destId="{FA9652DA-ECCB-4630-A892-E26DAC313795}" srcOrd="0" destOrd="0" presId="urn:microsoft.com/office/officeart/2005/8/layout/orgChart1"/>
    <dgm:cxn modelId="{F9AFB62B-8412-4813-AB12-58B70F6C5AB0}" type="presParOf" srcId="{0ED1F46D-867E-4984-84E4-6656457CFEA6}" destId="{B6144F35-AA70-4F6C-B1BD-F7F57675272B}" srcOrd="1" destOrd="0" presId="urn:microsoft.com/office/officeart/2005/8/layout/orgChart1"/>
    <dgm:cxn modelId="{996BFD0B-7B2D-441B-9917-DBFFE0DBF7F8}" type="presParOf" srcId="{E360378B-7C78-4A8B-884E-1E65B994A4EA}" destId="{3EA24711-6481-4050-970D-10E99FB06FF4}" srcOrd="1" destOrd="0" presId="urn:microsoft.com/office/officeart/2005/8/layout/orgChart1"/>
    <dgm:cxn modelId="{91A5A223-C11F-49E4-AEEF-AAF437EF2910}" type="presParOf" srcId="{E360378B-7C78-4A8B-884E-1E65B994A4EA}" destId="{82BD830D-F35E-4961-B0F5-2C60567F645A}" srcOrd="2" destOrd="0" presId="urn:microsoft.com/office/officeart/2005/8/layout/orgChart1"/>
    <dgm:cxn modelId="{64A93E33-8D94-411A-8A88-0C76C5C72F36}" type="presParOf" srcId="{3239B617-2DE1-4B4A-AB9A-033D5F7742D2}" destId="{B9150307-34C4-4741-B70C-1900F24A54B2}" srcOrd="2" destOrd="0" presId="urn:microsoft.com/office/officeart/2005/8/layout/orgChart1"/>
    <dgm:cxn modelId="{6943C6AD-D718-4FAD-8D03-02B7EC2AC640}" type="presParOf" srcId="{A2165185-90BE-4EF9-B413-BE1D245E74E4}" destId="{C60F77BD-33A9-4639-86CF-F52E6280E6B4}" srcOrd="2" destOrd="0" presId="urn:microsoft.com/office/officeart/2005/8/layout/orgChart1"/>
    <dgm:cxn modelId="{15D0AD21-1751-4EFC-A6BE-16E0AF3143A3}" type="presParOf" srcId="{A2165185-90BE-4EF9-B413-BE1D245E74E4}" destId="{5E3FD024-6B63-4862-B90E-C290CA83AC0D}" srcOrd="3" destOrd="0" presId="urn:microsoft.com/office/officeart/2005/8/layout/orgChart1"/>
    <dgm:cxn modelId="{C03EEF9D-4E93-4404-BA9C-52D26BDE6E8B}" type="presParOf" srcId="{5E3FD024-6B63-4862-B90E-C290CA83AC0D}" destId="{82F61EAD-E6EF-4B21-BB85-CAF504FA48E0}" srcOrd="0" destOrd="0" presId="urn:microsoft.com/office/officeart/2005/8/layout/orgChart1"/>
    <dgm:cxn modelId="{C502591E-2186-4DF1-9213-DF7195754D5B}" type="presParOf" srcId="{82F61EAD-E6EF-4B21-BB85-CAF504FA48E0}" destId="{BF7F6155-1BED-426B-8116-C509341C4DE5}" srcOrd="0" destOrd="0" presId="urn:microsoft.com/office/officeart/2005/8/layout/orgChart1"/>
    <dgm:cxn modelId="{8DBB63EA-AE16-4928-8AA7-C2C08ADBCB23}" type="presParOf" srcId="{82F61EAD-E6EF-4B21-BB85-CAF504FA48E0}" destId="{1E36BD25-795C-49D9-9C61-BD9E5872649B}" srcOrd="1" destOrd="0" presId="urn:microsoft.com/office/officeart/2005/8/layout/orgChart1"/>
    <dgm:cxn modelId="{A4875CB7-AFDF-413C-8F68-7C1D83C285AB}" type="presParOf" srcId="{5E3FD024-6B63-4862-B90E-C290CA83AC0D}" destId="{A07E2D0F-2796-4261-A33C-E6E741636DC3}" srcOrd="1" destOrd="0" presId="urn:microsoft.com/office/officeart/2005/8/layout/orgChart1"/>
    <dgm:cxn modelId="{6DB3CB24-5906-469E-A402-53847778B90F}" type="presParOf" srcId="{A07E2D0F-2796-4261-A33C-E6E741636DC3}" destId="{E1961A61-C2E0-4DDF-9903-6DB053773362}" srcOrd="0" destOrd="0" presId="urn:microsoft.com/office/officeart/2005/8/layout/orgChart1"/>
    <dgm:cxn modelId="{96B312DB-F157-4C62-A9E0-9744207B4F31}" type="presParOf" srcId="{A07E2D0F-2796-4261-A33C-E6E741636DC3}" destId="{30DDCC82-C945-4295-BC44-9F5E151B35BB}" srcOrd="1" destOrd="0" presId="urn:microsoft.com/office/officeart/2005/8/layout/orgChart1"/>
    <dgm:cxn modelId="{E161FBD1-C876-4CB4-8ABD-88FF5021189C}" type="presParOf" srcId="{30DDCC82-C945-4295-BC44-9F5E151B35BB}" destId="{B82D34B4-A3C2-4D82-AFC5-8CA8DF10C527}" srcOrd="0" destOrd="0" presId="urn:microsoft.com/office/officeart/2005/8/layout/orgChart1"/>
    <dgm:cxn modelId="{D9C50ACC-42CC-492E-9D94-8B3B497412E3}" type="presParOf" srcId="{B82D34B4-A3C2-4D82-AFC5-8CA8DF10C527}" destId="{510ED18F-C2EB-4E42-AA66-49B588F8A064}" srcOrd="0" destOrd="0" presId="urn:microsoft.com/office/officeart/2005/8/layout/orgChart1"/>
    <dgm:cxn modelId="{034E1AA6-1A9D-415C-9457-0723885903B5}" type="presParOf" srcId="{B82D34B4-A3C2-4D82-AFC5-8CA8DF10C527}" destId="{E16C81F8-86ED-4C23-9265-E5730F1C5490}" srcOrd="1" destOrd="0" presId="urn:microsoft.com/office/officeart/2005/8/layout/orgChart1"/>
    <dgm:cxn modelId="{A135F947-A134-40D6-86F9-B480A494FE9A}" type="presParOf" srcId="{30DDCC82-C945-4295-BC44-9F5E151B35BB}" destId="{F134DF28-0EAF-4F07-B692-2D9D4ADBDC05}" srcOrd="1" destOrd="0" presId="urn:microsoft.com/office/officeart/2005/8/layout/orgChart1"/>
    <dgm:cxn modelId="{035BDC95-643C-435C-8CD1-3C846F110DF6}" type="presParOf" srcId="{F134DF28-0EAF-4F07-B692-2D9D4ADBDC05}" destId="{0D3F23D7-BBEC-414A-891A-AA0A3EB1819D}" srcOrd="0" destOrd="0" presId="urn:microsoft.com/office/officeart/2005/8/layout/orgChart1"/>
    <dgm:cxn modelId="{48E65E2F-06BC-43B2-AD26-251B66B6BE23}" type="presParOf" srcId="{F134DF28-0EAF-4F07-B692-2D9D4ADBDC05}" destId="{00A87F3B-B8E9-44BD-A34D-B566C3398CEE}" srcOrd="1" destOrd="0" presId="urn:microsoft.com/office/officeart/2005/8/layout/orgChart1"/>
    <dgm:cxn modelId="{764C5C3D-04DF-445C-A0CC-FFD2D4A7BE6A}" type="presParOf" srcId="{00A87F3B-B8E9-44BD-A34D-B566C3398CEE}" destId="{D2D6CC46-9B84-4F5C-AE78-73412190B8D6}" srcOrd="0" destOrd="0" presId="urn:microsoft.com/office/officeart/2005/8/layout/orgChart1"/>
    <dgm:cxn modelId="{857383CE-DDA8-46A2-AA1E-25AC2D07BC96}" type="presParOf" srcId="{D2D6CC46-9B84-4F5C-AE78-73412190B8D6}" destId="{A86B3316-F747-407A-A6FF-9868D4FE9DD7}" srcOrd="0" destOrd="0" presId="urn:microsoft.com/office/officeart/2005/8/layout/orgChart1"/>
    <dgm:cxn modelId="{AB00F1D9-F2AC-46EB-AA56-92DCA4ABA7D1}" type="presParOf" srcId="{D2D6CC46-9B84-4F5C-AE78-73412190B8D6}" destId="{43A19482-C7B6-45E7-8437-9B8E7E936208}" srcOrd="1" destOrd="0" presId="urn:microsoft.com/office/officeart/2005/8/layout/orgChart1"/>
    <dgm:cxn modelId="{B3F1852E-A2E2-4A9B-9C45-B20C2F2445A3}" type="presParOf" srcId="{00A87F3B-B8E9-44BD-A34D-B566C3398CEE}" destId="{9E71E472-14AF-45FC-9122-2F256ADA7CDF}" srcOrd="1" destOrd="0" presId="urn:microsoft.com/office/officeart/2005/8/layout/orgChart1"/>
    <dgm:cxn modelId="{2965D446-96D4-4EEF-A401-39D666788E76}" type="presParOf" srcId="{00A87F3B-B8E9-44BD-A34D-B566C3398CEE}" destId="{3208666C-98B9-458C-A756-C610E4BA518B}" srcOrd="2" destOrd="0" presId="urn:microsoft.com/office/officeart/2005/8/layout/orgChart1"/>
    <dgm:cxn modelId="{79DE230A-9DA6-4D10-833B-8CC7BEE9EDB5}" type="presParOf" srcId="{30DDCC82-C945-4295-BC44-9F5E151B35BB}" destId="{7C1F4810-B694-4AB5-9392-234046E9BE91}" srcOrd="2" destOrd="0" presId="urn:microsoft.com/office/officeart/2005/8/layout/orgChart1"/>
    <dgm:cxn modelId="{75021142-9F78-453F-84B1-35F23610561A}" type="presParOf" srcId="{A07E2D0F-2796-4261-A33C-E6E741636DC3}" destId="{FA3998D5-B8DF-44EB-8972-1F66276E874C}" srcOrd="2" destOrd="0" presId="urn:microsoft.com/office/officeart/2005/8/layout/orgChart1"/>
    <dgm:cxn modelId="{7467A64D-330A-480F-AC69-CEDC83CEC7BE}" type="presParOf" srcId="{A07E2D0F-2796-4261-A33C-E6E741636DC3}" destId="{4ACEC8C5-4450-45D4-8B68-872C28F33145}" srcOrd="3" destOrd="0" presId="urn:microsoft.com/office/officeart/2005/8/layout/orgChart1"/>
    <dgm:cxn modelId="{D1C79D51-563C-4709-8309-20699271F66C}" type="presParOf" srcId="{4ACEC8C5-4450-45D4-8B68-872C28F33145}" destId="{296CCD64-D237-41E1-B423-2ABB53AE00B7}" srcOrd="0" destOrd="0" presId="urn:microsoft.com/office/officeart/2005/8/layout/orgChart1"/>
    <dgm:cxn modelId="{F7F771C5-6BAC-498C-B5B0-D4FBD28BF5AD}" type="presParOf" srcId="{296CCD64-D237-41E1-B423-2ABB53AE00B7}" destId="{586AA170-C52B-42A2-B980-3C461AC7F68D}" srcOrd="0" destOrd="0" presId="urn:microsoft.com/office/officeart/2005/8/layout/orgChart1"/>
    <dgm:cxn modelId="{57223CA5-0862-49DE-9C73-6B01979717E3}" type="presParOf" srcId="{296CCD64-D237-41E1-B423-2ABB53AE00B7}" destId="{8BD2D881-890E-4417-AC99-7B833DC7AF9A}" srcOrd="1" destOrd="0" presId="urn:microsoft.com/office/officeart/2005/8/layout/orgChart1"/>
    <dgm:cxn modelId="{781A4AF9-5CAC-4395-BB13-889E37B2A501}" type="presParOf" srcId="{4ACEC8C5-4450-45D4-8B68-872C28F33145}" destId="{7916A577-4678-42B6-BFB9-FE1C316A3495}" srcOrd="1" destOrd="0" presId="urn:microsoft.com/office/officeart/2005/8/layout/orgChart1"/>
    <dgm:cxn modelId="{14F11BD6-828C-434B-880B-2AA95A093AA1}" type="presParOf" srcId="{7916A577-4678-42B6-BFB9-FE1C316A3495}" destId="{7FAB6BAD-1A11-42F1-870F-268379B83595}" srcOrd="0" destOrd="0" presId="urn:microsoft.com/office/officeart/2005/8/layout/orgChart1"/>
    <dgm:cxn modelId="{3E91FCF2-44E2-465C-B170-1DCFEEE91C0D}" type="presParOf" srcId="{7916A577-4678-42B6-BFB9-FE1C316A3495}" destId="{D2F1906C-B038-4EAE-83FE-DE0B42C8595E}" srcOrd="1" destOrd="0" presId="urn:microsoft.com/office/officeart/2005/8/layout/orgChart1"/>
    <dgm:cxn modelId="{E454EC82-0802-4E06-B759-1037A078813A}" type="presParOf" srcId="{D2F1906C-B038-4EAE-83FE-DE0B42C8595E}" destId="{45178634-7D42-4A04-9D95-44AC6DF96B03}" srcOrd="0" destOrd="0" presId="urn:microsoft.com/office/officeart/2005/8/layout/orgChart1"/>
    <dgm:cxn modelId="{84AB51E3-B2F0-4A15-852F-52576F10640C}" type="presParOf" srcId="{45178634-7D42-4A04-9D95-44AC6DF96B03}" destId="{C2BBF0A8-32AF-4361-BBE9-4D86FF484382}" srcOrd="0" destOrd="0" presId="urn:microsoft.com/office/officeart/2005/8/layout/orgChart1"/>
    <dgm:cxn modelId="{0800ED31-D867-4D37-BE32-9C40B909DD47}" type="presParOf" srcId="{45178634-7D42-4A04-9D95-44AC6DF96B03}" destId="{5801712B-B9F6-4D1A-ADF9-5E1740D5CA11}" srcOrd="1" destOrd="0" presId="urn:microsoft.com/office/officeart/2005/8/layout/orgChart1"/>
    <dgm:cxn modelId="{EC9928ED-7201-41A9-9226-1A4FF55B7145}" type="presParOf" srcId="{D2F1906C-B038-4EAE-83FE-DE0B42C8595E}" destId="{CDF22330-26D9-4EA1-A6F0-75BDE04085AB}" srcOrd="1" destOrd="0" presId="urn:microsoft.com/office/officeart/2005/8/layout/orgChart1"/>
    <dgm:cxn modelId="{F4E9DC5E-9C40-49C8-A66A-E2C36AB54C9B}" type="presParOf" srcId="{CDF22330-26D9-4EA1-A6F0-75BDE04085AB}" destId="{A2AFE2D5-CB00-4B80-B203-862E8F87C7FD}" srcOrd="0" destOrd="0" presId="urn:microsoft.com/office/officeart/2005/8/layout/orgChart1"/>
    <dgm:cxn modelId="{7228EF71-B340-4C04-879D-DF6449D68AF6}" type="presParOf" srcId="{CDF22330-26D9-4EA1-A6F0-75BDE04085AB}" destId="{F40C6E0C-8B0A-4972-8285-AD37D431DB2D}" srcOrd="1" destOrd="0" presId="urn:microsoft.com/office/officeart/2005/8/layout/orgChart1"/>
    <dgm:cxn modelId="{3A4A5AD1-3F0F-41EF-A35D-55446CFAF9AF}" type="presParOf" srcId="{F40C6E0C-8B0A-4972-8285-AD37D431DB2D}" destId="{F263AA62-7677-4D03-BADB-58D49B3BA633}" srcOrd="0" destOrd="0" presId="urn:microsoft.com/office/officeart/2005/8/layout/orgChart1"/>
    <dgm:cxn modelId="{F1FFC95C-44DB-47A3-8E03-E53D0CE388B1}" type="presParOf" srcId="{F263AA62-7677-4D03-BADB-58D49B3BA633}" destId="{4A5F7393-3E42-4401-9130-D2801A6CDC12}" srcOrd="0" destOrd="0" presId="urn:microsoft.com/office/officeart/2005/8/layout/orgChart1"/>
    <dgm:cxn modelId="{131212BD-7A5D-4323-A3F8-3312121172A9}" type="presParOf" srcId="{F263AA62-7677-4D03-BADB-58D49B3BA633}" destId="{07FE6B36-5E69-41C0-899C-67556ADB8978}" srcOrd="1" destOrd="0" presId="urn:microsoft.com/office/officeart/2005/8/layout/orgChart1"/>
    <dgm:cxn modelId="{1E1FEBBF-4C9B-4C22-9174-C4BC71A89741}" type="presParOf" srcId="{F40C6E0C-8B0A-4972-8285-AD37D431DB2D}" destId="{FAB89D42-D2FD-4FF1-B484-2175A0499FEA}" srcOrd="1" destOrd="0" presId="urn:microsoft.com/office/officeart/2005/8/layout/orgChart1"/>
    <dgm:cxn modelId="{A6373363-8A83-4759-A17C-9D67361320BA}" type="presParOf" srcId="{F40C6E0C-8B0A-4972-8285-AD37D431DB2D}" destId="{7A99BF75-619D-4913-B359-6DEF2B6E5FB2}" srcOrd="2" destOrd="0" presId="urn:microsoft.com/office/officeart/2005/8/layout/orgChart1"/>
    <dgm:cxn modelId="{5E51BC1E-A267-4061-8B56-445A4050D31C}" type="presParOf" srcId="{D2F1906C-B038-4EAE-83FE-DE0B42C8595E}" destId="{A8A2BA7C-B011-4920-9B1E-F5825FD1AEC7}" srcOrd="2" destOrd="0" presId="urn:microsoft.com/office/officeart/2005/8/layout/orgChart1"/>
    <dgm:cxn modelId="{F3F02164-0835-4051-AF84-672443C51469}" type="presParOf" srcId="{4ACEC8C5-4450-45D4-8B68-872C28F33145}" destId="{F2F753E8-D24F-491B-8DEB-790D3C26A4C1}" srcOrd="2" destOrd="0" presId="urn:microsoft.com/office/officeart/2005/8/layout/orgChart1"/>
    <dgm:cxn modelId="{7F789BDF-28E9-41BC-88EF-D2B415ACCF69}" type="presParOf" srcId="{5E3FD024-6B63-4862-B90E-C290CA83AC0D}" destId="{85877DCC-F28F-4580-9430-A68AA2B396BD}" srcOrd="2" destOrd="0" presId="urn:microsoft.com/office/officeart/2005/8/layout/orgChart1"/>
    <dgm:cxn modelId="{86E48265-1FAF-4C9A-812D-F8E33763C896}" type="presParOf" srcId="{3C6B50E5-7E66-4779-8275-F0C6DA47870F}" destId="{E0A75231-87E8-4A2F-AB45-699C6E0329F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CAFAEB9-D505-43CD-9D6A-54B085BE64D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4224D86B-9513-44D3-9E94-DDE81E3BDF7B}">
      <dgm:prSet phldrT="[Texto]"/>
      <dgm:spPr>
        <a:solidFill>
          <a:srgbClr val="00B050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PRIMER NIVEL</a:t>
          </a:r>
        </a:p>
        <a:p>
          <a:r>
            <a:rPr lang="es-MX" dirty="0" smtClean="0">
              <a:solidFill>
                <a:srgbClr val="FFFF00"/>
              </a:solidFill>
            </a:rPr>
            <a:t>(Folio 001- 093)</a:t>
          </a:r>
          <a:endParaRPr lang="es-MX" dirty="0">
            <a:solidFill>
              <a:srgbClr val="FFFF00"/>
            </a:solidFill>
          </a:endParaRPr>
        </a:p>
      </dgm:t>
    </dgm:pt>
    <dgm:pt modelId="{4C0AB31D-7C6F-4835-9BDE-2D73E832AF76}" type="parTrans" cxnId="{1DBC138D-C7CC-40F4-8F61-C575DD1B52CD}">
      <dgm:prSet/>
      <dgm:spPr/>
      <dgm:t>
        <a:bodyPr/>
        <a:lstStyle/>
        <a:p>
          <a:endParaRPr lang="es-MX"/>
        </a:p>
      </dgm:t>
    </dgm:pt>
    <dgm:pt modelId="{F129C9AD-2643-4AD1-A483-D91B5F861CDD}" type="sibTrans" cxnId="{1DBC138D-C7CC-40F4-8F61-C575DD1B52CD}">
      <dgm:prSet/>
      <dgm:spPr/>
      <dgm:t>
        <a:bodyPr/>
        <a:lstStyle/>
        <a:p>
          <a:endParaRPr lang="es-MX"/>
        </a:p>
      </dgm:t>
    </dgm:pt>
    <dgm:pt modelId="{7AE23436-4A29-4DD7-ADE8-BCA7498B644D}">
      <dgm:prSet phldrT="[Texto]"/>
      <dgm:spPr>
        <a:solidFill>
          <a:schemeClr val="accent6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SEGUNDO NIVEL</a:t>
          </a:r>
        </a:p>
        <a:p>
          <a:r>
            <a:rPr lang="es-MX" dirty="0" smtClean="0">
              <a:solidFill>
                <a:srgbClr val="FFFF00"/>
              </a:solidFill>
            </a:rPr>
            <a:t>(Folio 094 - 236</a:t>
          </a:r>
          <a:r>
            <a:rPr lang="es-MX" dirty="0" smtClean="0"/>
            <a:t>)</a:t>
          </a:r>
          <a:endParaRPr lang="es-MX" dirty="0"/>
        </a:p>
      </dgm:t>
    </dgm:pt>
    <dgm:pt modelId="{BA4EFA2C-C9C6-4290-BE0E-48774A4C6058}" type="parTrans" cxnId="{19C7855D-129E-49DE-9718-802C160F34E2}">
      <dgm:prSet/>
      <dgm:spPr/>
      <dgm:t>
        <a:bodyPr/>
        <a:lstStyle/>
        <a:p>
          <a:endParaRPr lang="es-MX"/>
        </a:p>
      </dgm:t>
    </dgm:pt>
    <dgm:pt modelId="{8DD00DBD-6A9E-4719-A085-A5679015C1F8}" type="sibTrans" cxnId="{19C7855D-129E-49DE-9718-802C160F34E2}">
      <dgm:prSet/>
      <dgm:spPr/>
      <dgm:t>
        <a:bodyPr/>
        <a:lstStyle/>
        <a:p>
          <a:endParaRPr lang="es-MX"/>
        </a:p>
      </dgm:t>
    </dgm:pt>
    <dgm:pt modelId="{EF02E54C-1F04-4545-97F1-B903D0EEC0AC}">
      <dgm:prSet phldrT="[Texto]"/>
      <dgm:spPr>
        <a:solidFill>
          <a:schemeClr val="accent6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SEGUNDO NIVEL</a:t>
          </a:r>
        </a:p>
        <a:p>
          <a:r>
            <a:rPr lang="es-MX" dirty="0" smtClean="0">
              <a:solidFill>
                <a:schemeClr val="accent5">
                  <a:lumMod val="20000"/>
                  <a:lumOff val="80000"/>
                </a:schemeClr>
              </a:solidFill>
            </a:rPr>
            <a:t>(Folio 673 - 726)</a:t>
          </a:r>
          <a:endParaRPr lang="es-MX" dirty="0">
            <a:solidFill>
              <a:schemeClr val="accent5">
                <a:lumMod val="20000"/>
                <a:lumOff val="80000"/>
              </a:schemeClr>
            </a:solidFill>
          </a:endParaRPr>
        </a:p>
      </dgm:t>
    </dgm:pt>
    <dgm:pt modelId="{200B2ACC-D5E2-4A67-A03D-9B5F12ED2700}" type="parTrans" cxnId="{A4A23F77-40C5-41D3-BBD0-071218D5A795}">
      <dgm:prSet/>
      <dgm:spPr/>
      <dgm:t>
        <a:bodyPr/>
        <a:lstStyle/>
        <a:p>
          <a:endParaRPr lang="es-MX"/>
        </a:p>
      </dgm:t>
    </dgm:pt>
    <dgm:pt modelId="{16C85E27-5A8A-4CBC-8AC1-79EBB01C8244}" type="sibTrans" cxnId="{A4A23F77-40C5-41D3-BBD0-071218D5A795}">
      <dgm:prSet/>
      <dgm:spPr/>
      <dgm:t>
        <a:bodyPr/>
        <a:lstStyle/>
        <a:p>
          <a:endParaRPr lang="es-MX"/>
        </a:p>
      </dgm:t>
    </dgm:pt>
    <dgm:pt modelId="{96F92195-F871-4FD0-9FD8-41B669995BBC}">
      <dgm:prSet phldrT="[Texto]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s-MX" dirty="0" smtClean="0">
              <a:solidFill>
                <a:schemeClr val="bg1"/>
              </a:solidFill>
            </a:rPr>
            <a:t>SEGUNDO NIVEL</a:t>
          </a:r>
        </a:p>
        <a:p>
          <a:r>
            <a:rPr lang="es-MX" dirty="0" smtClean="0">
              <a:solidFill>
                <a:schemeClr val="bg1"/>
              </a:solidFill>
            </a:rPr>
            <a:t>(Folio 727 - 794)</a:t>
          </a:r>
          <a:endParaRPr lang="es-MX" dirty="0">
            <a:solidFill>
              <a:schemeClr val="bg1"/>
            </a:solidFill>
          </a:endParaRPr>
        </a:p>
      </dgm:t>
    </dgm:pt>
    <dgm:pt modelId="{B1A4A143-54BF-4B2F-97C1-3985DF1B6D84}" type="parTrans" cxnId="{83E2FFCF-81CB-473A-B71C-72CB61DD208E}">
      <dgm:prSet/>
      <dgm:spPr>
        <a:ln>
          <a:solidFill>
            <a:schemeClr val="bg1"/>
          </a:solidFill>
        </a:ln>
      </dgm:spPr>
      <dgm:t>
        <a:bodyPr/>
        <a:lstStyle/>
        <a:p>
          <a:endParaRPr lang="es-MX"/>
        </a:p>
      </dgm:t>
    </dgm:pt>
    <dgm:pt modelId="{07F5CD27-3D95-492F-B444-FB2E378D4E62}" type="sibTrans" cxnId="{83E2FFCF-81CB-473A-B71C-72CB61DD208E}">
      <dgm:prSet/>
      <dgm:spPr/>
      <dgm:t>
        <a:bodyPr/>
        <a:lstStyle/>
        <a:p>
          <a:endParaRPr lang="es-MX"/>
        </a:p>
      </dgm:t>
    </dgm:pt>
    <dgm:pt modelId="{1199AD7F-7363-429F-B9EF-47C6477D8BB8}">
      <dgm:prSet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TERCER NIVEL</a:t>
          </a:r>
        </a:p>
        <a:p>
          <a:r>
            <a:rPr lang="es-MX" dirty="0" smtClean="0">
              <a:solidFill>
                <a:srgbClr val="FFFF00"/>
              </a:solidFill>
            </a:rPr>
            <a:t>(Folio 237- 342)</a:t>
          </a:r>
          <a:endParaRPr lang="es-MX" dirty="0">
            <a:solidFill>
              <a:srgbClr val="FFFF00"/>
            </a:solidFill>
          </a:endParaRPr>
        </a:p>
      </dgm:t>
    </dgm:pt>
    <dgm:pt modelId="{8DC19734-B3F3-4D4D-9DF6-B006F291BE1B}" type="parTrans" cxnId="{9DCF1FAA-321F-454F-95DC-F96CEF875E9B}">
      <dgm:prSet/>
      <dgm:spPr/>
      <dgm:t>
        <a:bodyPr/>
        <a:lstStyle/>
        <a:p>
          <a:endParaRPr lang="es-MX"/>
        </a:p>
      </dgm:t>
    </dgm:pt>
    <dgm:pt modelId="{10C507C4-CC03-47FE-BF7F-B6301C998F8F}" type="sibTrans" cxnId="{9DCF1FAA-321F-454F-95DC-F96CEF875E9B}">
      <dgm:prSet/>
      <dgm:spPr/>
      <dgm:t>
        <a:bodyPr/>
        <a:lstStyle/>
        <a:p>
          <a:endParaRPr lang="es-MX"/>
        </a:p>
      </dgm:t>
    </dgm:pt>
    <dgm:pt modelId="{A77CF22B-C340-43AE-9D9A-547093AD9F7A}">
      <dgm:prSet/>
      <dgm:spPr>
        <a:solidFill>
          <a:srgbClr val="7FA180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CUARTO NIVEL</a:t>
          </a:r>
        </a:p>
        <a:p>
          <a:r>
            <a:rPr lang="es-MX" dirty="0" smtClean="0">
              <a:solidFill>
                <a:srgbClr val="FFFF00"/>
              </a:solidFill>
            </a:rPr>
            <a:t>(Folio 499- 563)</a:t>
          </a:r>
          <a:endParaRPr lang="es-MX" dirty="0">
            <a:solidFill>
              <a:srgbClr val="FFFF00"/>
            </a:solidFill>
          </a:endParaRPr>
        </a:p>
      </dgm:t>
    </dgm:pt>
    <dgm:pt modelId="{943CB384-B580-429B-807B-AC2E31F8832D}" type="parTrans" cxnId="{AD508822-B04D-415D-9DE8-125605C3B037}">
      <dgm:prSet/>
      <dgm:spPr/>
      <dgm:t>
        <a:bodyPr/>
        <a:lstStyle/>
        <a:p>
          <a:endParaRPr lang="es-MX"/>
        </a:p>
      </dgm:t>
    </dgm:pt>
    <dgm:pt modelId="{3282405F-C1AD-4FC0-8626-37DA37C6FBBF}" type="sibTrans" cxnId="{AD508822-B04D-415D-9DE8-125605C3B037}">
      <dgm:prSet/>
      <dgm:spPr/>
      <dgm:t>
        <a:bodyPr/>
        <a:lstStyle/>
        <a:p>
          <a:endParaRPr lang="es-MX"/>
        </a:p>
      </dgm:t>
    </dgm:pt>
    <dgm:pt modelId="{4A79DAC5-492F-4531-95E5-41C540282023}">
      <dgm:prSet/>
      <dgm:spPr>
        <a:solidFill>
          <a:srgbClr val="7FA180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CUARTO NIVEL</a:t>
          </a:r>
        </a:p>
        <a:p>
          <a:r>
            <a:rPr lang="es-MX" dirty="0" smtClean="0"/>
            <a:t>(</a:t>
          </a:r>
          <a:r>
            <a:rPr lang="es-MX" dirty="0" smtClean="0">
              <a:solidFill>
                <a:srgbClr val="FFFF00"/>
              </a:solidFill>
            </a:rPr>
            <a:t>Folio 343- 402)</a:t>
          </a:r>
          <a:endParaRPr lang="es-MX" dirty="0">
            <a:solidFill>
              <a:srgbClr val="FFFF00"/>
            </a:solidFill>
          </a:endParaRPr>
        </a:p>
      </dgm:t>
    </dgm:pt>
    <dgm:pt modelId="{674CAD1E-E920-4F71-BE1C-1D22510C1001}" type="parTrans" cxnId="{854A07A8-F575-4EB9-BFD2-C8566526FA76}">
      <dgm:prSet/>
      <dgm:spPr/>
      <dgm:t>
        <a:bodyPr/>
        <a:lstStyle/>
        <a:p>
          <a:endParaRPr lang="es-MX"/>
        </a:p>
      </dgm:t>
    </dgm:pt>
    <dgm:pt modelId="{C4537744-B049-4F29-9E48-FA4C3CF658B7}" type="sibTrans" cxnId="{854A07A8-F575-4EB9-BFD2-C8566526FA76}">
      <dgm:prSet/>
      <dgm:spPr/>
      <dgm:t>
        <a:bodyPr/>
        <a:lstStyle/>
        <a:p>
          <a:endParaRPr lang="es-MX"/>
        </a:p>
      </dgm:t>
    </dgm:pt>
    <dgm:pt modelId="{EAA91D26-7434-4B2D-8359-97B8F078E9DD}">
      <dgm:prSet/>
      <dgm:spPr>
        <a:solidFill>
          <a:srgbClr val="949C94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QUINTO NIVEL</a:t>
          </a:r>
        </a:p>
        <a:p>
          <a:r>
            <a:rPr lang="es-MX" dirty="0" smtClean="0">
              <a:solidFill>
                <a:srgbClr val="FFFF00"/>
              </a:solidFill>
            </a:rPr>
            <a:t>(Folio 403- 498)</a:t>
          </a:r>
          <a:endParaRPr lang="es-MX" dirty="0">
            <a:solidFill>
              <a:srgbClr val="FFFF00"/>
            </a:solidFill>
          </a:endParaRPr>
        </a:p>
      </dgm:t>
    </dgm:pt>
    <dgm:pt modelId="{2ACEAF35-2FA2-4A91-BB30-A0B952BA8754}" type="parTrans" cxnId="{ECB11F43-AE11-4283-9C0E-B1A67E4CAF4F}">
      <dgm:prSet/>
      <dgm:spPr/>
      <dgm:t>
        <a:bodyPr/>
        <a:lstStyle/>
        <a:p>
          <a:endParaRPr lang="es-MX"/>
        </a:p>
      </dgm:t>
    </dgm:pt>
    <dgm:pt modelId="{58134876-6452-4C67-82CE-9766915103AB}" type="sibTrans" cxnId="{ECB11F43-AE11-4283-9C0E-B1A67E4CAF4F}">
      <dgm:prSet/>
      <dgm:spPr/>
      <dgm:t>
        <a:bodyPr/>
        <a:lstStyle/>
        <a:p>
          <a:endParaRPr lang="es-MX"/>
        </a:p>
      </dgm:t>
    </dgm:pt>
    <dgm:pt modelId="{B6A5A5D6-56B6-4078-A3D9-8232DAEA34DF}">
      <dgm:prSet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MX" dirty="0" smtClean="0">
              <a:solidFill>
                <a:schemeClr val="bg1"/>
              </a:solidFill>
            </a:rPr>
            <a:t>TERCER NIVEL</a:t>
          </a:r>
        </a:p>
        <a:p>
          <a:r>
            <a:rPr lang="es-MX" dirty="0" smtClean="0">
              <a:solidFill>
                <a:schemeClr val="bg1"/>
              </a:solidFill>
            </a:rPr>
            <a:t>(Folio 904 - 1028)</a:t>
          </a:r>
          <a:endParaRPr lang="es-MX" dirty="0">
            <a:solidFill>
              <a:schemeClr val="bg1"/>
            </a:solidFill>
          </a:endParaRPr>
        </a:p>
      </dgm:t>
    </dgm:pt>
    <dgm:pt modelId="{7DD8C377-9322-444E-AB69-A5828AA3A32B}" type="parTrans" cxnId="{64388B15-BB78-470B-89C9-BCD30BDB8641}">
      <dgm:prSet/>
      <dgm:spPr>
        <a:ln>
          <a:solidFill>
            <a:schemeClr val="bg1"/>
          </a:solidFill>
        </a:ln>
      </dgm:spPr>
      <dgm:t>
        <a:bodyPr/>
        <a:lstStyle/>
        <a:p>
          <a:endParaRPr lang="es-MX"/>
        </a:p>
      </dgm:t>
    </dgm:pt>
    <dgm:pt modelId="{F9C61B76-8731-4D13-99AE-E514F54C2A23}" type="sibTrans" cxnId="{64388B15-BB78-470B-89C9-BCD30BDB8641}">
      <dgm:prSet/>
      <dgm:spPr/>
      <dgm:t>
        <a:bodyPr/>
        <a:lstStyle/>
        <a:p>
          <a:endParaRPr lang="es-MX"/>
        </a:p>
      </dgm:t>
    </dgm:pt>
    <dgm:pt modelId="{CFF2AFAE-AB28-495C-8714-2BE94A3F7984}">
      <dgm:prSet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MX" dirty="0" smtClean="0">
              <a:solidFill>
                <a:schemeClr val="bg1"/>
              </a:solidFill>
            </a:rPr>
            <a:t>TERCER NIVEL</a:t>
          </a:r>
        </a:p>
        <a:p>
          <a:r>
            <a:rPr lang="es-MX" dirty="0" smtClean="0">
              <a:solidFill>
                <a:schemeClr val="bg1"/>
              </a:solidFill>
            </a:rPr>
            <a:t>(Folio 795 - 849)</a:t>
          </a:r>
          <a:endParaRPr lang="es-MX" dirty="0">
            <a:solidFill>
              <a:schemeClr val="bg1"/>
            </a:solidFill>
          </a:endParaRPr>
        </a:p>
      </dgm:t>
    </dgm:pt>
    <dgm:pt modelId="{C43C9E25-FFCD-4D3D-9A79-7A37609E14E7}" type="parTrans" cxnId="{EAFA374C-F17D-4F9C-ABA0-A606DB70FDE4}">
      <dgm:prSet/>
      <dgm:spPr>
        <a:ln>
          <a:solidFill>
            <a:schemeClr val="bg1"/>
          </a:solidFill>
        </a:ln>
      </dgm:spPr>
      <dgm:t>
        <a:bodyPr/>
        <a:lstStyle/>
        <a:p>
          <a:endParaRPr lang="es-MX"/>
        </a:p>
      </dgm:t>
    </dgm:pt>
    <dgm:pt modelId="{5CE125E0-F4AD-4F4D-BE22-BD15DEB1133C}" type="sibTrans" cxnId="{EAFA374C-F17D-4F9C-ABA0-A606DB70FDE4}">
      <dgm:prSet/>
      <dgm:spPr/>
      <dgm:t>
        <a:bodyPr/>
        <a:lstStyle/>
        <a:p>
          <a:endParaRPr lang="es-MX"/>
        </a:p>
      </dgm:t>
    </dgm:pt>
    <dgm:pt modelId="{7328826E-D652-4779-B3BD-FB1DED84CA0D}">
      <dgm:prSet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MX" dirty="0" smtClean="0">
              <a:solidFill>
                <a:schemeClr val="bg1"/>
              </a:solidFill>
            </a:rPr>
            <a:t>CUARTO NIVEL</a:t>
          </a:r>
        </a:p>
        <a:p>
          <a:r>
            <a:rPr lang="es-MX" dirty="0" smtClean="0">
              <a:solidFill>
                <a:schemeClr val="bg1"/>
              </a:solidFill>
            </a:rPr>
            <a:t>(Folio 850 - 903)</a:t>
          </a:r>
          <a:endParaRPr lang="es-MX" dirty="0">
            <a:solidFill>
              <a:schemeClr val="bg1"/>
            </a:solidFill>
          </a:endParaRPr>
        </a:p>
      </dgm:t>
    </dgm:pt>
    <dgm:pt modelId="{39F8D58E-AB67-4BF7-90BC-8059FCCA2709}" type="parTrans" cxnId="{B6533A87-AF1D-4C26-B47A-0097692B6E5B}">
      <dgm:prSet/>
      <dgm:spPr>
        <a:ln>
          <a:solidFill>
            <a:schemeClr val="bg1"/>
          </a:solidFill>
        </a:ln>
      </dgm:spPr>
      <dgm:t>
        <a:bodyPr/>
        <a:lstStyle/>
        <a:p>
          <a:endParaRPr lang="es-MX"/>
        </a:p>
      </dgm:t>
    </dgm:pt>
    <dgm:pt modelId="{9AD4B1C6-387F-47FC-B1A9-2DF568DB74E2}" type="sibTrans" cxnId="{B6533A87-AF1D-4C26-B47A-0097692B6E5B}">
      <dgm:prSet/>
      <dgm:spPr/>
      <dgm:t>
        <a:bodyPr/>
        <a:lstStyle/>
        <a:p>
          <a:endParaRPr lang="es-MX"/>
        </a:p>
      </dgm:t>
    </dgm:pt>
    <dgm:pt modelId="{DE3598E5-D65C-4631-8A37-1BEE956C3D15}">
      <dgm:prSet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MX" dirty="0" smtClean="0">
              <a:solidFill>
                <a:schemeClr val="bg1"/>
              </a:solidFill>
            </a:rPr>
            <a:t>CUARTO NIVEL</a:t>
          </a:r>
        </a:p>
        <a:p>
          <a:r>
            <a:rPr lang="es-MX" dirty="0" smtClean="0">
              <a:solidFill>
                <a:schemeClr val="bg1"/>
              </a:solidFill>
            </a:rPr>
            <a:t>(Folio 1029 - 1386)</a:t>
          </a:r>
          <a:endParaRPr lang="es-MX" dirty="0">
            <a:solidFill>
              <a:schemeClr val="bg1"/>
            </a:solidFill>
          </a:endParaRPr>
        </a:p>
      </dgm:t>
    </dgm:pt>
    <dgm:pt modelId="{E08CEA12-CCED-4938-B4E4-5041F81309CD}" type="parTrans" cxnId="{658B231C-BC97-4957-9B6E-0FC80EF408DF}">
      <dgm:prSet/>
      <dgm:spPr>
        <a:ln>
          <a:solidFill>
            <a:schemeClr val="bg1"/>
          </a:solidFill>
        </a:ln>
      </dgm:spPr>
      <dgm:t>
        <a:bodyPr/>
        <a:lstStyle/>
        <a:p>
          <a:endParaRPr lang="es-MX"/>
        </a:p>
      </dgm:t>
    </dgm:pt>
    <dgm:pt modelId="{826733DA-ED0F-487E-8D60-5878BA8C6DB1}" type="sibTrans" cxnId="{658B231C-BC97-4957-9B6E-0FC80EF408DF}">
      <dgm:prSet/>
      <dgm:spPr/>
      <dgm:t>
        <a:bodyPr/>
        <a:lstStyle/>
        <a:p>
          <a:endParaRPr lang="es-MX"/>
        </a:p>
      </dgm:t>
    </dgm:pt>
    <dgm:pt modelId="{8194C7E9-6760-4A6E-A2F7-67670351D59A}">
      <dgm:prSet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MX" dirty="0" smtClean="0">
              <a:solidFill>
                <a:schemeClr val="bg1"/>
              </a:solidFill>
            </a:rPr>
            <a:t>QUINTO NIVEL</a:t>
          </a:r>
        </a:p>
        <a:p>
          <a:r>
            <a:rPr lang="es-MX" dirty="0" smtClean="0">
              <a:solidFill>
                <a:schemeClr val="bg1"/>
              </a:solidFill>
            </a:rPr>
            <a:t>(Folio 1387 - 1526)</a:t>
          </a:r>
          <a:endParaRPr lang="es-MX" dirty="0">
            <a:solidFill>
              <a:schemeClr val="bg1"/>
            </a:solidFill>
          </a:endParaRPr>
        </a:p>
      </dgm:t>
    </dgm:pt>
    <dgm:pt modelId="{804072A6-B5E9-44F2-8D58-1E7B1CE17D16}" type="parTrans" cxnId="{61C05B65-11FB-41F5-94F7-2FA04356B363}">
      <dgm:prSet/>
      <dgm:spPr>
        <a:ln>
          <a:solidFill>
            <a:schemeClr val="bg1"/>
          </a:solidFill>
        </a:ln>
      </dgm:spPr>
      <dgm:t>
        <a:bodyPr/>
        <a:lstStyle/>
        <a:p>
          <a:endParaRPr lang="es-MX"/>
        </a:p>
      </dgm:t>
    </dgm:pt>
    <dgm:pt modelId="{5BC20497-8C33-4A1F-AF79-10E7210F5BF1}" type="sibTrans" cxnId="{61C05B65-11FB-41F5-94F7-2FA04356B363}">
      <dgm:prSet/>
      <dgm:spPr/>
      <dgm:t>
        <a:bodyPr/>
        <a:lstStyle/>
        <a:p>
          <a:endParaRPr lang="es-MX"/>
        </a:p>
      </dgm:t>
    </dgm:pt>
    <dgm:pt modelId="{EBC779F8-87C7-48BC-A14D-5C2B99B15CBE}">
      <dgm:prSet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TERCER NIVEL</a:t>
          </a:r>
        </a:p>
        <a:p>
          <a:r>
            <a:rPr lang="es-MX" dirty="0" smtClean="0">
              <a:solidFill>
                <a:srgbClr val="FFFF00"/>
              </a:solidFill>
            </a:rPr>
            <a:t>(Folio 656- 672)</a:t>
          </a:r>
          <a:endParaRPr lang="es-MX" dirty="0">
            <a:solidFill>
              <a:srgbClr val="FFFF00"/>
            </a:solidFill>
          </a:endParaRPr>
        </a:p>
      </dgm:t>
    </dgm:pt>
    <dgm:pt modelId="{363D8BF5-2759-499E-A632-4AFE11429467}" type="parTrans" cxnId="{C67F07F7-45A3-46F6-9721-B63BA931C525}">
      <dgm:prSet/>
      <dgm:spPr/>
      <dgm:t>
        <a:bodyPr/>
        <a:lstStyle/>
        <a:p>
          <a:endParaRPr lang="es-MX"/>
        </a:p>
      </dgm:t>
    </dgm:pt>
    <dgm:pt modelId="{C567F1A8-6176-4894-9FBA-F557719AEBBB}" type="sibTrans" cxnId="{C67F07F7-45A3-46F6-9721-B63BA931C525}">
      <dgm:prSet/>
      <dgm:spPr/>
      <dgm:t>
        <a:bodyPr/>
        <a:lstStyle/>
        <a:p>
          <a:endParaRPr lang="es-MX"/>
        </a:p>
      </dgm:t>
    </dgm:pt>
    <dgm:pt modelId="{7FF3E8FE-7867-432C-97DC-5A26E074E09F}">
      <dgm:prSet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TERCER NIVEL</a:t>
          </a:r>
        </a:p>
        <a:p>
          <a:r>
            <a:rPr lang="es-MX" dirty="0" smtClean="0">
              <a:solidFill>
                <a:srgbClr val="FFFF00"/>
              </a:solidFill>
            </a:rPr>
            <a:t>(Folio 633- 655)</a:t>
          </a:r>
          <a:endParaRPr lang="es-MX" dirty="0">
            <a:solidFill>
              <a:srgbClr val="FFFF00"/>
            </a:solidFill>
          </a:endParaRPr>
        </a:p>
      </dgm:t>
    </dgm:pt>
    <dgm:pt modelId="{5C62E3E1-0996-45A3-938B-58065BDA01FB}" type="parTrans" cxnId="{F114406E-03B1-49E7-952B-3D18891F31AF}">
      <dgm:prSet/>
      <dgm:spPr/>
      <dgm:t>
        <a:bodyPr/>
        <a:lstStyle/>
        <a:p>
          <a:endParaRPr lang="es-MX"/>
        </a:p>
      </dgm:t>
    </dgm:pt>
    <dgm:pt modelId="{649C2956-BCE5-4FFD-AAF4-7F8B9D3F608A}" type="sibTrans" cxnId="{F114406E-03B1-49E7-952B-3D18891F31AF}">
      <dgm:prSet/>
      <dgm:spPr/>
      <dgm:t>
        <a:bodyPr/>
        <a:lstStyle/>
        <a:p>
          <a:endParaRPr lang="es-MX"/>
        </a:p>
      </dgm:t>
    </dgm:pt>
    <dgm:pt modelId="{5480283A-7CB1-4512-8DDF-1BAEE726ECA1}">
      <dgm:prSet/>
      <dgm:spPr>
        <a:solidFill>
          <a:srgbClr val="949C94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QUINTO NIVEL</a:t>
          </a:r>
        </a:p>
        <a:p>
          <a:r>
            <a:rPr lang="es-MX" dirty="0" smtClean="0">
              <a:solidFill>
                <a:srgbClr val="FFFF00"/>
              </a:solidFill>
            </a:rPr>
            <a:t>(Folio 564 - 632)</a:t>
          </a:r>
          <a:endParaRPr lang="es-MX" dirty="0">
            <a:solidFill>
              <a:srgbClr val="FFFF00"/>
            </a:solidFill>
          </a:endParaRPr>
        </a:p>
      </dgm:t>
    </dgm:pt>
    <dgm:pt modelId="{BCDB954E-0AF0-41DD-9FB4-786811343AC3}" type="parTrans" cxnId="{D00EA8E2-575D-4B52-A088-AB2E68372133}">
      <dgm:prSet/>
      <dgm:spPr/>
      <dgm:t>
        <a:bodyPr/>
        <a:lstStyle/>
        <a:p>
          <a:endParaRPr lang="es-MX"/>
        </a:p>
      </dgm:t>
    </dgm:pt>
    <dgm:pt modelId="{1F7E66E0-9F2B-4F54-B6AC-438D91C7B610}" type="sibTrans" cxnId="{D00EA8E2-575D-4B52-A088-AB2E68372133}">
      <dgm:prSet/>
      <dgm:spPr/>
      <dgm:t>
        <a:bodyPr/>
        <a:lstStyle/>
        <a:p>
          <a:endParaRPr lang="es-MX"/>
        </a:p>
      </dgm:t>
    </dgm:pt>
    <dgm:pt modelId="{22126749-A5FB-4EF9-BFBB-DE963EA8115E}" type="pres">
      <dgm:prSet presAssocID="{2CAFAEB9-D505-43CD-9D6A-54B085BE64D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3C6B50E5-7E66-4779-8275-F0C6DA47870F}" type="pres">
      <dgm:prSet presAssocID="{4224D86B-9513-44D3-9E94-DDE81E3BDF7B}" presName="hierRoot1" presStyleCnt="0">
        <dgm:presLayoutVars>
          <dgm:hierBranch val="init"/>
        </dgm:presLayoutVars>
      </dgm:prSet>
      <dgm:spPr/>
    </dgm:pt>
    <dgm:pt modelId="{F288A939-FF4E-424B-BDFF-102C6846D1D5}" type="pres">
      <dgm:prSet presAssocID="{4224D86B-9513-44D3-9E94-DDE81E3BDF7B}" presName="rootComposite1" presStyleCnt="0"/>
      <dgm:spPr/>
    </dgm:pt>
    <dgm:pt modelId="{56E53CB5-3494-4349-BDFC-6BA0C09D61B6}" type="pres">
      <dgm:prSet presAssocID="{4224D86B-9513-44D3-9E94-DDE81E3BDF7B}" presName="rootText1" presStyleLbl="node0" presStyleIdx="0" presStyleCnt="1" custScaleX="132485" custScaleY="106945" custLinFactNeighborX="-1776" custLinFactNeighborY="-9964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7213EFB2-7D69-4955-849C-651E745AC163}" type="pres">
      <dgm:prSet presAssocID="{4224D86B-9513-44D3-9E94-DDE81E3BDF7B}" presName="rootConnector1" presStyleLbl="node1" presStyleIdx="0" presStyleCnt="0"/>
      <dgm:spPr/>
      <dgm:t>
        <a:bodyPr/>
        <a:lstStyle/>
        <a:p>
          <a:endParaRPr lang="es-MX"/>
        </a:p>
      </dgm:t>
    </dgm:pt>
    <dgm:pt modelId="{A2165185-90BE-4EF9-B413-BE1D245E74E4}" type="pres">
      <dgm:prSet presAssocID="{4224D86B-9513-44D3-9E94-DDE81E3BDF7B}" presName="hierChild2" presStyleCnt="0"/>
      <dgm:spPr/>
    </dgm:pt>
    <dgm:pt modelId="{EAC9EB01-5E46-4381-9F37-EB908F8FC860}" type="pres">
      <dgm:prSet presAssocID="{BA4EFA2C-C9C6-4290-BE0E-48774A4C6058}" presName="Name37" presStyleLbl="parChTrans1D2" presStyleIdx="0" presStyleCnt="3"/>
      <dgm:spPr/>
      <dgm:t>
        <a:bodyPr/>
        <a:lstStyle/>
        <a:p>
          <a:endParaRPr lang="es-MX"/>
        </a:p>
      </dgm:t>
    </dgm:pt>
    <dgm:pt modelId="{3239B617-2DE1-4B4A-AB9A-033D5F7742D2}" type="pres">
      <dgm:prSet presAssocID="{7AE23436-4A29-4DD7-ADE8-BCA7498B644D}" presName="hierRoot2" presStyleCnt="0">
        <dgm:presLayoutVars>
          <dgm:hierBranch val="init"/>
        </dgm:presLayoutVars>
      </dgm:prSet>
      <dgm:spPr/>
    </dgm:pt>
    <dgm:pt modelId="{6012B0F7-7A5A-45C7-B577-428D75638F33}" type="pres">
      <dgm:prSet presAssocID="{7AE23436-4A29-4DD7-ADE8-BCA7498B644D}" presName="rootComposite" presStyleCnt="0"/>
      <dgm:spPr/>
    </dgm:pt>
    <dgm:pt modelId="{E5AF8C3E-FA04-4E87-B39F-3435CA062F18}" type="pres">
      <dgm:prSet presAssocID="{7AE23436-4A29-4DD7-ADE8-BCA7498B644D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43A4C77-7A8F-49A9-99DD-41CEE9BE0362}" type="pres">
      <dgm:prSet presAssocID="{7AE23436-4A29-4DD7-ADE8-BCA7498B644D}" presName="rootConnector" presStyleLbl="node2" presStyleIdx="0" presStyleCnt="3"/>
      <dgm:spPr/>
      <dgm:t>
        <a:bodyPr/>
        <a:lstStyle/>
        <a:p>
          <a:endParaRPr lang="es-MX"/>
        </a:p>
      </dgm:t>
    </dgm:pt>
    <dgm:pt modelId="{45272619-961F-4C8A-B541-9DB5DA263A81}" type="pres">
      <dgm:prSet presAssocID="{7AE23436-4A29-4DD7-ADE8-BCA7498B644D}" presName="hierChild4" presStyleCnt="0"/>
      <dgm:spPr/>
    </dgm:pt>
    <dgm:pt modelId="{53F97999-9B86-4561-B81B-2B2AFAD50787}" type="pres">
      <dgm:prSet presAssocID="{8DC19734-B3F3-4D4D-9DF6-B006F291BE1B}" presName="Name37" presStyleLbl="parChTrans1D3" presStyleIdx="0" presStyleCnt="5"/>
      <dgm:spPr/>
      <dgm:t>
        <a:bodyPr/>
        <a:lstStyle/>
        <a:p>
          <a:endParaRPr lang="es-MX"/>
        </a:p>
      </dgm:t>
    </dgm:pt>
    <dgm:pt modelId="{75C38D20-DD4E-47A6-A98B-F5D6F3229A57}" type="pres">
      <dgm:prSet presAssocID="{1199AD7F-7363-429F-B9EF-47C6477D8BB8}" presName="hierRoot2" presStyleCnt="0">
        <dgm:presLayoutVars>
          <dgm:hierBranch val="init"/>
        </dgm:presLayoutVars>
      </dgm:prSet>
      <dgm:spPr/>
    </dgm:pt>
    <dgm:pt modelId="{8A7451A0-F19F-4002-8B6E-C97D9C23F3C8}" type="pres">
      <dgm:prSet presAssocID="{1199AD7F-7363-429F-B9EF-47C6477D8BB8}" presName="rootComposite" presStyleCnt="0"/>
      <dgm:spPr/>
    </dgm:pt>
    <dgm:pt modelId="{C7A51317-DE54-4AC6-9D8E-9A1411B18FE1}" type="pres">
      <dgm:prSet presAssocID="{1199AD7F-7363-429F-B9EF-47C6477D8BB8}" presName="rootText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1634736-F043-47F1-AFC3-74B6BEBE0ACA}" type="pres">
      <dgm:prSet presAssocID="{1199AD7F-7363-429F-B9EF-47C6477D8BB8}" presName="rootConnector" presStyleLbl="node3" presStyleIdx="0" presStyleCnt="5"/>
      <dgm:spPr/>
      <dgm:t>
        <a:bodyPr/>
        <a:lstStyle/>
        <a:p>
          <a:endParaRPr lang="es-MX"/>
        </a:p>
      </dgm:t>
    </dgm:pt>
    <dgm:pt modelId="{C3E65793-2CEA-4A5A-B30D-5EFC2FA8CFB0}" type="pres">
      <dgm:prSet presAssocID="{1199AD7F-7363-429F-B9EF-47C6477D8BB8}" presName="hierChild4" presStyleCnt="0"/>
      <dgm:spPr/>
    </dgm:pt>
    <dgm:pt modelId="{5A18A959-C6ED-4196-8FD5-3AEB743D64FF}" type="pres">
      <dgm:prSet presAssocID="{674CAD1E-E920-4F71-BE1C-1D22510C1001}" presName="Name37" presStyleLbl="parChTrans1D4" presStyleIdx="0" presStyleCnt="7"/>
      <dgm:spPr/>
      <dgm:t>
        <a:bodyPr/>
        <a:lstStyle/>
        <a:p>
          <a:endParaRPr lang="es-MX"/>
        </a:p>
      </dgm:t>
    </dgm:pt>
    <dgm:pt modelId="{F66C8DAE-6A76-44FE-B618-A50F5F5CE5AA}" type="pres">
      <dgm:prSet presAssocID="{4A79DAC5-492F-4531-95E5-41C540282023}" presName="hierRoot2" presStyleCnt="0">
        <dgm:presLayoutVars>
          <dgm:hierBranch val="init"/>
        </dgm:presLayoutVars>
      </dgm:prSet>
      <dgm:spPr/>
    </dgm:pt>
    <dgm:pt modelId="{24580C0C-B5F3-47DA-878E-C5A20E8EDFC7}" type="pres">
      <dgm:prSet presAssocID="{4A79DAC5-492F-4531-95E5-41C540282023}" presName="rootComposite" presStyleCnt="0"/>
      <dgm:spPr/>
    </dgm:pt>
    <dgm:pt modelId="{732D3988-CF1C-4856-9EC2-0A6F4DFD4E67}" type="pres">
      <dgm:prSet presAssocID="{4A79DAC5-492F-4531-95E5-41C540282023}" presName="rootText" presStyleLbl="node4" presStyleIdx="0" presStyleCnt="7" custLinFactNeighborX="-34384" custLinFactNeighborY="81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82B84614-48F9-4562-AC2D-C87FCF27AD43}" type="pres">
      <dgm:prSet presAssocID="{4A79DAC5-492F-4531-95E5-41C540282023}" presName="rootConnector" presStyleLbl="node4" presStyleIdx="0" presStyleCnt="7"/>
      <dgm:spPr/>
      <dgm:t>
        <a:bodyPr/>
        <a:lstStyle/>
        <a:p>
          <a:endParaRPr lang="es-MX"/>
        </a:p>
      </dgm:t>
    </dgm:pt>
    <dgm:pt modelId="{587ACBF0-97FF-481B-BB81-2B8C86676B5C}" type="pres">
      <dgm:prSet presAssocID="{4A79DAC5-492F-4531-95E5-41C540282023}" presName="hierChild4" presStyleCnt="0"/>
      <dgm:spPr/>
    </dgm:pt>
    <dgm:pt modelId="{248772E6-6B8E-4D69-A29C-6917E07E7FFF}" type="pres">
      <dgm:prSet presAssocID="{2ACEAF35-2FA2-4A91-BB30-A0B952BA8754}" presName="Name37" presStyleLbl="parChTrans1D4" presStyleIdx="1" presStyleCnt="7"/>
      <dgm:spPr/>
      <dgm:t>
        <a:bodyPr/>
        <a:lstStyle/>
        <a:p>
          <a:endParaRPr lang="es-MX"/>
        </a:p>
      </dgm:t>
    </dgm:pt>
    <dgm:pt modelId="{ED37D8DA-B570-4914-93A4-E3D722E8D5A0}" type="pres">
      <dgm:prSet presAssocID="{EAA91D26-7434-4B2D-8359-97B8F078E9DD}" presName="hierRoot2" presStyleCnt="0">
        <dgm:presLayoutVars>
          <dgm:hierBranch val="init"/>
        </dgm:presLayoutVars>
      </dgm:prSet>
      <dgm:spPr/>
    </dgm:pt>
    <dgm:pt modelId="{3F6F9B42-F033-4454-9577-9567C66791F6}" type="pres">
      <dgm:prSet presAssocID="{EAA91D26-7434-4B2D-8359-97B8F078E9DD}" presName="rootComposite" presStyleCnt="0"/>
      <dgm:spPr/>
    </dgm:pt>
    <dgm:pt modelId="{72CF9096-8B79-49DC-945A-41580F85D43D}" type="pres">
      <dgm:prSet presAssocID="{EAA91D26-7434-4B2D-8359-97B8F078E9DD}" presName="rootText" presStyleLbl="node4" presStyleIdx="1" presStyleCnt="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02816EB-50FE-481F-856A-F99FCD699565}" type="pres">
      <dgm:prSet presAssocID="{EAA91D26-7434-4B2D-8359-97B8F078E9DD}" presName="rootConnector" presStyleLbl="node4" presStyleIdx="1" presStyleCnt="7"/>
      <dgm:spPr/>
      <dgm:t>
        <a:bodyPr/>
        <a:lstStyle/>
        <a:p>
          <a:endParaRPr lang="es-MX"/>
        </a:p>
      </dgm:t>
    </dgm:pt>
    <dgm:pt modelId="{4466C7AA-FD7C-42B1-AE61-BD1208AD81E6}" type="pres">
      <dgm:prSet presAssocID="{EAA91D26-7434-4B2D-8359-97B8F078E9DD}" presName="hierChild4" presStyleCnt="0"/>
      <dgm:spPr/>
    </dgm:pt>
    <dgm:pt modelId="{F5A2448B-4F30-4E59-AFD9-583E7A0E5F30}" type="pres">
      <dgm:prSet presAssocID="{EAA91D26-7434-4B2D-8359-97B8F078E9DD}" presName="hierChild5" presStyleCnt="0"/>
      <dgm:spPr/>
    </dgm:pt>
    <dgm:pt modelId="{C19D8A57-16AD-4502-A8C4-0E2A9F6F1000}" type="pres">
      <dgm:prSet presAssocID="{4A79DAC5-492F-4531-95E5-41C540282023}" presName="hierChild5" presStyleCnt="0"/>
      <dgm:spPr/>
    </dgm:pt>
    <dgm:pt modelId="{23E83509-DAF9-4539-86C7-2AF6AA31AE24}" type="pres">
      <dgm:prSet presAssocID="{943CB384-B580-429B-807B-AC2E31F8832D}" presName="Name37" presStyleLbl="parChTrans1D4" presStyleIdx="2" presStyleCnt="7"/>
      <dgm:spPr/>
      <dgm:t>
        <a:bodyPr/>
        <a:lstStyle/>
        <a:p>
          <a:endParaRPr lang="es-MX"/>
        </a:p>
      </dgm:t>
    </dgm:pt>
    <dgm:pt modelId="{3DCB0AB9-2D90-4E51-A59C-DD2F6F4E9B3A}" type="pres">
      <dgm:prSet presAssocID="{A77CF22B-C340-43AE-9D9A-547093AD9F7A}" presName="hierRoot2" presStyleCnt="0">
        <dgm:presLayoutVars>
          <dgm:hierBranch val="init"/>
        </dgm:presLayoutVars>
      </dgm:prSet>
      <dgm:spPr/>
    </dgm:pt>
    <dgm:pt modelId="{484383DB-56FE-4D1D-B12C-CC80290F3205}" type="pres">
      <dgm:prSet presAssocID="{A77CF22B-C340-43AE-9D9A-547093AD9F7A}" presName="rootComposite" presStyleCnt="0"/>
      <dgm:spPr/>
    </dgm:pt>
    <dgm:pt modelId="{049222B4-A4DE-42A5-BB53-FB5B0CD9BE3A}" type="pres">
      <dgm:prSet presAssocID="{A77CF22B-C340-43AE-9D9A-547093AD9F7A}" presName="rootText" presStyleLbl="node4" presStyleIdx="2" presStyleCnt="7" custLinFactNeighborX="11480" custLinFactNeighborY="-160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DCD86DD-260E-47BE-A404-42FBAF869DB8}" type="pres">
      <dgm:prSet presAssocID="{A77CF22B-C340-43AE-9D9A-547093AD9F7A}" presName="rootConnector" presStyleLbl="node4" presStyleIdx="2" presStyleCnt="7"/>
      <dgm:spPr/>
      <dgm:t>
        <a:bodyPr/>
        <a:lstStyle/>
        <a:p>
          <a:endParaRPr lang="es-MX"/>
        </a:p>
      </dgm:t>
    </dgm:pt>
    <dgm:pt modelId="{B4817FA8-F3B0-4FB1-BBB7-EA45E822434D}" type="pres">
      <dgm:prSet presAssocID="{A77CF22B-C340-43AE-9D9A-547093AD9F7A}" presName="hierChild4" presStyleCnt="0"/>
      <dgm:spPr/>
    </dgm:pt>
    <dgm:pt modelId="{B727C9D3-0A96-41D8-BD39-D51438C7AA99}" type="pres">
      <dgm:prSet presAssocID="{BCDB954E-0AF0-41DD-9FB4-786811343AC3}" presName="Name37" presStyleLbl="parChTrans1D4" presStyleIdx="3" presStyleCnt="7"/>
      <dgm:spPr/>
      <dgm:t>
        <a:bodyPr/>
        <a:lstStyle/>
        <a:p>
          <a:endParaRPr lang="es-MX"/>
        </a:p>
      </dgm:t>
    </dgm:pt>
    <dgm:pt modelId="{A804CB45-F0A7-4769-B0CA-9BDF8F91BCED}" type="pres">
      <dgm:prSet presAssocID="{5480283A-7CB1-4512-8DDF-1BAEE726ECA1}" presName="hierRoot2" presStyleCnt="0">
        <dgm:presLayoutVars>
          <dgm:hierBranch val="init"/>
        </dgm:presLayoutVars>
      </dgm:prSet>
      <dgm:spPr/>
    </dgm:pt>
    <dgm:pt modelId="{9839CC13-6A22-44AD-8C93-0369EB3A1649}" type="pres">
      <dgm:prSet presAssocID="{5480283A-7CB1-4512-8DDF-1BAEE726ECA1}" presName="rootComposite" presStyleCnt="0"/>
      <dgm:spPr/>
    </dgm:pt>
    <dgm:pt modelId="{A890C5D2-4E9B-434B-ADFE-DFB96224275B}" type="pres">
      <dgm:prSet presAssocID="{5480283A-7CB1-4512-8DDF-1BAEE726ECA1}" presName="rootText" presStyleLbl="node4" presStyleIdx="3" presStyleCnt="7" custLinFactNeighborX="-1315" custLinFactNeighborY="-102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ABA101E-D5E9-49EA-ADF9-CBAEBDA3F6D0}" type="pres">
      <dgm:prSet presAssocID="{5480283A-7CB1-4512-8DDF-1BAEE726ECA1}" presName="rootConnector" presStyleLbl="node4" presStyleIdx="3" presStyleCnt="7"/>
      <dgm:spPr/>
      <dgm:t>
        <a:bodyPr/>
        <a:lstStyle/>
        <a:p>
          <a:endParaRPr lang="es-MX"/>
        </a:p>
      </dgm:t>
    </dgm:pt>
    <dgm:pt modelId="{00876EB9-9E9A-4DF8-BF84-530DF955613E}" type="pres">
      <dgm:prSet presAssocID="{5480283A-7CB1-4512-8DDF-1BAEE726ECA1}" presName="hierChild4" presStyleCnt="0"/>
      <dgm:spPr/>
    </dgm:pt>
    <dgm:pt modelId="{F72FBA93-F67E-48E9-9411-29C1E355C996}" type="pres">
      <dgm:prSet presAssocID="{5480283A-7CB1-4512-8DDF-1BAEE726ECA1}" presName="hierChild5" presStyleCnt="0"/>
      <dgm:spPr/>
    </dgm:pt>
    <dgm:pt modelId="{66B0B5A3-3B1C-47C6-9C5A-113E488E93CC}" type="pres">
      <dgm:prSet presAssocID="{A77CF22B-C340-43AE-9D9A-547093AD9F7A}" presName="hierChild5" presStyleCnt="0"/>
      <dgm:spPr/>
    </dgm:pt>
    <dgm:pt modelId="{1E3B4FF3-1B92-479B-8522-297B63AC21E2}" type="pres">
      <dgm:prSet presAssocID="{1199AD7F-7363-429F-B9EF-47C6477D8BB8}" presName="hierChild5" presStyleCnt="0"/>
      <dgm:spPr/>
    </dgm:pt>
    <dgm:pt modelId="{70FCD5D5-8C02-4BBC-9C11-9E03D847A914}" type="pres">
      <dgm:prSet presAssocID="{5C62E3E1-0996-45A3-938B-58065BDA01FB}" presName="Name37" presStyleLbl="parChTrans1D3" presStyleIdx="1" presStyleCnt="5"/>
      <dgm:spPr/>
      <dgm:t>
        <a:bodyPr/>
        <a:lstStyle/>
        <a:p>
          <a:endParaRPr lang="es-MX"/>
        </a:p>
      </dgm:t>
    </dgm:pt>
    <dgm:pt modelId="{1BDB7A60-EDE6-4FB7-8112-152C07807AE4}" type="pres">
      <dgm:prSet presAssocID="{7FF3E8FE-7867-432C-97DC-5A26E074E09F}" presName="hierRoot2" presStyleCnt="0">
        <dgm:presLayoutVars>
          <dgm:hierBranch val="init"/>
        </dgm:presLayoutVars>
      </dgm:prSet>
      <dgm:spPr/>
    </dgm:pt>
    <dgm:pt modelId="{35458183-F308-41E4-A82F-2827BCB33BCF}" type="pres">
      <dgm:prSet presAssocID="{7FF3E8FE-7867-432C-97DC-5A26E074E09F}" presName="rootComposite" presStyleCnt="0"/>
      <dgm:spPr/>
    </dgm:pt>
    <dgm:pt modelId="{AE98387C-B251-4851-A6AF-1200E58A01C4}" type="pres">
      <dgm:prSet presAssocID="{7FF3E8FE-7867-432C-97DC-5A26E074E09F}" presName="rootText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9EE9561-D79B-4D21-A453-798CAC55E90C}" type="pres">
      <dgm:prSet presAssocID="{7FF3E8FE-7867-432C-97DC-5A26E074E09F}" presName="rootConnector" presStyleLbl="node3" presStyleIdx="1" presStyleCnt="5"/>
      <dgm:spPr/>
      <dgm:t>
        <a:bodyPr/>
        <a:lstStyle/>
        <a:p>
          <a:endParaRPr lang="es-MX"/>
        </a:p>
      </dgm:t>
    </dgm:pt>
    <dgm:pt modelId="{E5C34AAB-C495-447E-85AD-B0DFCE635337}" type="pres">
      <dgm:prSet presAssocID="{7FF3E8FE-7867-432C-97DC-5A26E074E09F}" presName="hierChild4" presStyleCnt="0"/>
      <dgm:spPr/>
    </dgm:pt>
    <dgm:pt modelId="{9904B35E-7B01-4166-8663-0680B84E2F57}" type="pres">
      <dgm:prSet presAssocID="{7FF3E8FE-7867-432C-97DC-5A26E074E09F}" presName="hierChild5" presStyleCnt="0"/>
      <dgm:spPr/>
    </dgm:pt>
    <dgm:pt modelId="{4A44123D-26F9-4151-B0AE-AB58A5C758B8}" type="pres">
      <dgm:prSet presAssocID="{363D8BF5-2759-499E-A632-4AFE11429467}" presName="Name37" presStyleLbl="parChTrans1D3" presStyleIdx="2" presStyleCnt="5"/>
      <dgm:spPr/>
      <dgm:t>
        <a:bodyPr/>
        <a:lstStyle/>
        <a:p>
          <a:endParaRPr lang="es-MX"/>
        </a:p>
      </dgm:t>
    </dgm:pt>
    <dgm:pt modelId="{E360378B-7C78-4A8B-884E-1E65B994A4EA}" type="pres">
      <dgm:prSet presAssocID="{EBC779F8-87C7-48BC-A14D-5C2B99B15CBE}" presName="hierRoot2" presStyleCnt="0">
        <dgm:presLayoutVars>
          <dgm:hierBranch val="init"/>
        </dgm:presLayoutVars>
      </dgm:prSet>
      <dgm:spPr/>
    </dgm:pt>
    <dgm:pt modelId="{0ED1F46D-867E-4984-84E4-6656457CFEA6}" type="pres">
      <dgm:prSet presAssocID="{EBC779F8-87C7-48BC-A14D-5C2B99B15CBE}" presName="rootComposite" presStyleCnt="0"/>
      <dgm:spPr/>
    </dgm:pt>
    <dgm:pt modelId="{FA9652DA-ECCB-4630-A892-E26DAC313795}" type="pres">
      <dgm:prSet presAssocID="{EBC779F8-87C7-48BC-A14D-5C2B99B15CBE}" presName="rootText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6144F35-AA70-4F6C-B1BD-F7F57675272B}" type="pres">
      <dgm:prSet presAssocID="{EBC779F8-87C7-48BC-A14D-5C2B99B15CBE}" presName="rootConnector" presStyleLbl="node3" presStyleIdx="2" presStyleCnt="5"/>
      <dgm:spPr/>
      <dgm:t>
        <a:bodyPr/>
        <a:lstStyle/>
        <a:p>
          <a:endParaRPr lang="es-MX"/>
        </a:p>
      </dgm:t>
    </dgm:pt>
    <dgm:pt modelId="{3EA24711-6481-4050-970D-10E99FB06FF4}" type="pres">
      <dgm:prSet presAssocID="{EBC779F8-87C7-48BC-A14D-5C2B99B15CBE}" presName="hierChild4" presStyleCnt="0"/>
      <dgm:spPr/>
    </dgm:pt>
    <dgm:pt modelId="{82BD830D-F35E-4961-B0F5-2C60567F645A}" type="pres">
      <dgm:prSet presAssocID="{EBC779F8-87C7-48BC-A14D-5C2B99B15CBE}" presName="hierChild5" presStyleCnt="0"/>
      <dgm:spPr/>
    </dgm:pt>
    <dgm:pt modelId="{B9150307-34C4-4741-B70C-1900F24A54B2}" type="pres">
      <dgm:prSet presAssocID="{7AE23436-4A29-4DD7-ADE8-BCA7498B644D}" presName="hierChild5" presStyleCnt="0"/>
      <dgm:spPr/>
    </dgm:pt>
    <dgm:pt modelId="{2E5C5621-A111-4267-BED1-4B6BAF0A899C}" type="pres">
      <dgm:prSet presAssocID="{200B2ACC-D5E2-4A67-A03D-9B5F12ED2700}" presName="Name37" presStyleLbl="parChTrans1D2" presStyleIdx="1" presStyleCnt="3"/>
      <dgm:spPr/>
      <dgm:t>
        <a:bodyPr/>
        <a:lstStyle/>
        <a:p>
          <a:endParaRPr lang="es-MX"/>
        </a:p>
      </dgm:t>
    </dgm:pt>
    <dgm:pt modelId="{322E27DF-358B-46FC-8999-B6307D4DC919}" type="pres">
      <dgm:prSet presAssocID="{EF02E54C-1F04-4545-97F1-B903D0EEC0AC}" presName="hierRoot2" presStyleCnt="0">
        <dgm:presLayoutVars>
          <dgm:hierBranch val="init"/>
        </dgm:presLayoutVars>
      </dgm:prSet>
      <dgm:spPr/>
    </dgm:pt>
    <dgm:pt modelId="{B607B8AA-34AB-4593-BF8B-A894A939E1C8}" type="pres">
      <dgm:prSet presAssocID="{EF02E54C-1F04-4545-97F1-B903D0EEC0AC}" presName="rootComposite" presStyleCnt="0"/>
      <dgm:spPr/>
    </dgm:pt>
    <dgm:pt modelId="{A502B120-8E0D-469F-B75C-22EFED7F4E5A}" type="pres">
      <dgm:prSet presAssocID="{EF02E54C-1F04-4545-97F1-B903D0EEC0AC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982EFE3-D22C-4447-A6D2-095154ACE9D7}" type="pres">
      <dgm:prSet presAssocID="{EF02E54C-1F04-4545-97F1-B903D0EEC0AC}" presName="rootConnector" presStyleLbl="node2" presStyleIdx="1" presStyleCnt="3"/>
      <dgm:spPr/>
      <dgm:t>
        <a:bodyPr/>
        <a:lstStyle/>
        <a:p>
          <a:endParaRPr lang="es-MX"/>
        </a:p>
      </dgm:t>
    </dgm:pt>
    <dgm:pt modelId="{303853D9-B979-4514-B7CF-413944FC57B8}" type="pres">
      <dgm:prSet presAssocID="{EF02E54C-1F04-4545-97F1-B903D0EEC0AC}" presName="hierChild4" presStyleCnt="0"/>
      <dgm:spPr/>
    </dgm:pt>
    <dgm:pt modelId="{611E5BF0-45CA-4C38-A077-F28D9F848A00}" type="pres">
      <dgm:prSet presAssocID="{EF02E54C-1F04-4545-97F1-B903D0EEC0AC}" presName="hierChild5" presStyleCnt="0"/>
      <dgm:spPr/>
    </dgm:pt>
    <dgm:pt modelId="{C60F77BD-33A9-4639-86CF-F52E6280E6B4}" type="pres">
      <dgm:prSet presAssocID="{B1A4A143-54BF-4B2F-97C1-3985DF1B6D84}" presName="Name37" presStyleLbl="parChTrans1D2" presStyleIdx="2" presStyleCnt="3"/>
      <dgm:spPr/>
      <dgm:t>
        <a:bodyPr/>
        <a:lstStyle/>
        <a:p>
          <a:endParaRPr lang="es-MX"/>
        </a:p>
      </dgm:t>
    </dgm:pt>
    <dgm:pt modelId="{5E3FD024-6B63-4862-B90E-C290CA83AC0D}" type="pres">
      <dgm:prSet presAssocID="{96F92195-F871-4FD0-9FD8-41B669995BBC}" presName="hierRoot2" presStyleCnt="0">
        <dgm:presLayoutVars>
          <dgm:hierBranch val="init"/>
        </dgm:presLayoutVars>
      </dgm:prSet>
      <dgm:spPr/>
    </dgm:pt>
    <dgm:pt modelId="{82F61EAD-E6EF-4B21-BB85-CAF504FA48E0}" type="pres">
      <dgm:prSet presAssocID="{96F92195-F871-4FD0-9FD8-41B669995BBC}" presName="rootComposite" presStyleCnt="0"/>
      <dgm:spPr/>
    </dgm:pt>
    <dgm:pt modelId="{BF7F6155-1BED-426B-8116-C509341C4DE5}" type="pres">
      <dgm:prSet presAssocID="{96F92195-F871-4FD0-9FD8-41B669995BBC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E36BD25-795C-49D9-9C61-BD9E5872649B}" type="pres">
      <dgm:prSet presAssocID="{96F92195-F871-4FD0-9FD8-41B669995BBC}" presName="rootConnector" presStyleLbl="node2" presStyleIdx="2" presStyleCnt="3"/>
      <dgm:spPr/>
      <dgm:t>
        <a:bodyPr/>
        <a:lstStyle/>
        <a:p>
          <a:endParaRPr lang="es-MX"/>
        </a:p>
      </dgm:t>
    </dgm:pt>
    <dgm:pt modelId="{A07E2D0F-2796-4261-A33C-E6E741636DC3}" type="pres">
      <dgm:prSet presAssocID="{96F92195-F871-4FD0-9FD8-41B669995BBC}" presName="hierChild4" presStyleCnt="0"/>
      <dgm:spPr/>
    </dgm:pt>
    <dgm:pt modelId="{E1961A61-C2E0-4DDF-9903-6DB053773362}" type="pres">
      <dgm:prSet presAssocID="{C43C9E25-FFCD-4D3D-9A79-7A37609E14E7}" presName="Name37" presStyleLbl="parChTrans1D3" presStyleIdx="3" presStyleCnt="5"/>
      <dgm:spPr/>
      <dgm:t>
        <a:bodyPr/>
        <a:lstStyle/>
        <a:p>
          <a:endParaRPr lang="es-MX"/>
        </a:p>
      </dgm:t>
    </dgm:pt>
    <dgm:pt modelId="{30DDCC82-C945-4295-BC44-9F5E151B35BB}" type="pres">
      <dgm:prSet presAssocID="{CFF2AFAE-AB28-495C-8714-2BE94A3F7984}" presName="hierRoot2" presStyleCnt="0">
        <dgm:presLayoutVars>
          <dgm:hierBranch val="init"/>
        </dgm:presLayoutVars>
      </dgm:prSet>
      <dgm:spPr/>
    </dgm:pt>
    <dgm:pt modelId="{B82D34B4-A3C2-4D82-AFC5-8CA8DF10C527}" type="pres">
      <dgm:prSet presAssocID="{CFF2AFAE-AB28-495C-8714-2BE94A3F7984}" presName="rootComposite" presStyleCnt="0"/>
      <dgm:spPr/>
    </dgm:pt>
    <dgm:pt modelId="{510ED18F-C2EB-4E42-AA66-49B588F8A064}" type="pres">
      <dgm:prSet presAssocID="{CFF2AFAE-AB28-495C-8714-2BE94A3F7984}" presName="rootText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E16C81F8-86ED-4C23-9265-E5730F1C5490}" type="pres">
      <dgm:prSet presAssocID="{CFF2AFAE-AB28-495C-8714-2BE94A3F7984}" presName="rootConnector" presStyleLbl="node3" presStyleIdx="3" presStyleCnt="5"/>
      <dgm:spPr/>
      <dgm:t>
        <a:bodyPr/>
        <a:lstStyle/>
        <a:p>
          <a:endParaRPr lang="es-MX"/>
        </a:p>
      </dgm:t>
    </dgm:pt>
    <dgm:pt modelId="{F134DF28-0EAF-4F07-B692-2D9D4ADBDC05}" type="pres">
      <dgm:prSet presAssocID="{CFF2AFAE-AB28-495C-8714-2BE94A3F7984}" presName="hierChild4" presStyleCnt="0"/>
      <dgm:spPr/>
    </dgm:pt>
    <dgm:pt modelId="{0D3F23D7-BBEC-414A-891A-AA0A3EB1819D}" type="pres">
      <dgm:prSet presAssocID="{39F8D58E-AB67-4BF7-90BC-8059FCCA2709}" presName="Name37" presStyleLbl="parChTrans1D4" presStyleIdx="4" presStyleCnt="7"/>
      <dgm:spPr/>
      <dgm:t>
        <a:bodyPr/>
        <a:lstStyle/>
        <a:p>
          <a:endParaRPr lang="es-MX"/>
        </a:p>
      </dgm:t>
    </dgm:pt>
    <dgm:pt modelId="{00A87F3B-B8E9-44BD-A34D-B566C3398CEE}" type="pres">
      <dgm:prSet presAssocID="{7328826E-D652-4779-B3BD-FB1DED84CA0D}" presName="hierRoot2" presStyleCnt="0">
        <dgm:presLayoutVars>
          <dgm:hierBranch val="init"/>
        </dgm:presLayoutVars>
      </dgm:prSet>
      <dgm:spPr/>
    </dgm:pt>
    <dgm:pt modelId="{D2D6CC46-9B84-4F5C-AE78-73412190B8D6}" type="pres">
      <dgm:prSet presAssocID="{7328826E-D652-4779-B3BD-FB1DED84CA0D}" presName="rootComposite" presStyleCnt="0"/>
      <dgm:spPr/>
    </dgm:pt>
    <dgm:pt modelId="{A86B3316-F747-407A-A6FF-9868D4FE9DD7}" type="pres">
      <dgm:prSet presAssocID="{7328826E-D652-4779-B3BD-FB1DED84CA0D}" presName="rootText" presStyleLbl="node4" presStyleIdx="4" presStyleCnt="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3A19482-C7B6-45E7-8437-9B8E7E936208}" type="pres">
      <dgm:prSet presAssocID="{7328826E-D652-4779-B3BD-FB1DED84CA0D}" presName="rootConnector" presStyleLbl="node4" presStyleIdx="4" presStyleCnt="7"/>
      <dgm:spPr/>
      <dgm:t>
        <a:bodyPr/>
        <a:lstStyle/>
        <a:p>
          <a:endParaRPr lang="es-MX"/>
        </a:p>
      </dgm:t>
    </dgm:pt>
    <dgm:pt modelId="{9E71E472-14AF-45FC-9122-2F256ADA7CDF}" type="pres">
      <dgm:prSet presAssocID="{7328826E-D652-4779-B3BD-FB1DED84CA0D}" presName="hierChild4" presStyleCnt="0"/>
      <dgm:spPr/>
    </dgm:pt>
    <dgm:pt modelId="{3208666C-98B9-458C-A756-C610E4BA518B}" type="pres">
      <dgm:prSet presAssocID="{7328826E-D652-4779-B3BD-FB1DED84CA0D}" presName="hierChild5" presStyleCnt="0"/>
      <dgm:spPr/>
    </dgm:pt>
    <dgm:pt modelId="{7C1F4810-B694-4AB5-9392-234046E9BE91}" type="pres">
      <dgm:prSet presAssocID="{CFF2AFAE-AB28-495C-8714-2BE94A3F7984}" presName="hierChild5" presStyleCnt="0"/>
      <dgm:spPr/>
    </dgm:pt>
    <dgm:pt modelId="{FA3998D5-B8DF-44EB-8972-1F66276E874C}" type="pres">
      <dgm:prSet presAssocID="{7DD8C377-9322-444E-AB69-A5828AA3A32B}" presName="Name37" presStyleLbl="parChTrans1D3" presStyleIdx="4" presStyleCnt="5"/>
      <dgm:spPr/>
      <dgm:t>
        <a:bodyPr/>
        <a:lstStyle/>
        <a:p>
          <a:endParaRPr lang="es-MX"/>
        </a:p>
      </dgm:t>
    </dgm:pt>
    <dgm:pt modelId="{4ACEC8C5-4450-45D4-8B68-872C28F33145}" type="pres">
      <dgm:prSet presAssocID="{B6A5A5D6-56B6-4078-A3D9-8232DAEA34DF}" presName="hierRoot2" presStyleCnt="0">
        <dgm:presLayoutVars>
          <dgm:hierBranch val="init"/>
        </dgm:presLayoutVars>
      </dgm:prSet>
      <dgm:spPr/>
    </dgm:pt>
    <dgm:pt modelId="{296CCD64-D237-41E1-B423-2ABB53AE00B7}" type="pres">
      <dgm:prSet presAssocID="{B6A5A5D6-56B6-4078-A3D9-8232DAEA34DF}" presName="rootComposite" presStyleCnt="0"/>
      <dgm:spPr/>
    </dgm:pt>
    <dgm:pt modelId="{586AA170-C52B-42A2-B980-3C461AC7F68D}" type="pres">
      <dgm:prSet presAssocID="{B6A5A5D6-56B6-4078-A3D9-8232DAEA34DF}" presName="rootText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8BD2D881-890E-4417-AC99-7B833DC7AF9A}" type="pres">
      <dgm:prSet presAssocID="{B6A5A5D6-56B6-4078-A3D9-8232DAEA34DF}" presName="rootConnector" presStyleLbl="node3" presStyleIdx="4" presStyleCnt="5"/>
      <dgm:spPr/>
      <dgm:t>
        <a:bodyPr/>
        <a:lstStyle/>
        <a:p>
          <a:endParaRPr lang="es-MX"/>
        </a:p>
      </dgm:t>
    </dgm:pt>
    <dgm:pt modelId="{7916A577-4678-42B6-BFB9-FE1C316A3495}" type="pres">
      <dgm:prSet presAssocID="{B6A5A5D6-56B6-4078-A3D9-8232DAEA34DF}" presName="hierChild4" presStyleCnt="0"/>
      <dgm:spPr/>
    </dgm:pt>
    <dgm:pt modelId="{7FAB6BAD-1A11-42F1-870F-268379B83595}" type="pres">
      <dgm:prSet presAssocID="{E08CEA12-CCED-4938-B4E4-5041F81309CD}" presName="Name37" presStyleLbl="parChTrans1D4" presStyleIdx="5" presStyleCnt="7"/>
      <dgm:spPr/>
      <dgm:t>
        <a:bodyPr/>
        <a:lstStyle/>
        <a:p>
          <a:endParaRPr lang="es-MX"/>
        </a:p>
      </dgm:t>
    </dgm:pt>
    <dgm:pt modelId="{D2F1906C-B038-4EAE-83FE-DE0B42C8595E}" type="pres">
      <dgm:prSet presAssocID="{DE3598E5-D65C-4631-8A37-1BEE956C3D15}" presName="hierRoot2" presStyleCnt="0">
        <dgm:presLayoutVars>
          <dgm:hierBranch val="init"/>
        </dgm:presLayoutVars>
      </dgm:prSet>
      <dgm:spPr/>
    </dgm:pt>
    <dgm:pt modelId="{45178634-7D42-4A04-9D95-44AC6DF96B03}" type="pres">
      <dgm:prSet presAssocID="{DE3598E5-D65C-4631-8A37-1BEE956C3D15}" presName="rootComposite" presStyleCnt="0"/>
      <dgm:spPr/>
    </dgm:pt>
    <dgm:pt modelId="{C2BBF0A8-32AF-4361-BBE9-4D86FF484382}" type="pres">
      <dgm:prSet presAssocID="{DE3598E5-D65C-4631-8A37-1BEE956C3D15}" presName="rootText" presStyleLbl="node4" presStyleIdx="5" presStyleCnt="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5801712B-B9F6-4D1A-ADF9-5E1740D5CA11}" type="pres">
      <dgm:prSet presAssocID="{DE3598E5-D65C-4631-8A37-1BEE956C3D15}" presName="rootConnector" presStyleLbl="node4" presStyleIdx="5" presStyleCnt="7"/>
      <dgm:spPr/>
      <dgm:t>
        <a:bodyPr/>
        <a:lstStyle/>
        <a:p>
          <a:endParaRPr lang="es-MX"/>
        </a:p>
      </dgm:t>
    </dgm:pt>
    <dgm:pt modelId="{CDF22330-26D9-4EA1-A6F0-75BDE04085AB}" type="pres">
      <dgm:prSet presAssocID="{DE3598E5-D65C-4631-8A37-1BEE956C3D15}" presName="hierChild4" presStyleCnt="0"/>
      <dgm:spPr/>
    </dgm:pt>
    <dgm:pt modelId="{A2AFE2D5-CB00-4B80-B203-862E8F87C7FD}" type="pres">
      <dgm:prSet presAssocID="{804072A6-B5E9-44F2-8D58-1E7B1CE17D16}" presName="Name37" presStyleLbl="parChTrans1D4" presStyleIdx="6" presStyleCnt="7"/>
      <dgm:spPr/>
      <dgm:t>
        <a:bodyPr/>
        <a:lstStyle/>
        <a:p>
          <a:endParaRPr lang="es-MX"/>
        </a:p>
      </dgm:t>
    </dgm:pt>
    <dgm:pt modelId="{F40C6E0C-8B0A-4972-8285-AD37D431DB2D}" type="pres">
      <dgm:prSet presAssocID="{8194C7E9-6760-4A6E-A2F7-67670351D59A}" presName="hierRoot2" presStyleCnt="0">
        <dgm:presLayoutVars>
          <dgm:hierBranch val="init"/>
        </dgm:presLayoutVars>
      </dgm:prSet>
      <dgm:spPr/>
    </dgm:pt>
    <dgm:pt modelId="{F263AA62-7677-4D03-BADB-58D49B3BA633}" type="pres">
      <dgm:prSet presAssocID="{8194C7E9-6760-4A6E-A2F7-67670351D59A}" presName="rootComposite" presStyleCnt="0"/>
      <dgm:spPr/>
    </dgm:pt>
    <dgm:pt modelId="{4A5F7393-3E42-4401-9130-D2801A6CDC12}" type="pres">
      <dgm:prSet presAssocID="{8194C7E9-6760-4A6E-A2F7-67670351D59A}" presName="rootText" presStyleLbl="node4" presStyleIdx="6" presStyleCnt="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07FE6B36-5E69-41C0-899C-67556ADB8978}" type="pres">
      <dgm:prSet presAssocID="{8194C7E9-6760-4A6E-A2F7-67670351D59A}" presName="rootConnector" presStyleLbl="node4" presStyleIdx="6" presStyleCnt="7"/>
      <dgm:spPr/>
      <dgm:t>
        <a:bodyPr/>
        <a:lstStyle/>
        <a:p>
          <a:endParaRPr lang="es-MX"/>
        </a:p>
      </dgm:t>
    </dgm:pt>
    <dgm:pt modelId="{FAB89D42-D2FD-4FF1-B484-2175A0499FEA}" type="pres">
      <dgm:prSet presAssocID="{8194C7E9-6760-4A6E-A2F7-67670351D59A}" presName="hierChild4" presStyleCnt="0"/>
      <dgm:spPr/>
    </dgm:pt>
    <dgm:pt modelId="{7A99BF75-619D-4913-B359-6DEF2B6E5FB2}" type="pres">
      <dgm:prSet presAssocID="{8194C7E9-6760-4A6E-A2F7-67670351D59A}" presName="hierChild5" presStyleCnt="0"/>
      <dgm:spPr/>
    </dgm:pt>
    <dgm:pt modelId="{A8A2BA7C-B011-4920-9B1E-F5825FD1AEC7}" type="pres">
      <dgm:prSet presAssocID="{DE3598E5-D65C-4631-8A37-1BEE956C3D15}" presName="hierChild5" presStyleCnt="0"/>
      <dgm:spPr/>
    </dgm:pt>
    <dgm:pt modelId="{F2F753E8-D24F-491B-8DEB-790D3C26A4C1}" type="pres">
      <dgm:prSet presAssocID="{B6A5A5D6-56B6-4078-A3D9-8232DAEA34DF}" presName="hierChild5" presStyleCnt="0"/>
      <dgm:spPr/>
    </dgm:pt>
    <dgm:pt modelId="{85877DCC-F28F-4580-9430-A68AA2B396BD}" type="pres">
      <dgm:prSet presAssocID="{96F92195-F871-4FD0-9FD8-41B669995BBC}" presName="hierChild5" presStyleCnt="0"/>
      <dgm:spPr/>
    </dgm:pt>
    <dgm:pt modelId="{E0A75231-87E8-4A2F-AB45-699C6E0329F5}" type="pres">
      <dgm:prSet presAssocID="{4224D86B-9513-44D3-9E94-DDE81E3BDF7B}" presName="hierChild3" presStyleCnt="0"/>
      <dgm:spPr/>
    </dgm:pt>
  </dgm:ptLst>
  <dgm:cxnLst>
    <dgm:cxn modelId="{EAFA374C-F17D-4F9C-ABA0-A606DB70FDE4}" srcId="{96F92195-F871-4FD0-9FD8-41B669995BBC}" destId="{CFF2AFAE-AB28-495C-8714-2BE94A3F7984}" srcOrd="0" destOrd="0" parTransId="{C43C9E25-FFCD-4D3D-9A79-7A37609E14E7}" sibTransId="{5CE125E0-F4AD-4F4D-BE22-BD15DEB1133C}"/>
    <dgm:cxn modelId="{A681D53E-3C29-4283-9C81-41B3F7434A7E}" type="presOf" srcId="{A77CF22B-C340-43AE-9D9A-547093AD9F7A}" destId="{049222B4-A4DE-42A5-BB53-FB5B0CD9BE3A}" srcOrd="0" destOrd="0" presId="urn:microsoft.com/office/officeart/2005/8/layout/orgChart1"/>
    <dgm:cxn modelId="{D2FABA9E-AF64-4FF4-8E65-00C315C8476B}" type="presOf" srcId="{96F92195-F871-4FD0-9FD8-41B669995BBC}" destId="{1E36BD25-795C-49D9-9C61-BD9E5872649B}" srcOrd="1" destOrd="0" presId="urn:microsoft.com/office/officeart/2005/8/layout/orgChart1"/>
    <dgm:cxn modelId="{1C80F039-3087-41B0-9E1A-FC058950716E}" type="presOf" srcId="{363D8BF5-2759-499E-A632-4AFE11429467}" destId="{4A44123D-26F9-4151-B0AE-AB58A5C758B8}" srcOrd="0" destOrd="0" presId="urn:microsoft.com/office/officeart/2005/8/layout/orgChart1"/>
    <dgm:cxn modelId="{4DCF681C-D60C-4376-8B85-3E21A1F3E9D7}" type="presOf" srcId="{4A79DAC5-492F-4531-95E5-41C540282023}" destId="{732D3988-CF1C-4856-9EC2-0A6F4DFD4E67}" srcOrd="0" destOrd="0" presId="urn:microsoft.com/office/officeart/2005/8/layout/orgChart1"/>
    <dgm:cxn modelId="{9DCF1FAA-321F-454F-95DC-F96CEF875E9B}" srcId="{7AE23436-4A29-4DD7-ADE8-BCA7498B644D}" destId="{1199AD7F-7363-429F-B9EF-47C6477D8BB8}" srcOrd="0" destOrd="0" parTransId="{8DC19734-B3F3-4D4D-9DF6-B006F291BE1B}" sibTransId="{10C507C4-CC03-47FE-BF7F-B6301C998F8F}"/>
    <dgm:cxn modelId="{061DD516-80F2-4197-ADF0-E3AADB8CF52C}" type="presOf" srcId="{5C62E3E1-0996-45A3-938B-58065BDA01FB}" destId="{70FCD5D5-8C02-4BBC-9C11-9E03D847A914}" srcOrd="0" destOrd="0" presId="urn:microsoft.com/office/officeart/2005/8/layout/orgChart1"/>
    <dgm:cxn modelId="{5263BB7A-7B6F-428A-8C3B-1FD142335655}" type="presOf" srcId="{EBC779F8-87C7-48BC-A14D-5C2B99B15CBE}" destId="{B6144F35-AA70-4F6C-B1BD-F7F57675272B}" srcOrd="1" destOrd="0" presId="urn:microsoft.com/office/officeart/2005/8/layout/orgChart1"/>
    <dgm:cxn modelId="{AACA088C-1688-43FC-B335-2340730AD5EF}" type="presOf" srcId="{CFF2AFAE-AB28-495C-8714-2BE94A3F7984}" destId="{510ED18F-C2EB-4E42-AA66-49B588F8A064}" srcOrd="0" destOrd="0" presId="urn:microsoft.com/office/officeart/2005/8/layout/orgChart1"/>
    <dgm:cxn modelId="{A42F4802-4668-414A-BACF-A9550A6795B8}" type="presOf" srcId="{EAA91D26-7434-4B2D-8359-97B8F078E9DD}" destId="{C02816EB-50FE-481F-856A-F99FCD699565}" srcOrd="1" destOrd="0" presId="urn:microsoft.com/office/officeart/2005/8/layout/orgChart1"/>
    <dgm:cxn modelId="{3150E445-6DDA-4536-AD44-F67AD0068BD5}" type="presOf" srcId="{4224D86B-9513-44D3-9E94-DDE81E3BDF7B}" destId="{56E53CB5-3494-4349-BDFC-6BA0C09D61B6}" srcOrd="0" destOrd="0" presId="urn:microsoft.com/office/officeart/2005/8/layout/orgChart1"/>
    <dgm:cxn modelId="{ECB11F43-AE11-4283-9C0E-B1A67E4CAF4F}" srcId="{4A79DAC5-492F-4531-95E5-41C540282023}" destId="{EAA91D26-7434-4B2D-8359-97B8F078E9DD}" srcOrd="0" destOrd="0" parTransId="{2ACEAF35-2FA2-4A91-BB30-A0B952BA8754}" sibTransId="{58134876-6452-4C67-82CE-9766915103AB}"/>
    <dgm:cxn modelId="{06ED4AE1-D833-44C5-9CCB-5FBC10897762}" type="presOf" srcId="{C43C9E25-FFCD-4D3D-9A79-7A37609E14E7}" destId="{E1961A61-C2E0-4DDF-9903-6DB053773362}" srcOrd="0" destOrd="0" presId="urn:microsoft.com/office/officeart/2005/8/layout/orgChart1"/>
    <dgm:cxn modelId="{D36FB455-DFE7-426A-B39C-4673B15EF6C1}" type="presOf" srcId="{4224D86B-9513-44D3-9E94-DDE81E3BDF7B}" destId="{7213EFB2-7D69-4955-849C-651E745AC163}" srcOrd="1" destOrd="0" presId="urn:microsoft.com/office/officeart/2005/8/layout/orgChart1"/>
    <dgm:cxn modelId="{D6C787BE-49B1-4AC0-9ED9-17D7618EE6E9}" type="presOf" srcId="{E08CEA12-CCED-4938-B4E4-5041F81309CD}" destId="{7FAB6BAD-1A11-42F1-870F-268379B83595}" srcOrd="0" destOrd="0" presId="urn:microsoft.com/office/officeart/2005/8/layout/orgChart1"/>
    <dgm:cxn modelId="{B6533A87-AF1D-4C26-B47A-0097692B6E5B}" srcId="{CFF2AFAE-AB28-495C-8714-2BE94A3F7984}" destId="{7328826E-D652-4779-B3BD-FB1DED84CA0D}" srcOrd="0" destOrd="0" parTransId="{39F8D58E-AB67-4BF7-90BC-8059FCCA2709}" sibTransId="{9AD4B1C6-387F-47FC-B1A9-2DF568DB74E2}"/>
    <dgm:cxn modelId="{0B33DF77-FBDC-4117-8A10-5AB725C370F3}" type="presOf" srcId="{8194C7E9-6760-4A6E-A2F7-67670351D59A}" destId="{07FE6B36-5E69-41C0-899C-67556ADB8978}" srcOrd="1" destOrd="0" presId="urn:microsoft.com/office/officeart/2005/8/layout/orgChart1"/>
    <dgm:cxn modelId="{4F211CD2-503A-44AC-913F-B84C73B26245}" type="presOf" srcId="{2CAFAEB9-D505-43CD-9D6A-54B085BE64DB}" destId="{22126749-A5FB-4EF9-BFBB-DE963EA8115E}" srcOrd="0" destOrd="0" presId="urn:microsoft.com/office/officeart/2005/8/layout/orgChart1"/>
    <dgm:cxn modelId="{83E2FFCF-81CB-473A-B71C-72CB61DD208E}" srcId="{4224D86B-9513-44D3-9E94-DDE81E3BDF7B}" destId="{96F92195-F871-4FD0-9FD8-41B669995BBC}" srcOrd="2" destOrd="0" parTransId="{B1A4A143-54BF-4B2F-97C1-3985DF1B6D84}" sibTransId="{07F5CD27-3D95-492F-B444-FB2E378D4E62}"/>
    <dgm:cxn modelId="{FAAB2ACE-221B-4AF4-9DC9-2B2BF7F9DA3C}" type="presOf" srcId="{4A79DAC5-492F-4531-95E5-41C540282023}" destId="{82B84614-48F9-4562-AC2D-C87FCF27AD43}" srcOrd="1" destOrd="0" presId="urn:microsoft.com/office/officeart/2005/8/layout/orgChart1"/>
    <dgm:cxn modelId="{61C05B65-11FB-41F5-94F7-2FA04356B363}" srcId="{DE3598E5-D65C-4631-8A37-1BEE956C3D15}" destId="{8194C7E9-6760-4A6E-A2F7-67670351D59A}" srcOrd="0" destOrd="0" parTransId="{804072A6-B5E9-44F2-8D58-1E7B1CE17D16}" sibTransId="{5BC20497-8C33-4A1F-AF79-10E7210F5BF1}"/>
    <dgm:cxn modelId="{08416BBD-4ECB-4900-90DB-746F8E8275BF}" type="presOf" srcId="{EF02E54C-1F04-4545-97F1-B903D0EEC0AC}" destId="{A502B120-8E0D-469F-B75C-22EFED7F4E5A}" srcOrd="0" destOrd="0" presId="urn:microsoft.com/office/officeart/2005/8/layout/orgChart1"/>
    <dgm:cxn modelId="{AD508822-B04D-415D-9DE8-125605C3B037}" srcId="{1199AD7F-7363-429F-B9EF-47C6477D8BB8}" destId="{A77CF22B-C340-43AE-9D9A-547093AD9F7A}" srcOrd="1" destOrd="0" parTransId="{943CB384-B580-429B-807B-AC2E31F8832D}" sibTransId="{3282405F-C1AD-4FC0-8626-37DA37C6FBBF}"/>
    <dgm:cxn modelId="{93523215-AC99-423A-AD23-7C7D3EE0C062}" type="presOf" srcId="{EF02E54C-1F04-4545-97F1-B903D0EEC0AC}" destId="{4982EFE3-D22C-4447-A6D2-095154ACE9D7}" srcOrd="1" destOrd="0" presId="urn:microsoft.com/office/officeart/2005/8/layout/orgChart1"/>
    <dgm:cxn modelId="{E6EA2F89-0D00-4A75-A1B8-CC0CB84E087C}" type="presOf" srcId="{1199AD7F-7363-429F-B9EF-47C6477D8BB8}" destId="{11634736-F043-47F1-AFC3-74B6BEBE0ACA}" srcOrd="1" destOrd="0" presId="urn:microsoft.com/office/officeart/2005/8/layout/orgChart1"/>
    <dgm:cxn modelId="{A7B15E8C-CA9B-4A31-834C-C81B1BB6D97B}" type="presOf" srcId="{EAA91D26-7434-4B2D-8359-97B8F078E9DD}" destId="{72CF9096-8B79-49DC-945A-41580F85D43D}" srcOrd="0" destOrd="0" presId="urn:microsoft.com/office/officeart/2005/8/layout/orgChart1"/>
    <dgm:cxn modelId="{F114406E-03B1-49E7-952B-3D18891F31AF}" srcId="{7AE23436-4A29-4DD7-ADE8-BCA7498B644D}" destId="{7FF3E8FE-7867-432C-97DC-5A26E074E09F}" srcOrd="1" destOrd="0" parTransId="{5C62E3E1-0996-45A3-938B-58065BDA01FB}" sibTransId="{649C2956-BCE5-4FFD-AAF4-7F8B9D3F608A}"/>
    <dgm:cxn modelId="{64388B15-BB78-470B-89C9-BCD30BDB8641}" srcId="{96F92195-F871-4FD0-9FD8-41B669995BBC}" destId="{B6A5A5D6-56B6-4078-A3D9-8232DAEA34DF}" srcOrd="1" destOrd="0" parTransId="{7DD8C377-9322-444E-AB69-A5828AA3A32B}" sibTransId="{F9C61B76-8731-4D13-99AE-E514F54C2A23}"/>
    <dgm:cxn modelId="{B99B268E-5DA4-4BB9-8EB6-4234FEBE743E}" type="presOf" srcId="{CFF2AFAE-AB28-495C-8714-2BE94A3F7984}" destId="{E16C81F8-86ED-4C23-9265-E5730F1C5490}" srcOrd="1" destOrd="0" presId="urn:microsoft.com/office/officeart/2005/8/layout/orgChart1"/>
    <dgm:cxn modelId="{854A07A8-F575-4EB9-BFD2-C8566526FA76}" srcId="{1199AD7F-7363-429F-B9EF-47C6477D8BB8}" destId="{4A79DAC5-492F-4531-95E5-41C540282023}" srcOrd="0" destOrd="0" parTransId="{674CAD1E-E920-4F71-BE1C-1D22510C1001}" sibTransId="{C4537744-B049-4F29-9E48-FA4C3CF658B7}"/>
    <dgm:cxn modelId="{4ACC422B-36C8-4442-BBDA-B372037D09D1}" type="presOf" srcId="{B1A4A143-54BF-4B2F-97C1-3985DF1B6D84}" destId="{C60F77BD-33A9-4639-86CF-F52E6280E6B4}" srcOrd="0" destOrd="0" presId="urn:microsoft.com/office/officeart/2005/8/layout/orgChart1"/>
    <dgm:cxn modelId="{10702D5E-7F64-46AD-89CF-560A23E5079C}" type="presOf" srcId="{7DD8C377-9322-444E-AB69-A5828AA3A32B}" destId="{FA3998D5-B8DF-44EB-8972-1F66276E874C}" srcOrd="0" destOrd="0" presId="urn:microsoft.com/office/officeart/2005/8/layout/orgChart1"/>
    <dgm:cxn modelId="{DD433F3C-B5FE-4EC2-9D69-E9DBDEC0C8E2}" type="presOf" srcId="{7328826E-D652-4779-B3BD-FB1DED84CA0D}" destId="{A86B3316-F747-407A-A6FF-9868D4FE9DD7}" srcOrd="0" destOrd="0" presId="urn:microsoft.com/office/officeart/2005/8/layout/orgChart1"/>
    <dgm:cxn modelId="{5A26C18F-1C73-4C28-9975-E66F7FA89F85}" type="presOf" srcId="{674CAD1E-E920-4F71-BE1C-1D22510C1001}" destId="{5A18A959-C6ED-4196-8FD5-3AEB743D64FF}" srcOrd="0" destOrd="0" presId="urn:microsoft.com/office/officeart/2005/8/layout/orgChart1"/>
    <dgm:cxn modelId="{53A33CD8-4D2A-4772-9076-41785E8D5EAB}" type="presOf" srcId="{8194C7E9-6760-4A6E-A2F7-67670351D59A}" destId="{4A5F7393-3E42-4401-9130-D2801A6CDC12}" srcOrd="0" destOrd="0" presId="urn:microsoft.com/office/officeart/2005/8/layout/orgChart1"/>
    <dgm:cxn modelId="{658B231C-BC97-4957-9B6E-0FC80EF408DF}" srcId="{B6A5A5D6-56B6-4078-A3D9-8232DAEA34DF}" destId="{DE3598E5-D65C-4631-8A37-1BEE956C3D15}" srcOrd="0" destOrd="0" parTransId="{E08CEA12-CCED-4938-B4E4-5041F81309CD}" sibTransId="{826733DA-ED0F-487E-8D60-5878BA8C6DB1}"/>
    <dgm:cxn modelId="{420EFCB1-629B-442E-B89D-4E42CA797AAD}" type="presOf" srcId="{EBC779F8-87C7-48BC-A14D-5C2B99B15CBE}" destId="{FA9652DA-ECCB-4630-A892-E26DAC313795}" srcOrd="0" destOrd="0" presId="urn:microsoft.com/office/officeart/2005/8/layout/orgChart1"/>
    <dgm:cxn modelId="{C67F07F7-45A3-46F6-9721-B63BA931C525}" srcId="{7AE23436-4A29-4DD7-ADE8-BCA7498B644D}" destId="{EBC779F8-87C7-48BC-A14D-5C2B99B15CBE}" srcOrd="2" destOrd="0" parTransId="{363D8BF5-2759-499E-A632-4AFE11429467}" sibTransId="{C567F1A8-6176-4894-9FBA-F557719AEBBB}"/>
    <dgm:cxn modelId="{095E9EB4-87E7-4876-B097-56F7DAC6878D}" type="presOf" srcId="{BA4EFA2C-C9C6-4290-BE0E-48774A4C6058}" destId="{EAC9EB01-5E46-4381-9F37-EB908F8FC860}" srcOrd="0" destOrd="0" presId="urn:microsoft.com/office/officeart/2005/8/layout/orgChart1"/>
    <dgm:cxn modelId="{7E0D0526-D33C-46C2-B630-B589ED605370}" type="presOf" srcId="{A77CF22B-C340-43AE-9D9A-547093AD9F7A}" destId="{ADCD86DD-260E-47BE-A404-42FBAF869DB8}" srcOrd="1" destOrd="0" presId="urn:microsoft.com/office/officeart/2005/8/layout/orgChart1"/>
    <dgm:cxn modelId="{F4C0EE80-5848-41D0-B619-F6C6AFC5C971}" type="presOf" srcId="{7FF3E8FE-7867-432C-97DC-5A26E074E09F}" destId="{A9EE9561-D79B-4D21-A453-798CAC55E90C}" srcOrd="1" destOrd="0" presId="urn:microsoft.com/office/officeart/2005/8/layout/orgChart1"/>
    <dgm:cxn modelId="{473C819F-8E96-4C74-8CD8-BD8D889C5D78}" type="presOf" srcId="{7FF3E8FE-7867-432C-97DC-5A26E074E09F}" destId="{AE98387C-B251-4851-A6AF-1200E58A01C4}" srcOrd="0" destOrd="0" presId="urn:microsoft.com/office/officeart/2005/8/layout/orgChart1"/>
    <dgm:cxn modelId="{4E1BEC04-E5EC-40BB-A1A1-F68B4C6AB94E}" type="presOf" srcId="{943CB384-B580-429B-807B-AC2E31F8832D}" destId="{23E83509-DAF9-4539-86C7-2AF6AA31AE24}" srcOrd="0" destOrd="0" presId="urn:microsoft.com/office/officeart/2005/8/layout/orgChart1"/>
    <dgm:cxn modelId="{F0FF6409-778E-43B5-871D-B90E01C862AC}" type="presOf" srcId="{7AE23436-4A29-4DD7-ADE8-BCA7498B644D}" destId="{143A4C77-7A8F-49A9-99DD-41CEE9BE0362}" srcOrd="1" destOrd="0" presId="urn:microsoft.com/office/officeart/2005/8/layout/orgChart1"/>
    <dgm:cxn modelId="{19C7855D-129E-49DE-9718-802C160F34E2}" srcId="{4224D86B-9513-44D3-9E94-DDE81E3BDF7B}" destId="{7AE23436-4A29-4DD7-ADE8-BCA7498B644D}" srcOrd="0" destOrd="0" parTransId="{BA4EFA2C-C9C6-4290-BE0E-48774A4C6058}" sibTransId="{8DD00DBD-6A9E-4719-A085-A5679015C1F8}"/>
    <dgm:cxn modelId="{3D00EF0D-E033-442B-B255-E68905D441C2}" type="presOf" srcId="{2ACEAF35-2FA2-4A91-BB30-A0B952BA8754}" destId="{248772E6-6B8E-4D69-A29C-6917E07E7FFF}" srcOrd="0" destOrd="0" presId="urn:microsoft.com/office/officeart/2005/8/layout/orgChart1"/>
    <dgm:cxn modelId="{3750958C-95E1-4DB0-BA2C-7B99478BA484}" type="presOf" srcId="{8DC19734-B3F3-4D4D-9DF6-B006F291BE1B}" destId="{53F97999-9B86-4561-B81B-2B2AFAD50787}" srcOrd="0" destOrd="0" presId="urn:microsoft.com/office/officeart/2005/8/layout/orgChart1"/>
    <dgm:cxn modelId="{EF00D311-D2AB-4DFC-B22F-40954DAFDC6B}" type="presOf" srcId="{BCDB954E-0AF0-41DD-9FB4-786811343AC3}" destId="{B727C9D3-0A96-41D8-BD39-D51438C7AA99}" srcOrd="0" destOrd="0" presId="urn:microsoft.com/office/officeart/2005/8/layout/orgChart1"/>
    <dgm:cxn modelId="{55410BA7-5270-4022-9A90-58E242BC4D1C}" type="presOf" srcId="{7AE23436-4A29-4DD7-ADE8-BCA7498B644D}" destId="{E5AF8C3E-FA04-4E87-B39F-3435CA062F18}" srcOrd="0" destOrd="0" presId="urn:microsoft.com/office/officeart/2005/8/layout/orgChart1"/>
    <dgm:cxn modelId="{767FCD39-0145-49C1-BEF2-31E3D1DD44B7}" type="presOf" srcId="{5480283A-7CB1-4512-8DDF-1BAEE726ECA1}" destId="{4ABA101E-D5E9-49EA-ADF9-CBAEBDA3F6D0}" srcOrd="1" destOrd="0" presId="urn:microsoft.com/office/officeart/2005/8/layout/orgChart1"/>
    <dgm:cxn modelId="{6EC8C0D3-3EAF-4ED7-8951-B0BC910EBB1A}" type="presOf" srcId="{1199AD7F-7363-429F-B9EF-47C6477D8BB8}" destId="{C7A51317-DE54-4AC6-9D8E-9A1411B18FE1}" srcOrd="0" destOrd="0" presId="urn:microsoft.com/office/officeart/2005/8/layout/orgChart1"/>
    <dgm:cxn modelId="{DD705D5E-84B2-486E-8A87-908CF53A848D}" type="presOf" srcId="{B6A5A5D6-56B6-4078-A3D9-8232DAEA34DF}" destId="{586AA170-C52B-42A2-B980-3C461AC7F68D}" srcOrd="0" destOrd="0" presId="urn:microsoft.com/office/officeart/2005/8/layout/orgChart1"/>
    <dgm:cxn modelId="{2252C351-D5FD-49D4-AB03-B9B995EDB4C4}" type="presOf" srcId="{DE3598E5-D65C-4631-8A37-1BEE956C3D15}" destId="{5801712B-B9F6-4D1A-ADF9-5E1740D5CA11}" srcOrd="1" destOrd="0" presId="urn:microsoft.com/office/officeart/2005/8/layout/orgChart1"/>
    <dgm:cxn modelId="{4D3B88BF-C8F4-404C-BC2F-5FA388648EFF}" type="presOf" srcId="{804072A6-B5E9-44F2-8D58-1E7B1CE17D16}" destId="{A2AFE2D5-CB00-4B80-B203-862E8F87C7FD}" srcOrd="0" destOrd="0" presId="urn:microsoft.com/office/officeart/2005/8/layout/orgChart1"/>
    <dgm:cxn modelId="{9937D63D-BB59-41DC-B3AB-8CA9FA7ACBB0}" type="presOf" srcId="{39F8D58E-AB67-4BF7-90BC-8059FCCA2709}" destId="{0D3F23D7-BBEC-414A-891A-AA0A3EB1819D}" srcOrd="0" destOrd="0" presId="urn:microsoft.com/office/officeart/2005/8/layout/orgChart1"/>
    <dgm:cxn modelId="{9B08E53E-D927-4727-AC06-3AB2F1E8C477}" type="presOf" srcId="{200B2ACC-D5E2-4A67-A03D-9B5F12ED2700}" destId="{2E5C5621-A111-4267-BED1-4B6BAF0A899C}" srcOrd="0" destOrd="0" presId="urn:microsoft.com/office/officeart/2005/8/layout/orgChart1"/>
    <dgm:cxn modelId="{0D060248-7595-4F2D-9CF8-D27361769B64}" type="presOf" srcId="{DE3598E5-D65C-4631-8A37-1BEE956C3D15}" destId="{C2BBF0A8-32AF-4361-BBE9-4D86FF484382}" srcOrd="0" destOrd="0" presId="urn:microsoft.com/office/officeart/2005/8/layout/orgChart1"/>
    <dgm:cxn modelId="{72FF6ED9-C8E4-412E-8F56-8B3CE8A38F7E}" type="presOf" srcId="{96F92195-F871-4FD0-9FD8-41B669995BBC}" destId="{BF7F6155-1BED-426B-8116-C509341C4DE5}" srcOrd="0" destOrd="0" presId="urn:microsoft.com/office/officeart/2005/8/layout/orgChart1"/>
    <dgm:cxn modelId="{B1E6FFE2-E87D-4FAB-85E1-622D158F8A6D}" type="presOf" srcId="{B6A5A5D6-56B6-4078-A3D9-8232DAEA34DF}" destId="{8BD2D881-890E-4417-AC99-7B833DC7AF9A}" srcOrd="1" destOrd="0" presId="urn:microsoft.com/office/officeart/2005/8/layout/orgChart1"/>
    <dgm:cxn modelId="{1DBC138D-C7CC-40F4-8F61-C575DD1B52CD}" srcId="{2CAFAEB9-D505-43CD-9D6A-54B085BE64DB}" destId="{4224D86B-9513-44D3-9E94-DDE81E3BDF7B}" srcOrd="0" destOrd="0" parTransId="{4C0AB31D-7C6F-4835-9BDE-2D73E832AF76}" sibTransId="{F129C9AD-2643-4AD1-A483-D91B5F861CDD}"/>
    <dgm:cxn modelId="{E73614EE-624D-48E5-A6A3-9560173B7650}" type="presOf" srcId="{5480283A-7CB1-4512-8DDF-1BAEE726ECA1}" destId="{A890C5D2-4E9B-434B-ADFE-DFB96224275B}" srcOrd="0" destOrd="0" presId="urn:microsoft.com/office/officeart/2005/8/layout/orgChart1"/>
    <dgm:cxn modelId="{D00EA8E2-575D-4B52-A088-AB2E68372133}" srcId="{A77CF22B-C340-43AE-9D9A-547093AD9F7A}" destId="{5480283A-7CB1-4512-8DDF-1BAEE726ECA1}" srcOrd="0" destOrd="0" parTransId="{BCDB954E-0AF0-41DD-9FB4-786811343AC3}" sibTransId="{1F7E66E0-9F2B-4F54-B6AC-438D91C7B610}"/>
    <dgm:cxn modelId="{A4A23F77-40C5-41D3-BBD0-071218D5A795}" srcId="{4224D86B-9513-44D3-9E94-DDE81E3BDF7B}" destId="{EF02E54C-1F04-4545-97F1-B903D0EEC0AC}" srcOrd="1" destOrd="0" parTransId="{200B2ACC-D5E2-4A67-A03D-9B5F12ED2700}" sibTransId="{16C85E27-5A8A-4CBC-8AC1-79EBB01C8244}"/>
    <dgm:cxn modelId="{DC3FF1F9-C203-4187-9B76-747DBB325BDE}" type="presOf" srcId="{7328826E-D652-4779-B3BD-FB1DED84CA0D}" destId="{43A19482-C7B6-45E7-8437-9B8E7E936208}" srcOrd="1" destOrd="0" presId="urn:microsoft.com/office/officeart/2005/8/layout/orgChart1"/>
    <dgm:cxn modelId="{BC7B8793-C833-4493-813E-E1110CF3CE31}" type="presParOf" srcId="{22126749-A5FB-4EF9-BFBB-DE963EA8115E}" destId="{3C6B50E5-7E66-4779-8275-F0C6DA47870F}" srcOrd="0" destOrd="0" presId="urn:microsoft.com/office/officeart/2005/8/layout/orgChart1"/>
    <dgm:cxn modelId="{4C849927-E178-403D-A511-6BBDF0557A7B}" type="presParOf" srcId="{3C6B50E5-7E66-4779-8275-F0C6DA47870F}" destId="{F288A939-FF4E-424B-BDFF-102C6846D1D5}" srcOrd="0" destOrd="0" presId="urn:microsoft.com/office/officeart/2005/8/layout/orgChart1"/>
    <dgm:cxn modelId="{5107347B-66F2-4493-AE47-040C993288E4}" type="presParOf" srcId="{F288A939-FF4E-424B-BDFF-102C6846D1D5}" destId="{56E53CB5-3494-4349-BDFC-6BA0C09D61B6}" srcOrd="0" destOrd="0" presId="urn:microsoft.com/office/officeart/2005/8/layout/orgChart1"/>
    <dgm:cxn modelId="{376CA0BA-AC87-4AB3-8210-FA6C19528C13}" type="presParOf" srcId="{F288A939-FF4E-424B-BDFF-102C6846D1D5}" destId="{7213EFB2-7D69-4955-849C-651E745AC163}" srcOrd="1" destOrd="0" presId="urn:microsoft.com/office/officeart/2005/8/layout/orgChart1"/>
    <dgm:cxn modelId="{F9D21F0D-D585-4074-BF6F-DA85FF2F4CF5}" type="presParOf" srcId="{3C6B50E5-7E66-4779-8275-F0C6DA47870F}" destId="{A2165185-90BE-4EF9-B413-BE1D245E74E4}" srcOrd="1" destOrd="0" presId="urn:microsoft.com/office/officeart/2005/8/layout/orgChart1"/>
    <dgm:cxn modelId="{AF35FAE1-16D5-44EE-9488-18DB78EAD714}" type="presParOf" srcId="{A2165185-90BE-4EF9-B413-BE1D245E74E4}" destId="{EAC9EB01-5E46-4381-9F37-EB908F8FC860}" srcOrd="0" destOrd="0" presId="urn:microsoft.com/office/officeart/2005/8/layout/orgChart1"/>
    <dgm:cxn modelId="{22742D3D-C31F-4ED8-A73F-F475E65E5465}" type="presParOf" srcId="{A2165185-90BE-4EF9-B413-BE1D245E74E4}" destId="{3239B617-2DE1-4B4A-AB9A-033D5F7742D2}" srcOrd="1" destOrd="0" presId="urn:microsoft.com/office/officeart/2005/8/layout/orgChart1"/>
    <dgm:cxn modelId="{03DE842B-8FE3-44C7-91E7-B00B655699BB}" type="presParOf" srcId="{3239B617-2DE1-4B4A-AB9A-033D5F7742D2}" destId="{6012B0F7-7A5A-45C7-B577-428D75638F33}" srcOrd="0" destOrd="0" presId="urn:microsoft.com/office/officeart/2005/8/layout/orgChart1"/>
    <dgm:cxn modelId="{DD7A5C4D-2AC9-427B-8ADF-BDBC4458FCA4}" type="presParOf" srcId="{6012B0F7-7A5A-45C7-B577-428D75638F33}" destId="{E5AF8C3E-FA04-4E87-B39F-3435CA062F18}" srcOrd="0" destOrd="0" presId="urn:microsoft.com/office/officeart/2005/8/layout/orgChart1"/>
    <dgm:cxn modelId="{086C12C5-BB79-4BF3-A9E5-27957911CB17}" type="presParOf" srcId="{6012B0F7-7A5A-45C7-B577-428D75638F33}" destId="{143A4C77-7A8F-49A9-99DD-41CEE9BE0362}" srcOrd="1" destOrd="0" presId="urn:microsoft.com/office/officeart/2005/8/layout/orgChart1"/>
    <dgm:cxn modelId="{3415BF38-C23D-4B61-9E8F-428A3EA95597}" type="presParOf" srcId="{3239B617-2DE1-4B4A-AB9A-033D5F7742D2}" destId="{45272619-961F-4C8A-B541-9DB5DA263A81}" srcOrd="1" destOrd="0" presId="urn:microsoft.com/office/officeart/2005/8/layout/orgChart1"/>
    <dgm:cxn modelId="{FA17A5E1-241D-4F76-94BB-6E5EF7E3208F}" type="presParOf" srcId="{45272619-961F-4C8A-B541-9DB5DA263A81}" destId="{53F97999-9B86-4561-B81B-2B2AFAD50787}" srcOrd="0" destOrd="0" presId="urn:microsoft.com/office/officeart/2005/8/layout/orgChart1"/>
    <dgm:cxn modelId="{B4BE3118-9D81-4095-9C88-005E6DE44FF6}" type="presParOf" srcId="{45272619-961F-4C8A-B541-9DB5DA263A81}" destId="{75C38D20-DD4E-47A6-A98B-F5D6F3229A57}" srcOrd="1" destOrd="0" presId="urn:microsoft.com/office/officeart/2005/8/layout/orgChart1"/>
    <dgm:cxn modelId="{3AFF2317-7F11-457F-9849-0AE56E7ADC42}" type="presParOf" srcId="{75C38D20-DD4E-47A6-A98B-F5D6F3229A57}" destId="{8A7451A0-F19F-4002-8B6E-C97D9C23F3C8}" srcOrd="0" destOrd="0" presId="urn:microsoft.com/office/officeart/2005/8/layout/orgChart1"/>
    <dgm:cxn modelId="{3540ED93-0524-45CB-AB1A-5CEEA8669A2E}" type="presParOf" srcId="{8A7451A0-F19F-4002-8B6E-C97D9C23F3C8}" destId="{C7A51317-DE54-4AC6-9D8E-9A1411B18FE1}" srcOrd="0" destOrd="0" presId="urn:microsoft.com/office/officeart/2005/8/layout/orgChart1"/>
    <dgm:cxn modelId="{C9D5AD3E-0A83-4C57-9CF9-D407243498D7}" type="presParOf" srcId="{8A7451A0-F19F-4002-8B6E-C97D9C23F3C8}" destId="{11634736-F043-47F1-AFC3-74B6BEBE0ACA}" srcOrd="1" destOrd="0" presId="urn:microsoft.com/office/officeart/2005/8/layout/orgChart1"/>
    <dgm:cxn modelId="{A7D161A5-E3E9-4BA7-9F60-3E95F0C1C1EC}" type="presParOf" srcId="{75C38D20-DD4E-47A6-A98B-F5D6F3229A57}" destId="{C3E65793-2CEA-4A5A-B30D-5EFC2FA8CFB0}" srcOrd="1" destOrd="0" presId="urn:microsoft.com/office/officeart/2005/8/layout/orgChart1"/>
    <dgm:cxn modelId="{2E6BE03C-E1A6-4567-AB25-2DE514DFF829}" type="presParOf" srcId="{C3E65793-2CEA-4A5A-B30D-5EFC2FA8CFB0}" destId="{5A18A959-C6ED-4196-8FD5-3AEB743D64FF}" srcOrd="0" destOrd="0" presId="urn:microsoft.com/office/officeart/2005/8/layout/orgChart1"/>
    <dgm:cxn modelId="{7BC66803-04A1-46DA-A727-865EE1FC62DB}" type="presParOf" srcId="{C3E65793-2CEA-4A5A-B30D-5EFC2FA8CFB0}" destId="{F66C8DAE-6A76-44FE-B618-A50F5F5CE5AA}" srcOrd="1" destOrd="0" presId="urn:microsoft.com/office/officeart/2005/8/layout/orgChart1"/>
    <dgm:cxn modelId="{29AFBA42-73C5-4F88-9C69-AF2578D0C6B0}" type="presParOf" srcId="{F66C8DAE-6A76-44FE-B618-A50F5F5CE5AA}" destId="{24580C0C-B5F3-47DA-878E-C5A20E8EDFC7}" srcOrd="0" destOrd="0" presId="urn:microsoft.com/office/officeart/2005/8/layout/orgChart1"/>
    <dgm:cxn modelId="{27D92F86-9A92-48EB-8A38-496EFACDECBC}" type="presParOf" srcId="{24580C0C-B5F3-47DA-878E-C5A20E8EDFC7}" destId="{732D3988-CF1C-4856-9EC2-0A6F4DFD4E67}" srcOrd="0" destOrd="0" presId="urn:microsoft.com/office/officeart/2005/8/layout/orgChart1"/>
    <dgm:cxn modelId="{0F8A8F13-F016-4204-8927-3B5265304F1F}" type="presParOf" srcId="{24580C0C-B5F3-47DA-878E-C5A20E8EDFC7}" destId="{82B84614-48F9-4562-AC2D-C87FCF27AD43}" srcOrd="1" destOrd="0" presId="urn:microsoft.com/office/officeart/2005/8/layout/orgChart1"/>
    <dgm:cxn modelId="{A9DB4CF6-EB80-46E9-BBF7-E20846AE711A}" type="presParOf" srcId="{F66C8DAE-6A76-44FE-B618-A50F5F5CE5AA}" destId="{587ACBF0-97FF-481B-BB81-2B8C86676B5C}" srcOrd="1" destOrd="0" presId="urn:microsoft.com/office/officeart/2005/8/layout/orgChart1"/>
    <dgm:cxn modelId="{A7696FB0-0DEE-4D60-836F-CB61D6554EC8}" type="presParOf" srcId="{587ACBF0-97FF-481B-BB81-2B8C86676B5C}" destId="{248772E6-6B8E-4D69-A29C-6917E07E7FFF}" srcOrd="0" destOrd="0" presId="urn:microsoft.com/office/officeart/2005/8/layout/orgChart1"/>
    <dgm:cxn modelId="{2ABB17C1-2972-4519-9594-167D09D7F70F}" type="presParOf" srcId="{587ACBF0-97FF-481B-BB81-2B8C86676B5C}" destId="{ED37D8DA-B570-4914-93A4-E3D722E8D5A0}" srcOrd="1" destOrd="0" presId="urn:microsoft.com/office/officeart/2005/8/layout/orgChart1"/>
    <dgm:cxn modelId="{934C92C6-D72F-485F-912C-D0F099254630}" type="presParOf" srcId="{ED37D8DA-B570-4914-93A4-E3D722E8D5A0}" destId="{3F6F9B42-F033-4454-9577-9567C66791F6}" srcOrd="0" destOrd="0" presId="urn:microsoft.com/office/officeart/2005/8/layout/orgChart1"/>
    <dgm:cxn modelId="{A55EDFE8-3D93-4B88-82FD-0799088F1DC4}" type="presParOf" srcId="{3F6F9B42-F033-4454-9577-9567C66791F6}" destId="{72CF9096-8B79-49DC-945A-41580F85D43D}" srcOrd="0" destOrd="0" presId="urn:microsoft.com/office/officeart/2005/8/layout/orgChart1"/>
    <dgm:cxn modelId="{FEAA00DB-6B86-4EA4-AE34-D02BFCB28157}" type="presParOf" srcId="{3F6F9B42-F033-4454-9577-9567C66791F6}" destId="{C02816EB-50FE-481F-856A-F99FCD699565}" srcOrd="1" destOrd="0" presId="urn:microsoft.com/office/officeart/2005/8/layout/orgChart1"/>
    <dgm:cxn modelId="{7ABC80D5-18D9-4852-87F7-0C72AAB3256D}" type="presParOf" srcId="{ED37D8DA-B570-4914-93A4-E3D722E8D5A0}" destId="{4466C7AA-FD7C-42B1-AE61-BD1208AD81E6}" srcOrd="1" destOrd="0" presId="urn:microsoft.com/office/officeart/2005/8/layout/orgChart1"/>
    <dgm:cxn modelId="{2BCEF015-B30C-47A1-AF02-1F434075E03A}" type="presParOf" srcId="{ED37D8DA-B570-4914-93A4-E3D722E8D5A0}" destId="{F5A2448B-4F30-4E59-AFD9-583E7A0E5F30}" srcOrd="2" destOrd="0" presId="urn:microsoft.com/office/officeart/2005/8/layout/orgChart1"/>
    <dgm:cxn modelId="{A443CE00-DBA9-4563-8CFB-6725C45061EA}" type="presParOf" srcId="{F66C8DAE-6A76-44FE-B618-A50F5F5CE5AA}" destId="{C19D8A57-16AD-4502-A8C4-0E2A9F6F1000}" srcOrd="2" destOrd="0" presId="urn:microsoft.com/office/officeart/2005/8/layout/orgChart1"/>
    <dgm:cxn modelId="{2009B56E-C43B-46D6-8410-8094D86295F0}" type="presParOf" srcId="{C3E65793-2CEA-4A5A-B30D-5EFC2FA8CFB0}" destId="{23E83509-DAF9-4539-86C7-2AF6AA31AE24}" srcOrd="2" destOrd="0" presId="urn:microsoft.com/office/officeart/2005/8/layout/orgChart1"/>
    <dgm:cxn modelId="{10A9CDB5-8500-4A4E-A4F8-612C22257304}" type="presParOf" srcId="{C3E65793-2CEA-4A5A-B30D-5EFC2FA8CFB0}" destId="{3DCB0AB9-2D90-4E51-A59C-DD2F6F4E9B3A}" srcOrd="3" destOrd="0" presId="urn:microsoft.com/office/officeart/2005/8/layout/orgChart1"/>
    <dgm:cxn modelId="{BCA01448-3D2B-48AD-9F42-D65EBE03B404}" type="presParOf" srcId="{3DCB0AB9-2D90-4E51-A59C-DD2F6F4E9B3A}" destId="{484383DB-56FE-4D1D-B12C-CC80290F3205}" srcOrd="0" destOrd="0" presId="urn:microsoft.com/office/officeart/2005/8/layout/orgChart1"/>
    <dgm:cxn modelId="{308B951B-6EFA-4A1A-90D9-62CD789B4EFE}" type="presParOf" srcId="{484383DB-56FE-4D1D-B12C-CC80290F3205}" destId="{049222B4-A4DE-42A5-BB53-FB5B0CD9BE3A}" srcOrd="0" destOrd="0" presId="urn:microsoft.com/office/officeart/2005/8/layout/orgChart1"/>
    <dgm:cxn modelId="{9E1BC684-EA16-4ADC-BB3E-91BDFA2F156C}" type="presParOf" srcId="{484383DB-56FE-4D1D-B12C-CC80290F3205}" destId="{ADCD86DD-260E-47BE-A404-42FBAF869DB8}" srcOrd="1" destOrd="0" presId="urn:microsoft.com/office/officeart/2005/8/layout/orgChart1"/>
    <dgm:cxn modelId="{8AE4E0FF-77B0-4C44-801C-C6AED562B808}" type="presParOf" srcId="{3DCB0AB9-2D90-4E51-A59C-DD2F6F4E9B3A}" destId="{B4817FA8-F3B0-4FB1-BBB7-EA45E822434D}" srcOrd="1" destOrd="0" presId="urn:microsoft.com/office/officeart/2005/8/layout/orgChart1"/>
    <dgm:cxn modelId="{F78841B2-46F5-468D-A299-60EC25CBA5B7}" type="presParOf" srcId="{B4817FA8-F3B0-4FB1-BBB7-EA45E822434D}" destId="{B727C9D3-0A96-41D8-BD39-D51438C7AA99}" srcOrd="0" destOrd="0" presId="urn:microsoft.com/office/officeart/2005/8/layout/orgChart1"/>
    <dgm:cxn modelId="{0B339779-CE65-4F2A-8973-A96E3144CA29}" type="presParOf" srcId="{B4817FA8-F3B0-4FB1-BBB7-EA45E822434D}" destId="{A804CB45-F0A7-4769-B0CA-9BDF8F91BCED}" srcOrd="1" destOrd="0" presId="urn:microsoft.com/office/officeart/2005/8/layout/orgChart1"/>
    <dgm:cxn modelId="{99E53466-4DA0-4A6E-AAB5-C498EEE1CB77}" type="presParOf" srcId="{A804CB45-F0A7-4769-B0CA-9BDF8F91BCED}" destId="{9839CC13-6A22-44AD-8C93-0369EB3A1649}" srcOrd="0" destOrd="0" presId="urn:microsoft.com/office/officeart/2005/8/layout/orgChart1"/>
    <dgm:cxn modelId="{7E1A37AB-B12E-48D9-A863-AD07342CCCF9}" type="presParOf" srcId="{9839CC13-6A22-44AD-8C93-0369EB3A1649}" destId="{A890C5D2-4E9B-434B-ADFE-DFB96224275B}" srcOrd="0" destOrd="0" presId="urn:microsoft.com/office/officeart/2005/8/layout/orgChart1"/>
    <dgm:cxn modelId="{9B51E4BD-6EAC-4824-84DE-B93BE60707D6}" type="presParOf" srcId="{9839CC13-6A22-44AD-8C93-0369EB3A1649}" destId="{4ABA101E-D5E9-49EA-ADF9-CBAEBDA3F6D0}" srcOrd="1" destOrd="0" presId="urn:microsoft.com/office/officeart/2005/8/layout/orgChart1"/>
    <dgm:cxn modelId="{E6174545-F83D-45F8-B2CE-DF5633B046CA}" type="presParOf" srcId="{A804CB45-F0A7-4769-B0CA-9BDF8F91BCED}" destId="{00876EB9-9E9A-4DF8-BF84-530DF955613E}" srcOrd="1" destOrd="0" presId="urn:microsoft.com/office/officeart/2005/8/layout/orgChart1"/>
    <dgm:cxn modelId="{A3D5D156-4C79-4A1D-A8DA-D63303B216E4}" type="presParOf" srcId="{A804CB45-F0A7-4769-B0CA-9BDF8F91BCED}" destId="{F72FBA93-F67E-48E9-9411-29C1E355C996}" srcOrd="2" destOrd="0" presId="urn:microsoft.com/office/officeart/2005/8/layout/orgChart1"/>
    <dgm:cxn modelId="{984D000E-3FD1-4019-A7FF-3360AF6AD6DB}" type="presParOf" srcId="{3DCB0AB9-2D90-4E51-A59C-DD2F6F4E9B3A}" destId="{66B0B5A3-3B1C-47C6-9C5A-113E488E93CC}" srcOrd="2" destOrd="0" presId="urn:microsoft.com/office/officeart/2005/8/layout/orgChart1"/>
    <dgm:cxn modelId="{6B938730-0870-4B3E-8445-2D862EE4286C}" type="presParOf" srcId="{75C38D20-DD4E-47A6-A98B-F5D6F3229A57}" destId="{1E3B4FF3-1B92-479B-8522-297B63AC21E2}" srcOrd="2" destOrd="0" presId="urn:microsoft.com/office/officeart/2005/8/layout/orgChart1"/>
    <dgm:cxn modelId="{A132D459-D24D-425F-BE01-9BA67ACD76D9}" type="presParOf" srcId="{45272619-961F-4C8A-B541-9DB5DA263A81}" destId="{70FCD5D5-8C02-4BBC-9C11-9E03D847A914}" srcOrd="2" destOrd="0" presId="urn:microsoft.com/office/officeart/2005/8/layout/orgChart1"/>
    <dgm:cxn modelId="{3E0FA58E-F927-41E6-BFFF-E1D1798D5F3C}" type="presParOf" srcId="{45272619-961F-4C8A-B541-9DB5DA263A81}" destId="{1BDB7A60-EDE6-4FB7-8112-152C07807AE4}" srcOrd="3" destOrd="0" presId="urn:microsoft.com/office/officeart/2005/8/layout/orgChart1"/>
    <dgm:cxn modelId="{D395100F-7A17-4EE8-9777-02A7DB7232CB}" type="presParOf" srcId="{1BDB7A60-EDE6-4FB7-8112-152C07807AE4}" destId="{35458183-F308-41E4-A82F-2827BCB33BCF}" srcOrd="0" destOrd="0" presId="urn:microsoft.com/office/officeart/2005/8/layout/orgChart1"/>
    <dgm:cxn modelId="{48FEB9C4-6019-467A-AD56-423753A8F480}" type="presParOf" srcId="{35458183-F308-41E4-A82F-2827BCB33BCF}" destId="{AE98387C-B251-4851-A6AF-1200E58A01C4}" srcOrd="0" destOrd="0" presId="urn:microsoft.com/office/officeart/2005/8/layout/orgChart1"/>
    <dgm:cxn modelId="{EB301D07-D86A-441F-BE6E-95F1CD478D53}" type="presParOf" srcId="{35458183-F308-41E4-A82F-2827BCB33BCF}" destId="{A9EE9561-D79B-4D21-A453-798CAC55E90C}" srcOrd="1" destOrd="0" presId="urn:microsoft.com/office/officeart/2005/8/layout/orgChart1"/>
    <dgm:cxn modelId="{1CB99BC8-E9DE-4E60-B601-2F9342F06FD9}" type="presParOf" srcId="{1BDB7A60-EDE6-4FB7-8112-152C07807AE4}" destId="{E5C34AAB-C495-447E-85AD-B0DFCE635337}" srcOrd="1" destOrd="0" presId="urn:microsoft.com/office/officeart/2005/8/layout/orgChart1"/>
    <dgm:cxn modelId="{A8AB3253-33FE-42E2-85D7-48AC869149CF}" type="presParOf" srcId="{1BDB7A60-EDE6-4FB7-8112-152C07807AE4}" destId="{9904B35E-7B01-4166-8663-0680B84E2F57}" srcOrd="2" destOrd="0" presId="urn:microsoft.com/office/officeart/2005/8/layout/orgChart1"/>
    <dgm:cxn modelId="{D2DC1A74-1B37-46E8-B4DF-9F48915D5871}" type="presParOf" srcId="{45272619-961F-4C8A-B541-9DB5DA263A81}" destId="{4A44123D-26F9-4151-B0AE-AB58A5C758B8}" srcOrd="4" destOrd="0" presId="urn:microsoft.com/office/officeart/2005/8/layout/orgChart1"/>
    <dgm:cxn modelId="{0D8C0BF7-0751-41F9-B19C-BE039177F863}" type="presParOf" srcId="{45272619-961F-4C8A-B541-9DB5DA263A81}" destId="{E360378B-7C78-4A8B-884E-1E65B994A4EA}" srcOrd="5" destOrd="0" presId="urn:microsoft.com/office/officeart/2005/8/layout/orgChart1"/>
    <dgm:cxn modelId="{03B64EA0-F073-4939-B05D-C586AA8061C0}" type="presParOf" srcId="{E360378B-7C78-4A8B-884E-1E65B994A4EA}" destId="{0ED1F46D-867E-4984-84E4-6656457CFEA6}" srcOrd="0" destOrd="0" presId="urn:microsoft.com/office/officeart/2005/8/layout/orgChart1"/>
    <dgm:cxn modelId="{8C79A877-0E21-4E6E-96FB-2AC273C1DC42}" type="presParOf" srcId="{0ED1F46D-867E-4984-84E4-6656457CFEA6}" destId="{FA9652DA-ECCB-4630-A892-E26DAC313795}" srcOrd="0" destOrd="0" presId="urn:microsoft.com/office/officeart/2005/8/layout/orgChart1"/>
    <dgm:cxn modelId="{F9AFB62B-8412-4813-AB12-58B70F6C5AB0}" type="presParOf" srcId="{0ED1F46D-867E-4984-84E4-6656457CFEA6}" destId="{B6144F35-AA70-4F6C-B1BD-F7F57675272B}" srcOrd="1" destOrd="0" presId="urn:microsoft.com/office/officeart/2005/8/layout/orgChart1"/>
    <dgm:cxn modelId="{996BFD0B-7B2D-441B-9917-DBFFE0DBF7F8}" type="presParOf" srcId="{E360378B-7C78-4A8B-884E-1E65B994A4EA}" destId="{3EA24711-6481-4050-970D-10E99FB06FF4}" srcOrd="1" destOrd="0" presId="urn:microsoft.com/office/officeart/2005/8/layout/orgChart1"/>
    <dgm:cxn modelId="{91A5A223-C11F-49E4-AEEF-AAF437EF2910}" type="presParOf" srcId="{E360378B-7C78-4A8B-884E-1E65B994A4EA}" destId="{82BD830D-F35E-4961-B0F5-2C60567F645A}" srcOrd="2" destOrd="0" presId="urn:microsoft.com/office/officeart/2005/8/layout/orgChart1"/>
    <dgm:cxn modelId="{64A93E33-8D94-411A-8A88-0C76C5C72F36}" type="presParOf" srcId="{3239B617-2DE1-4B4A-AB9A-033D5F7742D2}" destId="{B9150307-34C4-4741-B70C-1900F24A54B2}" srcOrd="2" destOrd="0" presId="urn:microsoft.com/office/officeart/2005/8/layout/orgChart1"/>
    <dgm:cxn modelId="{D5CE8FE0-88DD-416C-983C-B4058A113BBF}" type="presParOf" srcId="{A2165185-90BE-4EF9-B413-BE1D245E74E4}" destId="{2E5C5621-A111-4267-BED1-4B6BAF0A899C}" srcOrd="2" destOrd="0" presId="urn:microsoft.com/office/officeart/2005/8/layout/orgChart1"/>
    <dgm:cxn modelId="{DFDB7353-0317-456F-B411-1DC0A80DBAAA}" type="presParOf" srcId="{A2165185-90BE-4EF9-B413-BE1D245E74E4}" destId="{322E27DF-358B-46FC-8999-B6307D4DC919}" srcOrd="3" destOrd="0" presId="urn:microsoft.com/office/officeart/2005/8/layout/orgChart1"/>
    <dgm:cxn modelId="{40015610-FEEC-4518-8DF2-BC5D5010FAE7}" type="presParOf" srcId="{322E27DF-358B-46FC-8999-B6307D4DC919}" destId="{B607B8AA-34AB-4593-BF8B-A894A939E1C8}" srcOrd="0" destOrd="0" presId="urn:microsoft.com/office/officeart/2005/8/layout/orgChart1"/>
    <dgm:cxn modelId="{063C664A-BEF7-4992-B503-CB2F7E5F3291}" type="presParOf" srcId="{B607B8AA-34AB-4593-BF8B-A894A939E1C8}" destId="{A502B120-8E0D-469F-B75C-22EFED7F4E5A}" srcOrd="0" destOrd="0" presId="urn:microsoft.com/office/officeart/2005/8/layout/orgChart1"/>
    <dgm:cxn modelId="{D48CCD48-F7C5-48E2-BDCE-FE6EFBA357F7}" type="presParOf" srcId="{B607B8AA-34AB-4593-BF8B-A894A939E1C8}" destId="{4982EFE3-D22C-4447-A6D2-095154ACE9D7}" srcOrd="1" destOrd="0" presId="urn:microsoft.com/office/officeart/2005/8/layout/orgChart1"/>
    <dgm:cxn modelId="{71D7997C-B490-48FB-AB5D-DDCDC59909B1}" type="presParOf" srcId="{322E27DF-358B-46FC-8999-B6307D4DC919}" destId="{303853D9-B979-4514-B7CF-413944FC57B8}" srcOrd="1" destOrd="0" presId="urn:microsoft.com/office/officeart/2005/8/layout/orgChart1"/>
    <dgm:cxn modelId="{E2BA3F88-FE97-471D-AFC7-63B46B9C6E1D}" type="presParOf" srcId="{322E27DF-358B-46FC-8999-B6307D4DC919}" destId="{611E5BF0-45CA-4C38-A077-F28D9F848A00}" srcOrd="2" destOrd="0" presId="urn:microsoft.com/office/officeart/2005/8/layout/orgChart1"/>
    <dgm:cxn modelId="{6943C6AD-D718-4FAD-8D03-02B7EC2AC640}" type="presParOf" srcId="{A2165185-90BE-4EF9-B413-BE1D245E74E4}" destId="{C60F77BD-33A9-4639-86CF-F52E6280E6B4}" srcOrd="4" destOrd="0" presId="urn:microsoft.com/office/officeart/2005/8/layout/orgChart1"/>
    <dgm:cxn modelId="{15D0AD21-1751-4EFC-A6BE-16E0AF3143A3}" type="presParOf" srcId="{A2165185-90BE-4EF9-B413-BE1D245E74E4}" destId="{5E3FD024-6B63-4862-B90E-C290CA83AC0D}" srcOrd="5" destOrd="0" presId="urn:microsoft.com/office/officeart/2005/8/layout/orgChart1"/>
    <dgm:cxn modelId="{C03EEF9D-4E93-4404-BA9C-52D26BDE6E8B}" type="presParOf" srcId="{5E3FD024-6B63-4862-B90E-C290CA83AC0D}" destId="{82F61EAD-E6EF-4B21-BB85-CAF504FA48E0}" srcOrd="0" destOrd="0" presId="urn:microsoft.com/office/officeart/2005/8/layout/orgChart1"/>
    <dgm:cxn modelId="{C502591E-2186-4DF1-9213-DF7195754D5B}" type="presParOf" srcId="{82F61EAD-E6EF-4B21-BB85-CAF504FA48E0}" destId="{BF7F6155-1BED-426B-8116-C509341C4DE5}" srcOrd="0" destOrd="0" presId="urn:microsoft.com/office/officeart/2005/8/layout/orgChart1"/>
    <dgm:cxn modelId="{8DBB63EA-AE16-4928-8AA7-C2C08ADBCB23}" type="presParOf" srcId="{82F61EAD-E6EF-4B21-BB85-CAF504FA48E0}" destId="{1E36BD25-795C-49D9-9C61-BD9E5872649B}" srcOrd="1" destOrd="0" presId="urn:microsoft.com/office/officeart/2005/8/layout/orgChart1"/>
    <dgm:cxn modelId="{A4875CB7-AFDF-413C-8F68-7C1D83C285AB}" type="presParOf" srcId="{5E3FD024-6B63-4862-B90E-C290CA83AC0D}" destId="{A07E2D0F-2796-4261-A33C-E6E741636DC3}" srcOrd="1" destOrd="0" presId="urn:microsoft.com/office/officeart/2005/8/layout/orgChart1"/>
    <dgm:cxn modelId="{6DB3CB24-5906-469E-A402-53847778B90F}" type="presParOf" srcId="{A07E2D0F-2796-4261-A33C-E6E741636DC3}" destId="{E1961A61-C2E0-4DDF-9903-6DB053773362}" srcOrd="0" destOrd="0" presId="urn:microsoft.com/office/officeart/2005/8/layout/orgChart1"/>
    <dgm:cxn modelId="{96B312DB-F157-4C62-A9E0-9744207B4F31}" type="presParOf" srcId="{A07E2D0F-2796-4261-A33C-E6E741636DC3}" destId="{30DDCC82-C945-4295-BC44-9F5E151B35BB}" srcOrd="1" destOrd="0" presId="urn:microsoft.com/office/officeart/2005/8/layout/orgChart1"/>
    <dgm:cxn modelId="{E161FBD1-C876-4CB4-8ABD-88FF5021189C}" type="presParOf" srcId="{30DDCC82-C945-4295-BC44-9F5E151B35BB}" destId="{B82D34B4-A3C2-4D82-AFC5-8CA8DF10C527}" srcOrd="0" destOrd="0" presId="urn:microsoft.com/office/officeart/2005/8/layout/orgChart1"/>
    <dgm:cxn modelId="{D9C50ACC-42CC-492E-9D94-8B3B497412E3}" type="presParOf" srcId="{B82D34B4-A3C2-4D82-AFC5-8CA8DF10C527}" destId="{510ED18F-C2EB-4E42-AA66-49B588F8A064}" srcOrd="0" destOrd="0" presId="urn:microsoft.com/office/officeart/2005/8/layout/orgChart1"/>
    <dgm:cxn modelId="{034E1AA6-1A9D-415C-9457-0723885903B5}" type="presParOf" srcId="{B82D34B4-A3C2-4D82-AFC5-8CA8DF10C527}" destId="{E16C81F8-86ED-4C23-9265-E5730F1C5490}" srcOrd="1" destOrd="0" presId="urn:microsoft.com/office/officeart/2005/8/layout/orgChart1"/>
    <dgm:cxn modelId="{A135F947-A134-40D6-86F9-B480A494FE9A}" type="presParOf" srcId="{30DDCC82-C945-4295-BC44-9F5E151B35BB}" destId="{F134DF28-0EAF-4F07-B692-2D9D4ADBDC05}" srcOrd="1" destOrd="0" presId="urn:microsoft.com/office/officeart/2005/8/layout/orgChart1"/>
    <dgm:cxn modelId="{035BDC95-643C-435C-8CD1-3C846F110DF6}" type="presParOf" srcId="{F134DF28-0EAF-4F07-B692-2D9D4ADBDC05}" destId="{0D3F23D7-BBEC-414A-891A-AA0A3EB1819D}" srcOrd="0" destOrd="0" presId="urn:microsoft.com/office/officeart/2005/8/layout/orgChart1"/>
    <dgm:cxn modelId="{48E65E2F-06BC-43B2-AD26-251B66B6BE23}" type="presParOf" srcId="{F134DF28-0EAF-4F07-B692-2D9D4ADBDC05}" destId="{00A87F3B-B8E9-44BD-A34D-B566C3398CEE}" srcOrd="1" destOrd="0" presId="urn:microsoft.com/office/officeart/2005/8/layout/orgChart1"/>
    <dgm:cxn modelId="{764C5C3D-04DF-445C-A0CC-FFD2D4A7BE6A}" type="presParOf" srcId="{00A87F3B-B8E9-44BD-A34D-B566C3398CEE}" destId="{D2D6CC46-9B84-4F5C-AE78-73412190B8D6}" srcOrd="0" destOrd="0" presId="urn:microsoft.com/office/officeart/2005/8/layout/orgChart1"/>
    <dgm:cxn modelId="{857383CE-DDA8-46A2-AA1E-25AC2D07BC96}" type="presParOf" srcId="{D2D6CC46-9B84-4F5C-AE78-73412190B8D6}" destId="{A86B3316-F747-407A-A6FF-9868D4FE9DD7}" srcOrd="0" destOrd="0" presId="urn:microsoft.com/office/officeart/2005/8/layout/orgChart1"/>
    <dgm:cxn modelId="{AB00F1D9-F2AC-46EB-AA56-92DCA4ABA7D1}" type="presParOf" srcId="{D2D6CC46-9B84-4F5C-AE78-73412190B8D6}" destId="{43A19482-C7B6-45E7-8437-9B8E7E936208}" srcOrd="1" destOrd="0" presId="urn:microsoft.com/office/officeart/2005/8/layout/orgChart1"/>
    <dgm:cxn modelId="{B3F1852E-A2E2-4A9B-9C45-B20C2F2445A3}" type="presParOf" srcId="{00A87F3B-B8E9-44BD-A34D-B566C3398CEE}" destId="{9E71E472-14AF-45FC-9122-2F256ADA7CDF}" srcOrd="1" destOrd="0" presId="urn:microsoft.com/office/officeart/2005/8/layout/orgChart1"/>
    <dgm:cxn modelId="{2965D446-96D4-4EEF-A401-39D666788E76}" type="presParOf" srcId="{00A87F3B-B8E9-44BD-A34D-B566C3398CEE}" destId="{3208666C-98B9-458C-A756-C610E4BA518B}" srcOrd="2" destOrd="0" presId="urn:microsoft.com/office/officeart/2005/8/layout/orgChart1"/>
    <dgm:cxn modelId="{79DE230A-9DA6-4D10-833B-8CC7BEE9EDB5}" type="presParOf" srcId="{30DDCC82-C945-4295-BC44-9F5E151B35BB}" destId="{7C1F4810-B694-4AB5-9392-234046E9BE91}" srcOrd="2" destOrd="0" presId="urn:microsoft.com/office/officeart/2005/8/layout/orgChart1"/>
    <dgm:cxn modelId="{75021142-9F78-453F-84B1-35F23610561A}" type="presParOf" srcId="{A07E2D0F-2796-4261-A33C-E6E741636DC3}" destId="{FA3998D5-B8DF-44EB-8972-1F66276E874C}" srcOrd="2" destOrd="0" presId="urn:microsoft.com/office/officeart/2005/8/layout/orgChart1"/>
    <dgm:cxn modelId="{7467A64D-330A-480F-AC69-CEDC83CEC7BE}" type="presParOf" srcId="{A07E2D0F-2796-4261-A33C-E6E741636DC3}" destId="{4ACEC8C5-4450-45D4-8B68-872C28F33145}" srcOrd="3" destOrd="0" presId="urn:microsoft.com/office/officeart/2005/8/layout/orgChart1"/>
    <dgm:cxn modelId="{D1C79D51-563C-4709-8309-20699271F66C}" type="presParOf" srcId="{4ACEC8C5-4450-45D4-8B68-872C28F33145}" destId="{296CCD64-D237-41E1-B423-2ABB53AE00B7}" srcOrd="0" destOrd="0" presId="urn:microsoft.com/office/officeart/2005/8/layout/orgChart1"/>
    <dgm:cxn modelId="{F7F771C5-6BAC-498C-B5B0-D4FBD28BF5AD}" type="presParOf" srcId="{296CCD64-D237-41E1-B423-2ABB53AE00B7}" destId="{586AA170-C52B-42A2-B980-3C461AC7F68D}" srcOrd="0" destOrd="0" presId="urn:microsoft.com/office/officeart/2005/8/layout/orgChart1"/>
    <dgm:cxn modelId="{57223CA5-0862-49DE-9C73-6B01979717E3}" type="presParOf" srcId="{296CCD64-D237-41E1-B423-2ABB53AE00B7}" destId="{8BD2D881-890E-4417-AC99-7B833DC7AF9A}" srcOrd="1" destOrd="0" presId="urn:microsoft.com/office/officeart/2005/8/layout/orgChart1"/>
    <dgm:cxn modelId="{781A4AF9-5CAC-4395-BB13-889E37B2A501}" type="presParOf" srcId="{4ACEC8C5-4450-45D4-8B68-872C28F33145}" destId="{7916A577-4678-42B6-BFB9-FE1C316A3495}" srcOrd="1" destOrd="0" presId="urn:microsoft.com/office/officeart/2005/8/layout/orgChart1"/>
    <dgm:cxn modelId="{14F11BD6-828C-434B-880B-2AA95A093AA1}" type="presParOf" srcId="{7916A577-4678-42B6-BFB9-FE1C316A3495}" destId="{7FAB6BAD-1A11-42F1-870F-268379B83595}" srcOrd="0" destOrd="0" presId="urn:microsoft.com/office/officeart/2005/8/layout/orgChart1"/>
    <dgm:cxn modelId="{3E91FCF2-44E2-465C-B170-1DCFEEE91C0D}" type="presParOf" srcId="{7916A577-4678-42B6-BFB9-FE1C316A3495}" destId="{D2F1906C-B038-4EAE-83FE-DE0B42C8595E}" srcOrd="1" destOrd="0" presId="urn:microsoft.com/office/officeart/2005/8/layout/orgChart1"/>
    <dgm:cxn modelId="{E454EC82-0802-4E06-B759-1037A078813A}" type="presParOf" srcId="{D2F1906C-B038-4EAE-83FE-DE0B42C8595E}" destId="{45178634-7D42-4A04-9D95-44AC6DF96B03}" srcOrd="0" destOrd="0" presId="urn:microsoft.com/office/officeart/2005/8/layout/orgChart1"/>
    <dgm:cxn modelId="{84AB51E3-B2F0-4A15-852F-52576F10640C}" type="presParOf" srcId="{45178634-7D42-4A04-9D95-44AC6DF96B03}" destId="{C2BBF0A8-32AF-4361-BBE9-4D86FF484382}" srcOrd="0" destOrd="0" presId="urn:microsoft.com/office/officeart/2005/8/layout/orgChart1"/>
    <dgm:cxn modelId="{0800ED31-D867-4D37-BE32-9C40B909DD47}" type="presParOf" srcId="{45178634-7D42-4A04-9D95-44AC6DF96B03}" destId="{5801712B-B9F6-4D1A-ADF9-5E1740D5CA11}" srcOrd="1" destOrd="0" presId="urn:microsoft.com/office/officeart/2005/8/layout/orgChart1"/>
    <dgm:cxn modelId="{EC9928ED-7201-41A9-9226-1A4FF55B7145}" type="presParOf" srcId="{D2F1906C-B038-4EAE-83FE-DE0B42C8595E}" destId="{CDF22330-26D9-4EA1-A6F0-75BDE04085AB}" srcOrd="1" destOrd="0" presId="urn:microsoft.com/office/officeart/2005/8/layout/orgChart1"/>
    <dgm:cxn modelId="{F4E9DC5E-9C40-49C8-A66A-E2C36AB54C9B}" type="presParOf" srcId="{CDF22330-26D9-4EA1-A6F0-75BDE04085AB}" destId="{A2AFE2D5-CB00-4B80-B203-862E8F87C7FD}" srcOrd="0" destOrd="0" presId="urn:microsoft.com/office/officeart/2005/8/layout/orgChart1"/>
    <dgm:cxn modelId="{7228EF71-B340-4C04-879D-DF6449D68AF6}" type="presParOf" srcId="{CDF22330-26D9-4EA1-A6F0-75BDE04085AB}" destId="{F40C6E0C-8B0A-4972-8285-AD37D431DB2D}" srcOrd="1" destOrd="0" presId="urn:microsoft.com/office/officeart/2005/8/layout/orgChart1"/>
    <dgm:cxn modelId="{3A4A5AD1-3F0F-41EF-A35D-55446CFAF9AF}" type="presParOf" srcId="{F40C6E0C-8B0A-4972-8285-AD37D431DB2D}" destId="{F263AA62-7677-4D03-BADB-58D49B3BA633}" srcOrd="0" destOrd="0" presId="urn:microsoft.com/office/officeart/2005/8/layout/orgChart1"/>
    <dgm:cxn modelId="{F1FFC95C-44DB-47A3-8E03-E53D0CE388B1}" type="presParOf" srcId="{F263AA62-7677-4D03-BADB-58D49B3BA633}" destId="{4A5F7393-3E42-4401-9130-D2801A6CDC12}" srcOrd="0" destOrd="0" presId="urn:microsoft.com/office/officeart/2005/8/layout/orgChart1"/>
    <dgm:cxn modelId="{131212BD-7A5D-4323-A3F8-3312121172A9}" type="presParOf" srcId="{F263AA62-7677-4D03-BADB-58D49B3BA633}" destId="{07FE6B36-5E69-41C0-899C-67556ADB8978}" srcOrd="1" destOrd="0" presId="urn:microsoft.com/office/officeart/2005/8/layout/orgChart1"/>
    <dgm:cxn modelId="{1E1FEBBF-4C9B-4C22-9174-C4BC71A89741}" type="presParOf" srcId="{F40C6E0C-8B0A-4972-8285-AD37D431DB2D}" destId="{FAB89D42-D2FD-4FF1-B484-2175A0499FEA}" srcOrd="1" destOrd="0" presId="urn:microsoft.com/office/officeart/2005/8/layout/orgChart1"/>
    <dgm:cxn modelId="{A6373363-8A83-4759-A17C-9D67361320BA}" type="presParOf" srcId="{F40C6E0C-8B0A-4972-8285-AD37D431DB2D}" destId="{7A99BF75-619D-4913-B359-6DEF2B6E5FB2}" srcOrd="2" destOrd="0" presId="urn:microsoft.com/office/officeart/2005/8/layout/orgChart1"/>
    <dgm:cxn modelId="{5E51BC1E-A267-4061-8B56-445A4050D31C}" type="presParOf" srcId="{D2F1906C-B038-4EAE-83FE-DE0B42C8595E}" destId="{A8A2BA7C-B011-4920-9B1E-F5825FD1AEC7}" srcOrd="2" destOrd="0" presId="urn:microsoft.com/office/officeart/2005/8/layout/orgChart1"/>
    <dgm:cxn modelId="{F3F02164-0835-4051-AF84-672443C51469}" type="presParOf" srcId="{4ACEC8C5-4450-45D4-8B68-872C28F33145}" destId="{F2F753E8-D24F-491B-8DEB-790D3C26A4C1}" srcOrd="2" destOrd="0" presId="urn:microsoft.com/office/officeart/2005/8/layout/orgChart1"/>
    <dgm:cxn modelId="{7F789BDF-28E9-41BC-88EF-D2B415ACCF69}" type="presParOf" srcId="{5E3FD024-6B63-4862-B90E-C290CA83AC0D}" destId="{85877DCC-F28F-4580-9430-A68AA2B396BD}" srcOrd="2" destOrd="0" presId="urn:microsoft.com/office/officeart/2005/8/layout/orgChart1"/>
    <dgm:cxn modelId="{86E48265-1FAF-4C9A-812D-F8E33763C896}" type="presParOf" srcId="{3C6B50E5-7E66-4779-8275-F0C6DA47870F}" destId="{E0A75231-87E8-4A2F-AB45-699C6E0329F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CAFAEB9-D505-43CD-9D6A-54B085BE64D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4224D86B-9513-44D3-9E94-DDE81E3BDF7B}">
      <dgm:prSet phldrT="[Texto]"/>
      <dgm:spPr>
        <a:solidFill>
          <a:srgbClr val="00B050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PRIMER NIVEL</a:t>
          </a:r>
        </a:p>
        <a:p>
          <a:r>
            <a:rPr lang="es-MX" dirty="0" smtClean="0">
              <a:solidFill>
                <a:srgbClr val="FFFF00"/>
              </a:solidFill>
            </a:rPr>
            <a:t>(Folio 001- 093)</a:t>
          </a:r>
          <a:endParaRPr lang="es-MX" dirty="0">
            <a:solidFill>
              <a:srgbClr val="FFFF00"/>
            </a:solidFill>
          </a:endParaRPr>
        </a:p>
      </dgm:t>
    </dgm:pt>
    <dgm:pt modelId="{4C0AB31D-7C6F-4835-9BDE-2D73E832AF76}" type="parTrans" cxnId="{1DBC138D-C7CC-40F4-8F61-C575DD1B52CD}">
      <dgm:prSet/>
      <dgm:spPr/>
      <dgm:t>
        <a:bodyPr/>
        <a:lstStyle/>
        <a:p>
          <a:endParaRPr lang="es-MX"/>
        </a:p>
      </dgm:t>
    </dgm:pt>
    <dgm:pt modelId="{F129C9AD-2643-4AD1-A483-D91B5F861CDD}" type="sibTrans" cxnId="{1DBC138D-C7CC-40F4-8F61-C575DD1B52CD}">
      <dgm:prSet/>
      <dgm:spPr/>
      <dgm:t>
        <a:bodyPr/>
        <a:lstStyle/>
        <a:p>
          <a:endParaRPr lang="es-MX"/>
        </a:p>
      </dgm:t>
    </dgm:pt>
    <dgm:pt modelId="{7AE23436-4A29-4DD7-ADE8-BCA7498B644D}">
      <dgm:prSet phldrT="[Texto]"/>
      <dgm:spPr>
        <a:solidFill>
          <a:schemeClr val="accent6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SEGUNDO NIVEL</a:t>
          </a:r>
        </a:p>
        <a:p>
          <a:r>
            <a:rPr lang="es-MX" dirty="0" smtClean="0">
              <a:solidFill>
                <a:srgbClr val="FFFF00"/>
              </a:solidFill>
            </a:rPr>
            <a:t>(Folio 094 - 236</a:t>
          </a:r>
          <a:r>
            <a:rPr lang="es-MX" dirty="0" smtClean="0"/>
            <a:t>)</a:t>
          </a:r>
          <a:endParaRPr lang="es-MX" dirty="0"/>
        </a:p>
      </dgm:t>
    </dgm:pt>
    <dgm:pt modelId="{BA4EFA2C-C9C6-4290-BE0E-48774A4C6058}" type="parTrans" cxnId="{19C7855D-129E-49DE-9718-802C160F34E2}">
      <dgm:prSet/>
      <dgm:spPr/>
      <dgm:t>
        <a:bodyPr/>
        <a:lstStyle/>
        <a:p>
          <a:endParaRPr lang="es-MX"/>
        </a:p>
      </dgm:t>
    </dgm:pt>
    <dgm:pt modelId="{8DD00DBD-6A9E-4719-A085-A5679015C1F8}" type="sibTrans" cxnId="{19C7855D-129E-49DE-9718-802C160F34E2}">
      <dgm:prSet/>
      <dgm:spPr/>
      <dgm:t>
        <a:bodyPr/>
        <a:lstStyle/>
        <a:p>
          <a:endParaRPr lang="es-MX"/>
        </a:p>
      </dgm:t>
    </dgm:pt>
    <dgm:pt modelId="{EF02E54C-1F04-4545-97F1-B903D0EEC0AC}">
      <dgm:prSet phldrT="[Texto]"/>
      <dgm:spPr>
        <a:solidFill>
          <a:schemeClr val="accent6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SEGUNDO NIVEL</a:t>
          </a:r>
        </a:p>
        <a:p>
          <a:r>
            <a:rPr lang="es-MX" dirty="0" smtClean="0">
              <a:solidFill>
                <a:schemeClr val="accent5">
                  <a:lumMod val="20000"/>
                  <a:lumOff val="80000"/>
                </a:schemeClr>
              </a:solidFill>
            </a:rPr>
            <a:t>(Folio 673 - 726)</a:t>
          </a:r>
          <a:endParaRPr lang="es-MX" dirty="0">
            <a:solidFill>
              <a:schemeClr val="accent5">
                <a:lumMod val="20000"/>
                <a:lumOff val="80000"/>
              </a:schemeClr>
            </a:solidFill>
          </a:endParaRPr>
        </a:p>
      </dgm:t>
    </dgm:pt>
    <dgm:pt modelId="{200B2ACC-D5E2-4A67-A03D-9B5F12ED2700}" type="parTrans" cxnId="{A4A23F77-40C5-41D3-BBD0-071218D5A795}">
      <dgm:prSet/>
      <dgm:spPr/>
      <dgm:t>
        <a:bodyPr/>
        <a:lstStyle/>
        <a:p>
          <a:endParaRPr lang="es-MX"/>
        </a:p>
      </dgm:t>
    </dgm:pt>
    <dgm:pt modelId="{16C85E27-5A8A-4CBC-8AC1-79EBB01C8244}" type="sibTrans" cxnId="{A4A23F77-40C5-41D3-BBD0-071218D5A795}">
      <dgm:prSet/>
      <dgm:spPr/>
      <dgm:t>
        <a:bodyPr/>
        <a:lstStyle/>
        <a:p>
          <a:endParaRPr lang="es-MX"/>
        </a:p>
      </dgm:t>
    </dgm:pt>
    <dgm:pt modelId="{96F92195-F871-4FD0-9FD8-41B669995BBC}">
      <dgm:prSet phldrT="[Texto]"/>
      <dgm:spPr>
        <a:solidFill>
          <a:schemeClr val="accent6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SEGUNDO NIVEL</a:t>
          </a:r>
        </a:p>
        <a:p>
          <a:r>
            <a:rPr lang="es-MX" dirty="0" smtClean="0">
              <a:solidFill>
                <a:srgbClr val="99FFCC"/>
              </a:solidFill>
            </a:rPr>
            <a:t>(Folio 727 - 794)</a:t>
          </a:r>
          <a:endParaRPr lang="es-MX" dirty="0">
            <a:solidFill>
              <a:srgbClr val="99FFCC"/>
            </a:solidFill>
          </a:endParaRPr>
        </a:p>
      </dgm:t>
    </dgm:pt>
    <dgm:pt modelId="{B1A4A143-54BF-4B2F-97C1-3985DF1B6D84}" type="parTrans" cxnId="{83E2FFCF-81CB-473A-B71C-72CB61DD208E}">
      <dgm:prSet/>
      <dgm:spPr/>
      <dgm:t>
        <a:bodyPr/>
        <a:lstStyle/>
        <a:p>
          <a:endParaRPr lang="es-MX"/>
        </a:p>
      </dgm:t>
    </dgm:pt>
    <dgm:pt modelId="{07F5CD27-3D95-492F-B444-FB2E378D4E62}" type="sibTrans" cxnId="{83E2FFCF-81CB-473A-B71C-72CB61DD208E}">
      <dgm:prSet/>
      <dgm:spPr/>
      <dgm:t>
        <a:bodyPr/>
        <a:lstStyle/>
        <a:p>
          <a:endParaRPr lang="es-MX"/>
        </a:p>
      </dgm:t>
    </dgm:pt>
    <dgm:pt modelId="{1199AD7F-7363-429F-B9EF-47C6477D8BB8}">
      <dgm:prSet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TERCER NIVEL</a:t>
          </a:r>
        </a:p>
        <a:p>
          <a:r>
            <a:rPr lang="es-MX" dirty="0" smtClean="0">
              <a:solidFill>
                <a:srgbClr val="FFFF00"/>
              </a:solidFill>
            </a:rPr>
            <a:t>(Folio 237- 342)</a:t>
          </a:r>
          <a:endParaRPr lang="es-MX" dirty="0">
            <a:solidFill>
              <a:srgbClr val="FFFF00"/>
            </a:solidFill>
          </a:endParaRPr>
        </a:p>
      </dgm:t>
    </dgm:pt>
    <dgm:pt modelId="{8DC19734-B3F3-4D4D-9DF6-B006F291BE1B}" type="parTrans" cxnId="{9DCF1FAA-321F-454F-95DC-F96CEF875E9B}">
      <dgm:prSet/>
      <dgm:spPr/>
      <dgm:t>
        <a:bodyPr/>
        <a:lstStyle/>
        <a:p>
          <a:endParaRPr lang="es-MX"/>
        </a:p>
      </dgm:t>
    </dgm:pt>
    <dgm:pt modelId="{10C507C4-CC03-47FE-BF7F-B6301C998F8F}" type="sibTrans" cxnId="{9DCF1FAA-321F-454F-95DC-F96CEF875E9B}">
      <dgm:prSet/>
      <dgm:spPr/>
      <dgm:t>
        <a:bodyPr/>
        <a:lstStyle/>
        <a:p>
          <a:endParaRPr lang="es-MX"/>
        </a:p>
      </dgm:t>
    </dgm:pt>
    <dgm:pt modelId="{A77CF22B-C340-43AE-9D9A-547093AD9F7A}">
      <dgm:prSet/>
      <dgm:spPr>
        <a:solidFill>
          <a:srgbClr val="7FA180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CUARTO NIVEL</a:t>
          </a:r>
        </a:p>
        <a:p>
          <a:r>
            <a:rPr lang="es-MX" dirty="0" smtClean="0">
              <a:solidFill>
                <a:srgbClr val="FFFF00"/>
              </a:solidFill>
            </a:rPr>
            <a:t>(Folio 499- 563)</a:t>
          </a:r>
          <a:endParaRPr lang="es-MX" dirty="0">
            <a:solidFill>
              <a:srgbClr val="FFFF00"/>
            </a:solidFill>
          </a:endParaRPr>
        </a:p>
      </dgm:t>
    </dgm:pt>
    <dgm:pt modelId="{943CB384-B580-429B-807B-AC2E31F8832D}" type="parTrans" cxnId="{AD508822-B04D-415D-9DE8-125605C3B037}">
      <dgm:prSet/>
      <dgm:spPr/>
      <dgm:t>
        <a:bodyPr/>
        <a:lstStyle/>
        <a:p>
          <a:endParaRPr lang="es-MX"/>
        </a:p>
      </dgm:t>
    </dgm:pt>
    <dgm:pt modelId="{3282405F-C1AD-4FC0-8626-37DA37C6FBBF}" type="sibTrans" cxnId="{AD508822-B04D-415D-9DE8-125605C3B037}">
      <dgm:prSet/>
      <dgm:spPr/>
      <dgm:t>
        <a:bodyPr/>
        <a:lstStyle/>
        <a:p>
          <a:endParaRPr lang="es-MX"/>
        </a:p>
      </dgm:t>
    </dgm:pt>
    <dgm:pt modelId="{4A79DAC5-492F-4531-95E5-41C540282023}">
      <dgm:prSet/>
      <dgm:spPr>
        <a:solidFill>
          <a:srgbClr val="7FA180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CUARTO NIVEL</a:t>
          </a:r>
        </a:p>
        <a:p>
          <a:r>
            <a:rPr lang="es-MX" dirty="0" smtClean="0"/>
            <a:t>(</a:t>
          </a:r>
          <a:r>
            <a:rPr lang="es-MX" dirty="0" smtClean="0">
              <a:solidFill>
                <a:srgbClr val="FFFF00"/>
              </a:solidFill>
            </a:rPr>
            <a:t>Folio 343- 402)</a:t>
          </a:r>
          <a:endParaRPr lang="es-MX" dirty="0">
            <a:solidFill>
              <a:srgbClr val="FFFF00"/>
            </a:solidFill>
          </a:endParaRPr>
        </a:p>
      </dgm:t>
    </dgm:pt>
    <dgm:pt modelId="{674CAD1E-E920-4F71-BE1C-1D22510C1001}" type="parTrans" cxnId="{854A07A8-F575-4EB9-BFD2-C8566526FA76}">
      <dgm:prSet/>
      <dgm:spPr/>
      <dgm:t>
        <a:bodyPr/>
        <a:lstStyle/>
        <a:p>
          <a:endParaRPr lang="es-MX"/>
        </a:p>
      </dgm:t>
    </dgm:pt>
    <dgm:pt modelId="{C4537744-B049-4F29-9E48-FA4C3CF658B7}" type="sibTrans" cxnId="{854A07A8-F575-4EB9-BFD2-C8566526FA76}">
      <dgm:prSet/>
      <dgm:spPr/>
      <dgm:t>
        <a:bodyPr/>
        <a:lstStyle/>
        <a:p>
          <a:endParaRPr lang="es-MX"/>
        </a:p>
      </dgm:t>
    </dgm:pt>
    <dgm:pt modelId="{EAA91D26-7434-4B2D-8359-97B8F078E9DD}">
      <dgm:prSet/>
      <dgm:spPr>
        <a:solidFill>
          <a:srgbClr val="949C94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QUINTO NIVEL</a:t>
          </a:r>
        </a:p>
        <a:p>
          <a:r>
            <a:rPr lang="es-MX" dirty="0" smtClean="0">
              <a:solidFill>
                <a:srgbClr val="FFFF00"/>
              </a:solidFill>
            </a:rPr>
            <a:t>(Folio 403- 498)</a:t>
          </a:r>
          <a:endParaRPr lang="es-MX" dirty="0">
            <a:solidFill>
              <a:srgbClr val="FFFF00"/>
            </a:solidFill>
          </a:endParaRPr>
        </a:p>
      </dgm:t>
    </dgm:pt>
    <dgm:pt modelId="{2ACEAF35-2FA2-4A91-BB30-A0B952BA8754}" type="parTrans" cxnId="{ECB11F43-AE11-4283-9C0E-B1A67E4CAF4F}">
      <dgm:prSet/>
      <dgm:spPr/>
      <dgm:t>
        <a:bodyPr/>
        <a:lstStyle/>
        <a:p>
          <a:endParaRPr lang="es-MX"/>
        </a:p>
      </dgm:t>
    </dgm:pt>
    <dgm:pt modelId="{58134876-6452-4C67-82CE-9766915103AB}" type="sibTrans" cxnId="{ECB11F43-AE11-4283-9C0E-B1A67E4CAF4F}">
      <dgm:prSet/>
      <dgm:spPr/>
      <dgm:t>
        <a:bodyPr/>
        <a:lstStyle/>
        <a:p>
          <a:endParaRPr lang="es-MX"/>
        </a:p>
      </dgm:t>
    </dgm:pt>
    <dgm:pt modelId="{B6A5A5D6-56B6-4078-A3D9-8232DAEA34DF}">
      <dgm:prSet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TERCER NIVEL</a:t>
          </a:r>
        </a:p>
        <a:p>
          <a:r>
            <a:rPr lang="es-MX" dirty="0" smtClean="0">
              <a:solidFill>
                <a:srgbClr val="99FFCC"/>
              </a:solidFill>
            </a:rPr>
            <a:t>(Folio 904 - 1028)</a:t>
          </a:r>
          <a:endParaRPr lang="es-MX" dirty="0">
            <a:solidFill>
              <a:srgbClr val="99FFCC"/>
            </a:solidFill>
          </a:endParaRPr>
        </a:p>
      </dgm:t>
    </dgm:pt>
    <dgm:pt modelId="{7DD8C377-9322-444E-AB69-A5828AA3A32B}" type="parTrans" cxnId="{64388B15-BB78-470B-89C9-BCD30BDB8641}">
      <dgm:prSet/>
      <dgm:spPr/>
      <dgm:t>
        <a:bodyPr/>
        <a:lstStyle/>
        <a:p>
          <a:endParaRPr lang="es-MX"/>
        </a:p>
      </dgm:t>
    </dgm:pt>
    <dgm:pt modelId="{F9C61B76-8731-4D13-99AE-E514F54C2A23}" type="sibTrans" cxnId="{64388B15-BB78-470B-89C9-BCD30BDB8641}">
      <dgm:prSet/>
      <dgm:spPr/>
      <dgm:t>
        <a:bodyPr/>
        <a:lstStyle/>
        <a:p>
          <a:endParaRPr lang="es-MX"/>
        </a:p>
      </dgm:t>
    </dgm:pt>
    <dgm:pt modelId="{CFF2AFAE-AB28-495C-8714-2BE94A3F7984}">
      <dgm:prSet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TERCER NIVEL</a:t>
          </a:r>
        </a:p>
        <a:p>
          <a:r>
            <a:rPr lang="es-MX" dirty="0" smtClean="0">
              <a:solidFill>
                <a:srgbClr val="99FFCC"/>
              </a:solidFill>
            </a:rPr>
            <a:t>(Folio 795 - 849)</a:t>
          </a:r>
          <a:endParaRPr lang="es-MX" dirty="0">
            <a:solidFill>
              <a:srgbClr val="99FFCC"/>
            </a:solidFill>
          </a:endParaRPr>
        </a:p>
      </dgm:t>
    </dgm:pt>
    <dgm:pt modelId="{C43C9E25-FFCD-4D3D-9A79-7A37609E14E7}" type="parTrans" cxnId="{EAFA374C-F17D-4F9C-ABA0-A606DB70FDE4}">
      <dgm:prSet/>
      <dgm:spPr/>
      <dgm:t>
        <a:bodyPr/>
        <a:lstStyle/>
        <a:p>
          <a:endParaRPr lang="es-MX"/>
        </a:p>
      </dgm:t>
    </dgm:pt>
    <dgm:pt modelId="{5CE125E0-F4AD-4F4D-BE22-BD15DEB1133C}" type="sibTrans" cxnId="{EAFA374C-F17D-4F9C-ABA0-A606DB70FDE4}">
      <dgm:prSet/>
      <dgm:spPr/>
      <dgm:t>
        <a:bodyPr/>
        <a:lstStyle/>
        <a:p>
          <a:endParaRPr lang="es-MX"/>
        </a:p>
      </dgm:t>
    </dgm:pt>
    <dgm:pt modelId="{7328826E-D652-4779-B3BD-FB1DED84CA0D}">
      <dgm:prSet/>
      <dgm:spPr>
        <a:solidFill>
          <a:srgbClr val="7FA180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CUARTO NIVEL</a:t>
          </a:r>
        </a:p>
        <a:p>
          <a:r>
            <a:rPr lang="es-MX" dirty="0" smtClean="0">
              <a:solidFill>
                <a:srgbClr val="99FFCC"/>
              </a:solidFill>
            </a:rPr>
            <a:t>(Folio 850 - 903)</a:t>
          </a:r>
          <a:endParaRPr lang="es-MX" dirty="0">
            <a:solidFill>
              <a:srgbClr val="99FFCC"/>
            </a:solidFill>
          </a:endParaRPr>
        </a:p>
      </dgm:t>
    </dgm:pt>
    <dgm:pt modelId="{39F8D58E-AB67-4BF7-90BC-8059FCCA2709}" type="parTrans" cxnId="{B6533A87-AF1D-4C26-B47A-0097692B6E5B}">
      <dgm:prSet/>
      <dgm:spPr/>
      <dgm:t>
        <a:bodyPr/>
        <a:lstStyle/>
        <a:p>
          <a:endParaRPr lang="es-MX"/>
        </a:p>
      </dgm:t>
    </dgm:pt>
    <dgm:pt modelId="{9AD4B1C6-387F-47FC-B1A9-2DF568DB74E2}" type="sibTrans" cxnId="{B6533A87-AF1D-4C26-B47A-0097692B6E5B}">
      <dgm:prSet/>
      <dgm:spPr/>
      <dgm:t>
        <a:bodyPr/>
        <a:lstStyle/>
        <a:p>
          <a:endParaRPr lang="es-MX"/>
        </a:p>
      </dgm:t>
    </dgm:pt>
    <dgm:pt modelId="{DE3598E5-D65C-4631-8A37-1BEE956C3D15}">
      <dgm:prSet/>
      <dgm:spPr>
        <a:solidFill>
          <a:srgbClr val="7FA180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CUARTO NIVEL</a:t>
          </a:r>
        </a:p>
        <a:p>
          <a:r>
            <a:rPr lang="es-MX" dirty="0" smtClean="0">
              <a:solidFill>
                <a:srgbClr val="99FFCC"/>
              </a:solidFill>
            </a:rPr>
            <a:t>(Folio 1029 - 1386)</a:t>
          </a:r>
          <a:endParaRPr lang="es-MX" dirty="0">
            <a:solidFill>
              <a:srgbClr val="99FFCC"/>
            </a:solidFill>
          </a:endParaRPr>
        </a:p>
      </dgm:t>
    </dgm:pt>
    <dgm:pt modelId="{E08CEA12-CCED-4938-B4E4-5041F81309CD}" type="parTrans" cxnId="{658B231C-BC97-4957-9B6E-0FC80EF408DF}">
      <dgm:prSet/>
      <dgm:spPr/>
      <dgm:t>
        <a:bodyPr/>
        <a:lstStyle/>
        <a:p>
          <a:endParaRPr lang="es-MX"/>
        </a:p>
      </dgm:t>
    </dgm:pt>
    <dgm:pt modelId="{826733DA-ED0F-487E-8D60-5878BA8C6DB1}" type="sibTrans" cxnId="{658B231C-BC97-4957-9B6E-0FC80EF408DF}">
      <dgm:prSet/>
      <dgm:spPr/>
      <dgm:t>
        <a:bodyPr/>
        <a:lstStyle/>
        <a:p>
          <a:endParaRPr lang="es-MX"/>
        </a:p>
      </dgm:t>
    </dgm:pt>
    <dgm:pt modelId="{8194C7E9-6760-4A6E-A2F7-67670351D59A}">
      <dgm:prSet/>
      <dgm:spPr>
        <a:solidFill>
          <a:srgbClr val="949C94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QUINTO NIVEL</a:t>
          </a:r>
        </a:p>
        <a:p>
          <a:r>
            <a:rPr lang="es-MX" dirty="0" smtClean="0">
              <a:solidFill>
                <a:srgbClr val="99FFCC"/>
              </a:solidFill>
            </a:rPr>
            <a:t>(Folio 1387 - 1526)</a:t>
          </a:r>
          <a:endParaRPr lang="es-MX" dirty="0">
            <a:solidFill>
              <a:srgbClr val="99FFCC"/>
            </a:solidFill>
          </a:endParaRPr>
        </a:p>
      </dgm:t>
    </dgm:pt>
    <dgm:pt modelId="{804072A6-B5E9-44F2-8D58-1E7B1CE17D16}" type="parTrans" cxnId="{61C05B65-11FB-41F5-94F7-2FA04356B363}">
      <dgm:prSet/>
      <dgm:spPr/>
      <dgm:t>
        <a:bodyPr/>
        <a:lstStyle/>
        <a:p>
          <a:endParaRPr lang="es-MX"/>
        </a:p>
      </dgm:t>
    </dgm:pt>
    <dgm:pt modelId="{5BC20497-8C33-4A1F-AF79-10E7210F5BF1}" type="sibTrans" cxnId="{61C05B65-11FB-41F5-94F7-2FA04356B363}">
      <dgm:prSet/>
      <dgm:spPr/>
      <dgm:t>
        <a:bodyPr/>
        <a:lstStyle/>
        <a:p>
          <a:endParaRPr lang="es-MX"/>
        </a:p>
      </dgm:t>
    </dgm:pt>
    <dgm:pt modelId="{EBC779F8-87C7-48BC-A14D-5C2B99B15CBE}">
      <dgm:prSet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TERCER NIVEL</a:t>
          </a:r>
        </a:p>
        <a:p>
          <a:r>
            <a:rPr lang="es-MX" dirty="0" smtClean="0">
              <a:solidFill>
                <a:srgbClr val="FFFF00"/>
              </a:solidFill>
            </a:rPr>
            <a:t>(Folio 656- 672)</a:t>
          </a:r>
          <a:endParaRPr lang="es-MX" dirty="0">
            <a:solidFill>
              <a:srgbClr val="FFFF00"/>
            </a:solidFill>
          </a:endParaRPr>
        </a:p>
      </dgm:t>
    </dgm:pt>
    <dgm:pt modelId="{363D8BF5-2759-499E-A632-4AFE11429467}" type="parTrans" cxnId="{C67F07F7-45A3-46F6-9721-B63BA931C525}">
      <dgm:prSet/>
      <dgm:spPr/>
      <dgm:t>
        <a:bodyPr/>
        <a:lstStyle/>
        <a:p>
          <a:endParaRPr lang="es-MX"/>
        </a:p>
      </dgm:t>
    </dgm:pt>
    <dgm:pt modelId="{C567F1A8-6176-4894-9FBA-F557719AEBBB}" type="sibTrans" cxnId="{C67F07F7-45A3-46F6-9721-B63BA931C525}">
      <dgm:prSet/>
      <dgm:spPr/>
      <dgm:t>
        <a:bodyPr/>
        <a:lstStyle/>
        <a:p>
          <a:endParaRPr lang="es-MX"/>
        </a:p>
      </dgm:t>
    </dgm:pt>
    <dgm:pt modelId="{7FF3E8FE-7867-432C-97DC-5A26E074E09F}">
      <dgm:prSet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TERCER NIVEL</a:t>
          </a:r>
        </a:p>
        <a:p>
          <a:r>
            <a:rPr lang="es-MX" dirty="0" smtClean="0">
              <a:solidFill>
                <a:srgbClr val="FFFF00"/>
              </a:solidFill>
            </a:rPr>
            <a:t>(Folio 633- 655)</a:t>
          </a:r>
          <a:endParaRPr lang="es-MX" dirty="0">
            <a:solidFill>
              <a:srgbClr val="FFFF00"/>
            </a:solidFill>
          </a:endParaRPr>
        </a:p>
      </dgm:t>
    </dgm:pt>
    <dgm:pt modelId="{5C62E3E1-0996-45A3-938B-58065BDA01FB}" type="parTrans" cxnId="{F114406E-03B1-49E7-952B-3D18891F31AF}">
      <dgm:prSet/>
      <dgm:spPr/>
      <dgm:t>
        <a:bodyPr/>
        <a:lstStyle/>
        <a:p>
          <a:endParaRPr lang="es-MX"/>
        </a:p>
      </dgm:t>
    </dgm:pt>
    <dgm:pt modelId="{649C2956-BCE5-4FFD-AAF4-7F8B9D3F608A}" type="sibTrans" cxnId="{F114406E-03B1-49E7-952B-3D18891F31AF}">
      <dgm:prSet/>
      <dgm:spPr/>
      <dgm:t>
        <a:bodyPr/>
        <a:lstStyle/>
        <a:p>
          <a:endParaRPr lang="es-MX"/>
        </a:p>
      </dgm:t>
    </dgm:pt>
    <dgm:pt modelId="{5480283A-7CB1-4512-8DDF-1BAEE726ECA1}">
      <dgm:prSet/>
      <dgm:spPr>
        <a:solidFill>
          <a:srgbClr val="949C94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QUINTO NIVEL</a:t>
          </a:r>
        </a:p>
        <a:p>
          <a:r>
            <a:rPr lang="es-MX" dirty="0" smtClean="0">
              <a:solidFill>
                <a:srgbClr val="FFFF00"/>
              </a:solidFill>
            </a:rPr>
            <a:t>(Folio 564 - 632)</a:t>
          </a:r>
          <a:endParaRPr lang="es-MX" dirty="0">
            <a:solidFill>
              <a:srgbClr val="FFFF00"/>
            </a:solidFill>
          </a:endParaRPr>
        </a:p>
      </dgm:t>
    </dgm:pt>
    <dgm:pt modelId="{BCDB954E-0AF0-41DD-9FB4-786811343AC3}" type="parTrans" cxnId="{D00EA8E2-575D-4B52-A088-AB2E68372133}">
      <dgm:prSet/>
      <dgm:spPr/>
      <dgm:t>
        <a:bodyPr/>
        <a:lstStyle/>
        <a:p>
          <a:endParaRPr lang="es-MX"/>
        </a:p>
      </dgm:t>
    </dgm:pt>
    <dgm:pt modelId="{1F7E66E0-9F2B-4F54-B6AC-438D91C7B610}" type="sibTrans" cxnId="{D00EA8E2-575D-4B52-A088-AB2E68372133}">
      <dgm:prSet/>
      <dgm:spPr/>
      <dgm:t>
        <a:bodyPr/>
        <a:lstStyle/>
        <a:p>
          <a:endParaRPr lang="es-MX"/>
        </a:p>
      </dgm:t>
    </dgm:pt>
    <dgm:pt modelId="{22126749-A5FB-4EF9-BFBB-DE963EA8115E}" type="pres">
      <dgm:prSet presAssocID="{2CAFAEB9-D505-43CD-9D6A-54B085BE64D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3C6B50E5-7E66-4779-8275-F0C6DA47870F}" type="pres">
      <dgm:prSet presAssocID="{4224D86B-9513-44D3-9E94-DDE81E3BDF7B}" presName="hierRoot1" presStyleCnt="0">
        <dgm:presLayoutVars>
          <dgm:hierBranch val="init"/>
        </dgm:presLayoutVars>
      </dgm:prSet>
      <dgm:spPr/>
    </dgm:pt>
    <dgm:pt modelId="{F288A939-FF4E-424B-BDFF-102C6846D1D5}" type="pres">
      <dgm:prSet presAssocID="{4224D86B-9513-44D3-9E94-DDE81E3BDF7B}" presName="rootComposite1" presStyleCnt="0"/>
      <dgm:spPr/>
    </dgm:pt>
    <dgm:pt modelId="{56E53CB5-3494-4349-BDFC-6BA0C09D61B6}" type="pres">
      <dgm:prSet presAssocID="{4224D86B-9513-44D3-9E94-DDE81E3BDF7B}" presName="rootText1" presStyleLbl="node0" presStyleIdx="0" presStyleCnt="1" custScaleX="132485" custScaleY="106945" custLinFactNeighborX="-1776" custLinFactNeighborY="-9964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7213EFB2-7D69-4955-849C-651E745AC163}" type="pres">
      <dgm:prSet presAssocID="{4224D86B-9513-44D3-9E94-DDE81E3BDF7B}" presName="rootConnector1" presStyleLbl="node1" presStyleIdx="0" presStyleCnt="0"/>
      <dgm:spPr/>
      <dgm:t>
        <a:bodyPr/>
        <a:lstStyle/>
        <a:p>
          <a:endParaRPr lang="es-MX"/>
        </a:p>
      </dgm:t>
    </dgm:pt>
    <dgm:pt modelId="{A2165185-90BE-4EF9-B413-BE1D245E74E4}" type="pres">
      <dgm:prSet presAssocID="{4224D86B-9513-44D3-9E94-DDE81E3BDF7B}" presName="hierChild2" presStyleCnt="0"/>
      <dgm:spPr/>
    </dgm:pt>
    <dgm:pt modelId="{EAC9EB01-5E46-4381-9F37-EB908F8FC860}" type="pres">
      <dgm:prSet presAssocID="{BA4EFA2C-C9C6-4290-BE0E-48774A4C6058}" presName="Name37" presStyleLbl="parChTrans1D2" presStyleIdx="0" presStyleCnt="3"/>
      <dgm:spPr/>
      <dgm:t>
        <a:bodyPr/>
        <a:lstStyle/>
        <a:p>
          <a:endParaRPr lang="es-MX"/>
        </a:p>
      </dgm:t>
    </dgm:pt>
    <dgm:pt modelId="{3239B617-2DE1-4B4A-AB9A-033D5F7742D2}" type="pres">
      <dgm:prSet presAssocID="{7AE23436-4A29-4DD7-ADE8-BCA7498B644D}" presName="hierRoot2" presStyleCnt="0">
        <dgm:presLayoutVars>
          <dgm:hierBranch val="init"/>
        </dgm:presLayoutVars>
      </dgm:prSet>
      <dgm:spPr/>
    </dgm:pt>
    <dgm:pt modelId="{6012B0F7-7A5A-45C7-B577-428D75638F33}" type="pres">
      <dgm:prSet presAssocID="{7AE23436-4A29-4DD7-ADE8-BCA7498B644D}" presName="rootComposite" presStyleCnt="0"/>
      <dgm:spPr/>
    </dgm:pt>
    <dgm:pt modelId="{E5AF8C3E-FA04-4E87-B39F-3435CA062F18}" type="pres">
      <dgm:prSet presAssocID="{7AE23436-4A29-4DD7-ADE8-BCA7498B644D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43A4C77-7A8F-49A9-99DD-41CEE9BE0362}" type="pres">
      <dgm:prSet presAssocID="{7AE23436-4A29-4DD7-ADE8-BCA7498B644D}" presName="rootConnector" presStyleLbl="node2" presStyleIdx="0" presStyleCnt="3"/>
      <dgm:spPr/>
      <dgm:t>
        <a:bodyPr/>
        <a:lstStyle/>
        <a:p>
          <a:endParaRPr lang="es-MX"/>
        </a:p>
      </dgm:t>
    </dgm:pt>
    <dgm:pt modelId="{45272619-961F-4C8A-B541-9DB5DA263A81}" type="pres">
      <dgm:prSet presAssocID="{7AE23436-4A29-4DD7-ADE8-BCA7498B644D}" presName="hierChild4" presStyleCnt="0"/>
      <dgm:spPr/>
    </dgm:pt>
    <dgm:pt modelId="{53F97999-9B86-4561-B81B-2B2AFAD50787}" type="pres">
      <dgm:prSet presAssocID="{8DC19734-B3F3-4D4D-9DF6-B006F291BE1B}" presName="Name37" presStyleLbl="parChTrans1D3" presStyleIdx="0" presStyleCnt="5"/>
      <dgm:spPr/>
      <dgm:t>
        <a:bodyPr/>
        <a:lstStyle/>
        <a:p>
          <a:endParaRPr lang="es-MX"/>
        </a:p>
      </dgm:t>
    </dgm:pt>
    <dgm:pt modelId="{75C38D20-DD4E-47A6-A98B-F5D6F3229A57}" type="pres">
      <dgm:prSet presAssocID="{1199AD7F-7363-429F-B9EF-47C6477D8BB8}" presName="hierRoot2" presStyleCnt="0">
        <dgm:presLayoutVars>
          <dgm:hierBranch val="init"/>
        </dgm:presLayoutVars>
      </dgm:prSet>
      <dgm:spPr/>
    </dgm:pt>
    <dgm:pt modelId="{8A7451A0-F19F-4002-8B6E-C97D9C23F3C8}" type="pres">
      <dgm:prSet presAssocID="{1199AD7F-7363-429F-B9EF-47C6477D8BB8}" presName="rootComposite" presStyleCnt="0"/>
      <dgm:spPr/>
    </dgm:pt>
    <dgm:pt modelId="{C7A51317-DE54-4AC6-9D8E-9A1411B18FE1}" type="pres">
      <dgm:prSet presAssocID="{1199AD7F-7363-429F-B9EF-47C6477D8BB8}" presName="rootText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1634736-F043-47F1-AFC3-74B6BEBE0ACA}" type="pres">
      <dgm:prSet presAssocID="{1199AD7F-7363-429F-B9EF-47C6477D8BB8}" presName="rootConnector" presStyleLbl="node3" presStyleIdx="0" presStyleCnt="5"/>
      <dgm:spPr/>
      <dgm:t>
        <a:bodyPr/>
        <a:lstStyle/>
        <a:p>
          <a:endParaRPr lang="es-MX"/>
        </a:p>
      </dgm:t>
    </dgm:pt>
    <dgm:pt modelId="{C3E65793-2CEA-4A5A-B30D-5EFC2FA8CFB0}" type="pres">
      <dgm:prSet presAssocID="{1199AD7F-7363-429F-B9EF-47C6477D8BB8}" presName="hierChild4" presStyleCnt="0"/>
      <dgm:spPr/>
    </dgm:pt>
    <dgm:pt modelId="{5A18A959-C6ED-4196-8FD5-3AEB743D64FF}" type="pres">
      <dgm:prSet presAssocID="{674CAD1E-E920-4F71-BE1C-1D22510C1001}" presName="Name37" presStyleLbl="parChTrans1D4" presStyleIdx="0" presStyleCnt="7"/>
      <dgm:spPr/>
      <dgm:t>
        <a:bodyPr/>
        <a:lstStyle/>
        <a:p>
          <a:endParaRPr lang="es-MX"/>
        </a:p>
      </dgm:t>
    </dgm:pt>
    <dgm:pt modelId="{F66C8DAE-6A76-44FE-B618-A50F5F5CE5AA}" type="pres">
      <dgm:prSet presAssocID="{4A79DAC5-492F-4531-95E5-41C540282023}" presName="hierRoot2" presStyleCnt="0">
        <dgm:presLayoutVars>
          <dgm:hierBranch val="init"/>
        </dgm:presLayoutVars>
      </dgm:prSet>
      <dgm:spPr/>
    </dgm:pt>
    <dgm:pt modelId="{24580C0C-B5F3-47DA-878E-C5A20E8EDFC7}" type="pres">
      <dgm:prSet presAssocID="{4A79DAC5-492F-4531-95E5-41C540282023}" presName="rootComposite" presStyleCnt="0"/>
      <dgm:spPr/>
    </dgm:pt>
    <dgm:pt modelId="{732D3988-CF1C-4856-9EC2-0A6F4DFD4E67}" type="pres">
      <dgm:prSet presAssocID="{4A79DAC5-492F-4531-95E5-41C540282023}" presName="rootText" presStyleLbl="node4" presStyleIdx="0" presStyleCnt="7" custLinFactNeighborX="-34384" custLinFactNeighborY="81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82B84614-48F9-4562-AC2D-C87FCF27AD43}" type="pres">
      <dgm:prSet presAssocID="{4A79DAC5-492F-4531-95E5-41C540282023}" presName="rootConnector" presStyleLbl="node4" presStyleIdx="0" presStyleCnt="7"/>
      <dgm:spPr/>
      <dgm:t>
        <a:bodyPr/>
        <a:lstStyle/>
        <a:p>
          <a:endParaRPr lang="es-MX"/>
        </a:p>
      </dgm:t>
    </dgm:pt>
    <dgm:pt modelId="{587ACBF0-97FF-481B-BB81-2B8C86676B5C}" type="pres">
      <dgm:prSet presAssocID="{4A79DAC5-492F-4531-95E5-41C540282023}" presName="hierChild4" presStyleCnt="0"/>
      <dgm:spPr/>
    </dgm:pt>
    <dgm:pt modelId="{248772E6-6B8E-4D69-A29C-6917E07E7FFF}" type="pres">
      <dgm:prSet presAssocID="{2ACEAF35-2FA2-4A91-BB30-A0B952BA8754}" presName="Name37" presStyleLbl="parChTrans1D4" presStyleIdx="1" presStyleCnt="7"/>
      <dgm:spPr/>
      <dgm:t>
        <a:bodyPr/>
        <a:lstStyle/>
        <a:p>
          <a:endParaRPr lang="es-MX"/>
        </a:p>
      </dgm:t>
    </dgm:pt>
    <dgm:pt modelId="{ED37D8DA-B570-4914-93A4-E3D722E8D5A0}" type="pres">
      <dgm:prSet presAssocID="{EAA91D26-7434-4B2D-8359-97B8F078E9DD}" presName="hierRoot2" presStyleCnt="0">
        <dgm:presLayoutVars>
          <dgm:hierBranch val="init"/>
        </dgm:presLayoutVars>
      </dgm:prSet>
      <dgm:spPr/>
    </dgm:pt>
    <dgm:pt modelId="{3F6F9B42-F033-4454-9577-9567C66791F6}" type="pres">
      <dgm:prSet presAssocID="{EAA91D26-7434-4B2D-8359-97B8F078E9DD}" presName="rootComposite" presStyleCnt="0"/>
      <dgm:spPr/>
    </dgm:pt>
    <dgm:pt modelId="{72CF9096-8B79-49DC-945A-41580F85D43D}" type="pres">
      <dgm:prSet presAssocID="{EAA91D26-7434-4B2D-8359-97B8F078E9DD}" presName="rootText" presStyleLbl="node4" presStyleIdx="1" presStyleCnt="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02816EB-50FE-481F-856A-F99FCD699565}" type="pres">
      <dgm:prSet presAssocID="{EAA91D26-7434-4B2D-8359-97B8F078E9DD}" presName="rootConnector" presStyleLbl="node4" presStyleIdx="1" presStyleCnt="7"/>
      <dgm:spPr/>
      <dgm:t>
        <a:bodyPr/>
        <a:lstStyle/>
        <a:p>
          <a:endParaRPr lang="es-MX"/>
        </a:p>
      </dgm:t>
    </dgm:pt>
    <dgm:pt modelId="{4466C7AA-FD7C-42B1-AE61-BD1208AD81E6}" type="pres">
      <dgm:prSet presAssocID="{EAA91D26-7434-4B2D-8359-97B8F078E9DD}" presName="hierChild4" presStyleCnt="0"/>
      <dgm:spPr/>
    </dgm:pt>
    <dgm:pt modelId="{F5A2448B-4F30-4E59-AFD9-583E7A0E5F30}" type="pres">
      <dgm:prSet presAssocID="{EAA91D26-7434-4B2D-8359-97B8F078E9DD}" presName="hierChild5" presStyleCnt="0"/>
      <dgm:spPr/>
    </dgm:pt>
    <dgm:pt modelId="{C19D8A57-16AD-4502-A8C4-0E2A9F6F1000}" type="pres">
      <dgm:prSet presAssocID="{4A79DAC5-492F-4531-95E5-41C540282023}" presName="hierChild5" presStyleCnt="0"/>
      <dgm:spPr/>
    </dgm:pt>
    <dgm:pt modelId="{23E83509-DAF9-4539-86C7-2AF6AA31AE24}" type="pres">
      <dgm:prSet presAssocID="{943CB384-B580-429B-807B-AC2E31F8832D}" presName="Name37" presStyleLbl="parChTrans1D4" presStyleIdx="2" presStyleCnt="7"/>
      <dgm:spPr/>
      <dgm:t>
        <a:bodyPr/>
        <a:lstStyle/>
        <a:p>
          <a:endParaRPr lang="es-MX"/>
        </a:p>
      </dgm:t>
    </dgm:pt>
    <dgm:pt modelId="{3DCB0AB9-2D90-4E51-A59C-DD2F6F4E9B3A}" type="pres">
      <dgm:prSet presAssocID="{A77CF22B-C340-43AE-9D9A-547093AD9F7A}" presName="hierRoot2" presStyleCnt="0">
        <dgm:presLayoutVars>
          <dgm:hierBranch val="init"/>
        </dgm:presLayoutVars>
      </dgm:prSet>
      <dgm:spPr/>
    </dgm:pt>
    <dgm:pt modelId="{484383DB-56FE-4D1D-B12C-CC80290F3205}" type="pres">
      <dgm:prSet presAssocID="{A77CF22B-C340-43AE-9D9A-547093AD9F7A}" presName="rootComposite" presStyleCnt="0"/>
      <dgm:spPr/>
    </dgm:pt>
    <dgm:pt modelId="{049222B4-A4DE-42A5-BB53-FB5B0CD9BE3A}" type="pres">
      <dgm:prSet presAssocID="{A77CF22B-C340-43AE-9D9A-547093AD9F7A}" presName="rootText" presStyleLbl="node4" presStyleIdx="2" presStyleCnt="7" custLinFactNeighborX="11480" custLinFactNeighborY="-160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DCD86DD-260E-47BE-A404-42FBAF869DB8}" type="pres">
      <dgm:prSet presAssocID="{A77CF22B-C340-43AE-9D9A-547093AD9F7A}" presName="rootConnector" presStyleLbl="node4" presStyleIdx="2" presStyleCnt="7"/>
      <dgm:spPr/>
      <dgm:t>
        <a:bodyPr/>
        <a:lstStyle/>
        <a:p>
          <a:endParaRPr lang="es-MX"/>
        </a:p>
      </dgm:t>
    </dgm:pt>
    <dgm:pt modelId="{B4817FA8-F3B0-4FB1-BBB7-EA45E822434D}" type="pres">
      <dgm:prSet presAssocID="{A77CF22B-C340-43AE-9D9A-547093AD9F7A}" presName="hierChild4" presStyleCnt="0"/>
      <dgm:spPr/>
    </dgm:pt>
    <dgm:pt modelId="{B727C9D3-0A96-41D8-BD39-D51438C7AA99}" type="pres">
      <dgm:prSet presAssocID="{BCDB954E-0AF0-41DD-9FB4-786811343AC3}" presName="Name37" presStyleLbl="parChTrans1D4" presStyleIdx="3" presStyleCnt="7"/>
      <dgm:spPr/>
      <dgm:t>
        <a:bodyPr/>
        <a:lstStyle/>
        <a:p>
          <a:endParaRPr lang="es-MX"/>
        </a:p>
      </dgm:t>
    </dgm:pt>
    <dgm:pt modelId="{A804CB45-F0A7-4769-B0CA-9BDF8F91BCED}" type="pres">
      <dgm:prSet presAssocID="{5480283A-7CB1-4512-8DDF-1BAEE726ECA1}" presName="hierRoot2" presStyleCnt="0">
        <dgm:presLayoutVars>
          <dgm:hierBranch val="init"/>
        </dgm:presLayoutVars>
      </dgm:prSet>
      <dgm:spPr/>
    </dgm:pt>
    <dgm:pt modelId="{9839CC13-6A22-44AD-8C93-0369EB3A1649}" type="pres">
      <dgm:prSet presAssocID="{5480283A-7CB1-4512-8DDF-1BAEE726ECA1}" presName="rootComposite" presStyleCnt="0"/>
      <dgm:spPr/>
    </dgm:pt>
    <dgm:pt modelId="{A890C5D2-4E9B-434B-ADFE-DFB96224275B}" type="pres">
      <dgm:prSet presAssocID="{5480283A-7CB1-4512-8DDF-1BAEE726ECA1}" presName="rootText" presStyleLbl="node4" presStyleIdx="3" presStyleCnt="7" custLinFactNeighborX="-1315" custLinFactNeighborY="-102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ABA101E-D5E9-49EA-ADF9-CBAEBDA3F6D0}" type="pres">
      <dgm:prSet presAssocID="{5480283A-7CB1-4512-8DDF-1BAEE726ECA1}" presName="rootConnector" presStyleLbl="node4" presStyleIdx="3" presStyleCnt="7"/>
      <dgm:spPr/>
      <dgm:t>
        <a:bodyPr/>
        <a:lstStyle/>
        <a:p>
          <a:endParaRPr lang="es-MX"/>
        </a:p>
      </dgm:t>
    </dgm:pt>
    <dgm:pt modelId="{00876EB9-9E9A-4DF8-BF84-530DF955613E}" type="pres">
      <dgm:prSet presAssocID="{5480283A-7CB1-4512-8DDF-1BAEE726ECA1}" presName="hierChild4" presStyleCnt="0"/>
      <dgm:spPr/>
    </dgm:pt>
    <dgm:pt modelId="{F72FBA93-F67E-48E9-9411-29C1E355C996}" type="pres">
      <dgm:prSet presAssocID="{5480283A-7CB1-4512-8DDF-1BAEE726ECA1}" presName="hierChild5" presStyleCnt="0"/>
      <dgm:spPr/>
    </dgm:pt>
    <dgm:pt modelId="{66B0B5A3-3B1C-47C6-9C5A-113E488E93CC}" type="pres">
      <dgm:prSet presAssocID="{A77CF22B-C340-43AE-9D9A-547093AD9F7A}" presName="hierChild5" presStyleCnt="0"/>
      <dgm:spPr/>
    </dgm:pt>
    <dgm:pt modelId="{1E3B4FF3-1B92-479B-8522-297B63AC21E2}" type="pres">
      <dgm:prSet presAssocID="{1199AD7F-7363-429F-B9EF-47C6477D8BB8}" presName="hierChild5" presStyleCnt="0"/>
      <dgm:spPr/>
    </dgm:pt>
    <dgm:pt modelId="{70FCD5D5-8C02-4BBC-9C11-9E03D847A914}" type="pres">
      <dgm:prSet presAssocID="{5C62E3E1-0996-45A3-938B-58065BDA01FB}" presName="Name37" presStyleLbl="parChTrans1D3" presStyleIdx="1" presStyleCnt="5"/>
      <dgm:spPr/>
      <dgm:t>
        <a:bodyPr/>
        <a:lstStyle/>
        <a:p>
          <a:endParaRPr lang="es-MX"/>
        </a:p>
      </dgm:t>
    </dgm:pt>
    <dgm:pt modelId="{1BDB7A60-EDE6-4FB7-8112-152C07807AE4}" type="pres">
      <dgm:prSet presAssocID="{7FF3E8FE-7867-432C-97DC-5A26E074E09F}" presName="hierRoot2" presStyleCnt="0">
        <dgm:presLayoutVars>
          <dgm:hierBranch val="init"/>
        </dgm:presLayoutVars>
      </dgm:prSet>
      <dgm:spPr/>
    </dgm:pt>
    <dgm:pt modelId="{35458183-F308-41E4-A82F-2827BCB33BCF}" type="pres">
      <dgm:prSet presAssocID="{7FF3E8FE-7867-432C-97DC-5A26E074E09F}" presName="rootComposite" presStyleCnt="0"/>
      <dgm:spPr/>
    </dgm:pt>
    <dgm:pt modelId="{AE98387C-B251-4851-A6AF-1200E58A01C4}" type="pres">
      <dgm:prSet presAssocID="{7FF3E8FE-7867-432C-97DC-5A26E074E09F}" presName="rootText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9EE9561-D79B-4D21-A453-798CAC55E90C}" type="pres">
      <dgm:prSet presAssocID="{7FF3E8FE-7867-432C-97DC-5A26E074E09F}" presName="rootConnector" presStyleLbl="node3" presStyleIdx="1" presStyleCnt="5"/>
      <dgm:spPr/>
      <dgm:t>
        <a:bodyPr/>
        <a:lstStyle/>
        <a:p>
          <a:endParaRPr lang="es-MX"/>
        </a:p>
      </dgm:t>
    </dgm:pt>
    <dgm:pt modelId="{E5C34AAB-C495-447E-85AD-B0DFCE635337}" type="pres">
      <dgm:prSet presAssocID="{7FF3E8FE-7867-432C-97DC-5A26E074E09F}" presName="hierChild4" presStyleCnt="0"/>
      <dgm:spPr/>
    </dgm:pt>
    <dgm:pt modelId="{9904B35E-7B01-4166-8663-0680B84E2F57}" type="pres">
      <dgm:prSet presAssocID="{7FF3E8FE-7867-432C-97DC-5A26E074E09F}" presName="hierChild5" presStyleCnt="0"/>
      <dgm:spPr/>
    </dgm:pt>
    <dgm:pt modelId="{4A44123D-26F9-4151-B0AE-AB58A5C758B8}" type="pres">
      <dgm:prSet presAssocID="{363D8BF5-2759-499E-A632-4AFE11429467}" presName="Name37" presStyleLbl="parChTrans1D3" presStyleIdx="2" presStyleCnt="5"/>
      <dgm:spPr/>
      <dgm:t>
        <a:bodyPr/>
        <a:lstStyle/>
        <a:p>
          <a:endParaRPr lang="es-MX"/>
        </a:p>
      </dgm:t>
    </dgm:pt>
    <dgm:pt modelId="{E360378B-7C78-4A8B-884E-1E65B994A4EA}" type="pres">
      <dgm:prSet presAssocID="{EBC779F8-87C7-48BC-A14D-5C2B99B15CBE}" presName="hierRoot2" presStyleCnt="0">
        <dgm:presLayoutVars>
          <dgm:hierBranch val="init"/>
        </dgm:presLayoutVars>
      </dgm:prSet>
      <dgm:spPr/>
    </dgm:pt>
    <dgm:pt modelId="{0ED1F46D-867E-4984-84E4-6656457CFEA6}" type="pres">
      <dgm:prSet presAssocID="{EBC779F8-87C7-48BC-A14D-5C2B99B15CBE}" presName="rootComposite" presStyleCnt="0"/>
      <dgm:spPr/>
    </dgm:pt>
    <dgm:pt modelId="{FA9652DA-ECCB-4630-A892-E26DAC313795}" type="pres">
      <dgm:prSet presAssocID="{EBC779F8-87C7-48BC-A14D-5C2B99B15CBE}" presName="rootText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6144F35-AA70-4F6C-B1BD-F7F57675272B}" type="pres">
      <dgm:prSet presAssocID="{EBC779F8-87C7-48BC-A14D-5C2B99B15CBE}" presName="rootConnector" presStyleLbl="node3" presStyleIdx="2" presStyleCnt="5"/>
      <dgm:spPr/>
      <dgm:t>
        <a:bodyPr/>
        <a:lstStyle/>
        <a:p>
          <a:endParaRPr lang="es-MX"/>
        </a:p>
      </dgm:t>
    </dgm:pt>
    <dgm:pt modelId="{3EA24711-6481-4050-970D-10E99FB06FF4}" type="pres">
      <dgm:prSet presAssocID="{EBC779F8-87C7-48BC-A14D-5C2B99B15CBE}" presName="hierChild4" presStyleCnt="0"/>
      <dgm:spPr/>
    </dgm:pt>
    <dgm:pt modelId="{82BD830D-F35E-4961-B0F5-2C60567F645A}" type="pres">
      <dgm:prSet presAssocID="{EBC779F8-87C7-48BC-A14D-5C2B99B15CBE}" presName="hierChild5" presStyleCnt="0"/>
      <dgm:spPr/>
    </dgm:pt>
    <dgm:pt modelId="{B9150307-34C4-4741-B70C-1900F24A54B2}" type="pres">
      <dgm:prSet presAssocID="{7AE23436-4A29-4DD7-ADE8-BCA7498B644D}" presName="hierChild5" presStyleCnt="0"/>
      <dgm:spPr/>
    </dgm:pt>
    <dgm:pt modelId="{2E5C5621-A111-4267-BED1-4B6BAF0A899C}" type="pres">
      <dgm:prSet presAssocID="{200B2ACC-D5E2-4A67-A03D-9B5F12ED2700}" presName="Name37" presStyleLbl="parChTrans1D2" presStyleIdx="1" presStyleCnt="3"/>
      <dgm:spPr/>
      <dgm:t>
        <a:bodyPr/>
        <a:lstStyle/>
        <a:p>
          <a:endParaRPr lang="es-MX"/>
        </a:p>
      </dgm:t>
    </dgm:pt>
    <dgm:pt modelId="{322E27DF-358B-46FC-8999-B6307D4DC919}" type="pres">
      <dgm:prSet presAssocID="{EF02E54C-1F04-4545-97F1-B903D0EEC0AC}" presName="hierRoot2" presStyleCnt="0">
        <dgm:presLayoutVars>
          <dgm:hierBranch val="init"/>
        </dgm:presLayoutVars>
      </dgm:prSet>
      <dgm:spPr/>
    </dgm:pt>
    <dgm:pt modelId="{B607B8AA-34AB-4593-BF8B-A894A939E1C8}" type="pres">
      <dgm:prSet presAssocID="{EF02E54C-1F04-4545-97F1-B903D0EEC0AC}" presName="rootComposite" presStyleCnt="0"/>
      <dgm:spPr/>
    </dgm:pt>
    <dgm:pt modelId="{A502B120-8E0D-469F-B75C-22EFED7F4E5A}" type="pres">
      <dgm:prSet presAssocID="{EF02E54C-1F04-4545-97F1-B903D0EEC0AC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982EFE3-D22C-4447-A6D2-095154ACE9D7}" type="pres">
      <dgm:prSet presAssocID="{EF02E54C-1F04-4545-97F1-B903D0EEC0AC}" presName="rootConnector" presStyleLbl="node2" presStyleIdx="1" presStyleCnt="3"/>
      <dgm:spPr/>
      <dgm:t>
        <a:bodyPr/>
        <a:lstStyle/>
        <a:p>
          <a:endParaRPr lang="es-MX"/>
        </a:p>
      </dgm:t>
    </dgm:pt>
    <dgm:pt modelId="{303853D9-B979-4514-B7CF-413944FC57B8}" type="pres">
      <dgm:prSet presAssocID="{EF02E54C-1F04-4545-97F1-B903D0EEC0AC}" presName="hierChild4" presStyleCnt="0"/>
      <dgm:spPr/>
    </dgm:pt>
    <dgm:pt modelId="{611E5BF0-45CA-4C38-A077-F28D9F848A00}" type="pres">
      <dgm:prSet presAssocID="{EF02E54C-1F04-4545-97F1-B903D0EEC0AC}" presName="hierChild5" presStyleCnt="0"/>
      <dgm:spPr/>
    </dgm:pt>
    <dgm:pt modelId="{C60F77BD-33A9-4639-86CF-F52E6280E6B4}" type="pres">
      <dgm:prSet presAssocID="{B1A4A143-54BF-4B2F-97C1-3985DF1B6D84}" presName="Name37" presStyleLbl="parChTrans1D2" presStyleIdx="2" presStyleCnt="3"/>
      <dgm:spPr/>
      <dgm:t>
        <a:bodyPr/>
        <a:lstStyle/>
        <a:p>
          <a:endParaRPr lang="es-MX"/>
        </a:p>
      </dgm:t>
    </dgm:pt>
    <dgm:pt modelId="{5E3FD024-6B63-4862-B90E-C290CA83AC0D}" type="pres">
      <dgm:prSet presAssocID="{96F92195-F871-4FD0-9FD8-41B669995BBC}" presName="hierRoot2" presStyleCnt="0">
        <dgm:presLayoutVars>
          <dgm:hierBranch val="init"/>
        </dgm:presLayoutVars>
      </dgm:prSet>
      <dgm:spPr/>
    </dgm:pt>
    <dgm:pt modelId="{82F61EAD-E6EF-4B21-BB85-CAF504FA48E0}" type="pres">
      <dgm:prSet presAssocID="{96F92195-F871-4FD0-9FD8-41B669995BBC}" presName="rootComposite" presStyleCnt="0"/>
      <dgm:spPr/>
    </dgm:pt>
    <dgm:pt modelId="{BF7F6155-1BED-426B-8116-C509341C4DE5}" type="pres">
      <dgm:prSet presAssocID="{96F92195-F871-4FD0-9FD8-41B669995BBC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E36BD25-795C-49D9-9C61-BD9E5872649B}" type="pres">
      <dgm:prSet presAssocID="{96F92195-F871-4FD0-9FD8-41B669995BBC}" presName="rootConnector" presStyleLbl="node2" presStyleIdx="2" presStyleCnt="3"/>
      <dgm:spPr/>
      <dgm:t>
        <a:bodyPr/>
        <a:lstStyle/>
        <a:p>
          <a:endParaRPr lang="es-MX"/>
        </a:p>
      </dgm:t>
    </dgm:pt>
    <dgm:pt modelId="{A07E2D0F-2796-4261-A33C-E6E741636DC3}" type="pres">
      <dgm:prSet presAssocID="{96F92195-F871-4FD0-9FD8-41B669995BBC}" presName="hierChild4" presStyleCnt="0"/>
      <dgm:spPr/>
    </dgm:pt>
    <dgm:pt modelId="{E1961A61-C2E0-4DDF-9903-6DB053773362}" type="pres">
      <dgm:prSet presAssocID="{C43C9E25-FFCD-4D3D-9A79-7A37609E14E7}" presName="Name37" presStyleLbl="parChTrans1D3" presStyleIdx="3" presStyleCnt="5"/>
      <dgm:spPr/>
      <dgm:t>
        <a:bodyPr/>
        <a:lstStyle/>
        <a:p>
          <a:endParaRPr lang="es-MX"/>
        </a:p>
      </dgm:t>
    </dgm:pt>
    <dgm:pt modelId="{30DDCC82-C945-4295-BC44-9F5E151B35BB}" type="pres">
      <dgm:prSet presAssocID="{CFF2AFAE-AB28-495C-8714-2BE94A3F7984}" presName="hierRoot2" presStyleCnt="0">
        <dgm:presLayoutVars>
          <dgm:hierBranch val="init"/>
        </dgm:presLayoutVars>
      </dgm:prSet>
      <dgm:spPr/>
    </dgm:pt>
    <dgm:pt modelId="{B82D34B4-A3C2-4D82-AFC5-8CA8DF10C527}" type="pres">
      <dgm:prSet presAssocID="{CFF2AFAE-AB28-495C-8714-2BE94A3F7984}" presName="rootComposite" presStyleCnt="0"/>
      <dgm:spPr/>
    </dgm:pt>
    <dgm:pt modelId="{510ED18F-C2EB-4E42-AA66-49B588F8A064}" type="pres">
      <dgm:prSet presAssocID="{CFF2AFAE-AB28-495C-8714-2BE94A3F7984}" presName="rootText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E16C81F8-86ED-4C23-9265-E5730F1C5490}" type="pres">
      <dgm:prSet presAssocID="{CFF2AFAE-AB28-495C-8714-2BE94A3F7984}" presName="rootConnector" presStyleLbl="node3" presStyleIdx="3" presStyleCnt="5"/>
      <dgm:spPr/>
      <dgm:t>
        <a:bodyPr/>
        <a:lstStyle/>
        <a:p>
          <a:endParaRPr lang="es-MX"/>
        </a:p>
      </dgm:t>
    </dgm:pt>
    <dgm:pt modelId="{F134DF28-0EAF-4F07-B692-2D9D4ADBDC05}" type="pres">
      <dgm:prSet presAssocID="{CFF2AFAE-AB28-495C-8714-2BE94A3F7984}" presName="hierChild4" presStyleCnt="0"/>
      <dgm:spPr/>
    </dgm:pt>
    <dgm:pt modelId="{0D3F23D7-BBEC-414A-891A-AA0A3EB1819D}" type="pres">
      <dgm:prSet presAssocID="{39F8D58E-AB67-4BF7-90BC-8059FCCA2709}" presName="Name37" presStyleLbl="parChTrans1D4" presStyleIdx="4" presStyleCnt="7"/>
      <dgm:spPr/>
      <dgm:t>
        <a:bodyPr/>
        <a:lstStyle/>
        <a:p>
          <a:endParaRPr lang="es-MX"/>
        </a:p>
      </dgm:t>
    </dgm:pt>
    <dgm:pt modelId="{00A87F3B-B8E9-44BD-A34D-B566C3398CEE}" type="pres">
      <dgm:prSet presAssocID="{7328826E-D652-4779-B3BD-FB1DED84CA0D}" presName="hierRoot2" presStyleCnt="0">
        <dgm:presLayoutVars>
          <dgm:hierBranch val="init"/>
        </dgm:presLayoutVars>
      </dgm:prSet>
      <dgm:spPr/>
    </dgm:pt>
    <dgm:pt modelId="{D2D6CC46-9B84-4F5C-AE78-73412190B8D6}" type="pres">
      <dgm:prSet presAssocID="{7328826E-D652-4779-B3BD-FB1DED84CA0D}" presName="rootComposite" presStyleCnt="0"/>
      <dgm:spPr/>
    </dgm:pt>
    <dgm:pt modelId="{A86B3316-F747-407A-A6FF-9868D4FE9DD7}" type="pres">
      <dgm:prSet presAssocID="{7328826E-D652-4779-B3BD-FB1DED84CA0D}" presName="rootText" presStyleLbl="node4" presStyleIdx="4" presStyleCnt="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3A19482-C7B6-45E7-8437-9B8E7E936208}" type="pres">
      <dgm:prSet presAssocID="{7328826E-D652-4779-B3BD-FB1DED84CA0D}" presName="rootConnector" presStyleLbl="node4" presStyleIdx="4" presStyleCnt="7"/>
      <dgm:spPr/>
      <dgm:t>
        <a:bodyPr/>
        <a:lstStyle/>
        <a:p>
          <a:endParaRPr lang="es-MX"/>
        </a:p>
      </dgm:t>
    </dgm:pt>
    <dgm:pt modelId="{9E71E472-14AF-45FC-9122-2F256ADA7CDF}" type="pres">
      <dgm:prSet presAssocID="{7328826E-D652-4779-B3BD-FB1DED84CA0D}" presName="hierChild4" presStyleCnt="0"/>
      <dgm:spPr/>
    </dgm:pt>
    <dgm:pt modelId="{3208666C-98B9-458C-A756-C610E4BA518B}" type="pres">
      <dgm:prSet presAssocID="{7328826E-D652-4779-B3BD-FB1DED84CA0D}" presName="hierChild5" presStyleCnt="0"/>
      <dgm:spPr/>
    </dgm:pt>
    <dgm:pt modelId="{7C1F4810-B694-4AB5-9392-234046E9BE91}" type="pres">
      <dgm:prSet presAssocID="{CFF2AFAE-AB28-495C-8714-2BE94A3F7984}" presName="hierChild5" presStyleCnt="0"/>
      <dgm:spPr/>
    </dgm:pt>
    <dgm:pt modelId="{FA3998D5-B8DF-44EB-8972-1F66276E874C}" type="pres">
      <dgm:prSet presAssocID="{7DD8C377-9322-444E-AB69-A5828AA3A32B}" presName="Name37" presStyleLbl="parChTrans1D3" presStyleIdx="4" presStyleCnt="5"/>
      <dgm:spPr/>
      <dgm:t>
        <a:bodyPr/>
        <a:lstStyle/>
        <a:p>
          <a:endParaRPr lang="es-MX"/>
        </a:p>
      </dgm:t>
    </dgm:pt>
    <dgm:pt modelId="{4ACEC8C5-4450-45D4-8B68-872C28F33145}" type="pres">
      <dgm:prSet presAssocID="{B6A5A5D6-56B6-4078-A3D9-8232DAEA34DF}" presName="hierRoot2" presStyleCnt="0">
        <dgm:presLayoutVars>
          <dgm:hierBranch val="init"/>
        </dgm:presLayoutVars>
      </dgm:prSet>
      <dgm:spPr/>
    </dgm:pt>
    <dgm:pt modelId="{296CCD64-D237-41E1-B423-2ABB53AE00B7}" type="pres">
      <dgm:prSet presAssocID="{B6A5A5D6-56B6-4078-A3D9-8232DAEA34DF}" presName="rootComposite" presStyleCnt="0"/>
      <dgm:spPr/>
    </dgm:pt>
    <dgm:pt modelId="{586AA170-C52B-42A2-B980-3C461AC7F68D}" type="pres">
      <dgm:prSet presAssocID="{B6A5A5D6-56B6-4078-A3D9-8232DAEA34DF}" presName="rootText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8BD2D881-890E-4417-AC99-7B833DC7AF9A}" type="pres">
      <dgm:prSet presAssocID="{B6A5A5D6-56B6-4078-A3D9-8232DAEA34DF}" presName="rootConnector" presStyleLbl="node3" presStyleIdx="4" presStyleCnt="5"/>
      <dgm:spPr/>
      <dgm:t>
        <a:bodyPr/>
        <a:lstStyle/>
        <a:p>
          <a:endParaRPr lang="es-MX"/>
        </a:p>
      </dgm:t>
    </dgm:pt>
    <dgm:pt modelId="{7916A577-4678-42B6-BFB9-FE1C316A3495}" type="pres">
      <dgm:prSet presAssocID="{B6A5A5D6-56B6-4078-A3D9-8232DAEA34DF}" presName="hierChild4" presStyleCnt="0"/>
      <dgm:spPr/>
    </dgm:pt>
    <dgm:pt modelId="{7FAB6BAD-1A11-42F1-870F-268379B83595}" type="pres">
      <dgm:prSet presAssocID="{E08CEA12-CCED-4938-B4E4-5041F81309CD}" presName="Name37" presStyleLbl="parChTrans1D4" presStyleIdx="5" presStyleCnt="7"/>
      <dgm:spPr/>
      <dgm:t>
        <a:bodyPr/>
        <a:lstStyle/>
        <a:p>
          <a:endParaRPr lang="es-MX"/>
        </a:p>
      </dgm:t>
    </dgm:pt>
    <dgm:pt modelId="{D2F1906C-B038-4EAE-83FE-DE0B42C8595E}" type="pres">
      <dgm:prSet presAssocID="{DE3598E5-D65C-4631-8A37-1BEE956C3D15}" presName="hierRoot2" presStyleCnt="0">
        <dgm:presLayoutVars>
          <dgm:hierBranch val="init"/>
        </dgm:presLayoutVars>
      </dgm:prSet>
      <dgm:spPr/>
    </dgm:pt>
    <dgm:pt modelId="{45178634-7D42-4A04-9D95-44AC6DF96B03}" type="pres">
      <dgm:prSet presAssocID="{DE3598E5-D65C-4631-8A37-1BEE956C3D15}" presName="rootComposite" presStyleCnt="0"/>
      <dgm:spPr/>
    </dgm:pt>
    <dgm:pt modelId="{C2BBF0A8-32AF-4361-BBE9-4D86FF484382}" type="pres">
      <dgm:prSet presAssocID="{DE3598E5-D65C-4631-8A37-1BEE956C3D15}" presName="rootText" presStyleLbl="node4" presStyleIdx="5" presStyleCnt="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5801712B-B9F6-4D1A-ADF9-5E1740D5CA11}" type="pres">
      <dgm:prSet presAssocID="{DE3598E5-D65C-4631-8A37-1BEE956C3D15}" presName="rootConnector" presStyleLbl="node4" presStyleIdx="5" presStyleCnt="7"/>
      <dgm:spPr/>
      <dgm:t>
        <a:bodyPr/>
        <a:lstStyle/>
        <a:p>
          <a:endParaRPr lang="es-MX"/>
        </a:p>
      </dgm:t>
    </dgm:pt>
    <dgm:pt modelId="{CDF22330-26D9-4EA1-A6F0-75BDE04085AB}" type="pres">
      <dgm:prSet presAssocID="{DE3598E5-D65C-4631-8A37-1BEE956C3D15}" presName="hierChild4" presStyleCnt="0"/>
      <dgm:spPr/>
    </dgm:pt>
    <dgm:pt modelId="{A2AFE2D5-CB00-4B80-B203-862E8F87C7FD}" type="pres">
      <dgm:prSet presAssocID="{804072A6-B5E9-44F2-8D58-1E7B1CE17D16}" presName="Name37" presStyleLbl="parChTrans1D4" presStyleIdx="6" presStyleCnt="7"/>
      <dgm:spPr/>
      <dgm:t>
        <a:bodyPr/>
        <a:lstStyle/>
        <a:p>
          <a:endParaRPr lang="es-MX"/>
        </a:p>
      </dgm:t>
    </dgm:pt>
    <dgm:pt modelId="{F40C6E0C-8B0A-4972-8285-AD37D431DB2D}" type="pres">
      <dgm:prSet presAssocID="{8194C7E9-6760-4A6E-A2F7-67670351D59A}" presName="hierRoot2" presStyleCnt="0">
        <dgm:presLayoutVars>
          <dgm:hierBranch val="init"/>
        </dgm:presLayoutVars>
      </dgm:prSet>
      <dgm:spPr/>
    </dgm:pt>
    <dgm:pt modelId="{F263AA62-7677-4D03-BADB-58D49B3BA633}" type="pres">
      <dgm:prSet presAssocID="{8194C7E9-6760-4A6E-A2F7-67670351D59A}" presName="rootComposite" presStyleCnt="0"/>
      <dgm:spPr/>
    </dgm:pt>
    <dgm:pt modelId="{4A5F7393-3E42-4401-9130-D2801A6CDC12}" type="pres">
      <dgm:prSet presAssocID="{8194C7E9-6760-4A6E-A2F7-67670351D59A}" presName="rootText" presStyleLbl="node4" presStyleIdx="6" presStyleCnt="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07FE6B36-5E69-41C0-899C-67556ADB8978}" type="pres">
      <dgm:prSet presAssocID="{8194C7E9-6760-4A6E-A2F7-67670351D59A}" presName="rootConnector" presStyleLbl="node4" presStyleIdx="6" presStyleCnt="7"/>
      <dgm:spPr/>
      <dgm:t>
        <a:bodyPr/>
        <a:lstStyle/>
        <a:p>
          <a:endParaRPr lang="es-MX"/>
        </a:p>
      </dgm:t>
    </dgm:pt>
    <dgm:pt modelId="{FAB89D42-D2FD-4FF1-B484-2175A0499FEA}" type="pres">
      <dgm:prSet presAssocID="{8194C7E9-6760-4A6E-A2F7-67670351D59A}" presName="hierChild4" presStyleCnt="0"/>
      <dgm:spPr/>
    </dgm:pt>
    <dgm:pt modelId="{7A99BF75-619D-4913-B359-6DEF2B6E5FB2}" type="pres">
      <dgm:prSet presAssocID="{8194C7E9-6760-4A6E-A2F7-67670351D59A}" presName="hierChild5" presStyleCnt="0"/>
      <dgm:spPr/>
    </dgm:pt>
    <dgm:pt modelId="{A8A2BA7C-B011-4920-9B1E-F5825FD1AEC7}" type="pres">
      <dgm:prSet presAssocID="{DE3598E5-D65C-4631-8A37-1BEE956C3D15}" presName="hierChild5" presStyleCnt="0"/>
      <dgm:spPr/>
    </dgm:pt>
    <dgm:pt modelId="{F2F753E8-D24F-491B-8DEB-790D3C26A4C1}" type="pres">
      <dgm:prSet presAssocID="{B6A5A5D6-56B6-4078-A3D9-8232DAEA34DF}" presName="hierChild5" presStyleCnt="0"/>
      <dgm:spPr/>
    </dgm:pt>
    <dgm:pt modelId="{85877DCC-F28F-4580-9430-A68AA2B396BD}" type="pres">
      <dgm:prSet presAssocID="{96F92195-F871-4FD0-9FD8-41B669995BBC}" presName="hierChild5" presStyleCnt="0"/>
      <dgm:spPr/>
    </dgm:pt>
    <dgm:pt modelId="{E0A75231-87E8-4A2F-AB45-699C6E0329F5}" type="pres">
      <dgm:prSet presAssocID="{4224D86B-9513-44D3-9E94-DDE81E3BDF7B}" presName="hierChild3" presStyleCnt="0"/>
      <dgm:spPr/>
    </dgm:pt>
  </dgm:ptLst>
  <dgm:cxnLst>
    <dgm:cxn modelId="{EAFA374C-F17D-4F9C-ABA0-A606DB70FDE4}" srcId="{96F92195-F871-4FD0-9FD8-41B669995BBC}" destId="{CFF2AFAE-AB28-495C-8714-2BE94A3F7984}" srcOrd="0" destOrd="0" parTransId="{C43C9E25-FFCD-4D3D-9A79-7A37609E14E7}" sibTransId="{5CE125E0-F4AD-4F4D-BE22-BD15DEB1133C}"/>
    <dgm:cxn modelId="{A681D53E-3C29-4283-9C81-41B3F7434A7E}" type="presOf" srcId="{A77CF22B-C340-43AE-9D9A-547093AD9F7A}" destId="{049222B4-A4DE-42A5-BB53-FB5B0CD9BE3A}" srcOrd="0" destOrd="0" presId="urn:microsoft.com/office/officeart/2005/8/layout/orgChart1"/>
    <dgm:cxn modelId="{D2FABA9E-AF64-4FF4-8E65-00C315C8476B}" type="presOf" srcId="{96F92195-F871-4FD0-9FD8-41B669995BBC}" destId="{1E36BD25-795C-49D9-9C61-BD9E5872649B}" srcOrd="1" destOrd="0" presId="urn:microsoft.com/office/officeart/2005/8/layout/orgChart1"/>
    <dgm:cxn modelId="{1C80F039-3087-41B0-9E1A-FC058950716E}" type="presOf" srcId="{363D8BF5-2759-499E-A632-4AFE11429467}" destId="{4A44123D-26F9-4151-B0AE-AB58A5C758B8}" srcOrd="0" destOrd="0" presId="urn:microsoft.com/office/officeart/2005/8/layout/orgChart1"/>
    <dgm:cxn modelId="{4DCF681C-D60C-4376-8B85-3E21A1F3E9D7}" type="presOf" srcId="{4A79DAC5-492F-4531-95E5-41C540282023}" destId="{732D3988-CF1C-4856-9EC2-0A6F4DFD4E67}" srcOrd="0" destOrd="0" presId="urn:microsoft.com/office/officeart/2005/8/layout/orgChart1"/>
    <dgm:cxn modelId="{9DCF1FAA-321F-454F-95DC-F96CEF875E9B}" srcId="{7AE23436-4A29-4DD7-ADE8-BCA7498B644D}" destId="{1199AD7F-7363-429F-B9EF-47C6477D8BB8}" srcOrd="0" destOrd="0" parTransId="{8DC19734-B3F3-4D4D-9DF6-B006F291BE1B}" sibTransId="{10C507C4-CC03-47FE-BF7F-B6301C998F8F}"/>
    <dgm:cxn modelId="{061DD516-80F2-4197-ADF0-E3AADB8CF52C}" type="presOf" srcId="{5C62E3E1-0996-45A3-938B-58065BDA01FB}" destId="{70FCD5D5-8C02-4BBC-9C11-9E03D847A914}" srcOrd="0" destOrd="0" presId="urn:microsoft.com/office/officeart/2005/8/layout/orgChart1"/>
    <dgm:cxn modelId="{5263BB7A-7B6F-428A-8C3B-1FD142335655}" type="presOf" srcId="{EBC779F8-87C7-48BC-A14D-5C2B99B15CBE}" destId="{B6144F35-AA70-4F6C-B1BD-F7F57675272B}" srcOrd="1" destOrd="0" presId="urn:microsoft.com/office/officeart/2005/8/layout/orgChart1"/>
    <dgm:cxn modelId="{AACA088C-1688-43FC-B335-2340730AD5EF}" type="presOf" srcId="{CFF2AFAE-AB28-495C-8714-2BE94A3F7984}" destId="{510ED18F-C2EB-4E42-AA66-49B588F8A064}" srcOrd="0" destOrd="0" presId="urn:microsoft.com/office/officeart/2005/8/layout/orgChart1"/>
    <dgm:cxn modelId="{A42F4802-4668-414A-BACF-A9550A6795B8}" type="presOf" srcId="{EAA91D26-7434-4B2D-8359-97B8F078E9DD}" destId="{C02816EB-50FE-481F-856A-F99FCD699565}" srcOrd="1" destOrd="0" presId="urn:microsoft.com/office/officeart/2005/8/layout/orgChart1"/>
    <dgm:cxn modelId="{3150E445-6DDA-4536-AD44-F67AD0068BD5}" type="presOf" srcId="{4224D86B-9513-44D3-9E94-DDE81E3BDF7B}" destId="{56E53CB5-3494-4349-BDFC-6BA0C09D61B6}" srcOrd="0" destOrd="0" presId="urn:microsoft.com/office/officeart/2005/8/layout/orgChart1"/>
    <dgm:cxn modelId="{ECB11F43-AE11-4283-9C0E-B1A67E4CAF4F}" srcId="{4A79DAC5-492F-4531-95E5-41C540282023}" destId="{EAA91D26-7434-4B2D-8359-97B8F078E9DD}" srcOrd="0" destOrd="0" parTransId="{2ACEAF35-2FA2-4A91-BB30-A0B952BA8754}" sibTransId="{58134876-6452-4C67-82CE-9766915103AB}"/>
    <dgm:cxn modelId="{06ED4AE1-D833-44C5-9CCB-5FBC10897762}" type="presOf" srcId="{C43C9E25-FFCD-4D3D-9A79-7A37609E14E7}" destId="{E1961A61-C2E0-4DDF-9903-6DB053773362}" srcOrd="0" destOrd="0" presId="urn:microsoft.com/office/officeart/2005/8/layout/orgChart1"/>
    <dgm:cxn modelId="{D36FB455-DFE7-426A-B39C-4673B15EF6C1}" type="presOf" srcId="{4224D86B-9513-44D3-9E94-DDE81E3BDF7B}" destId="{7213EFB2-7D69-4955-849C-651E745AC163}" srcOrd="1" destOrd="0" presId="urn:microsoft.com/office/officeart/2005/8/layout/orgChart1"/>
    <dgm:cxn modelId="{D6C787BE-49B1-4AC0-9ED9-17D7618EE6E9}" type="presOf" srcId="{E08CEA12-CCED-4938-B4E4-5041F81309CD}" destId="{7FAB6BAD-1A11-42F1-870F-268379B83595}" srcOrd="0" destOrd="0" presId="urn:microsoft.com/office/officeart/2005/8/layout/orgChart1"/>
    <dgm:cxn modelId="{B6533A87-AF1D-4C26-B47A-0097692B6E5B}" srcId="{CFF2AFAE-AB28-495C-8714-2BE94A3F7984}" destId="{7328826E-D652-4779-B3BD-FB1DED84CA0D}" srcOrd="0" destOrd="0" parTransId="{39F8D58E-AB67-4BF7-90BC-8059FCCA2709}" sibTransId="{9AD4B1C6-387F-47FC-B1A9-2DF568DB74E2}"/>
    <dgm:cxn modelId="{0B33DF77-FBDC-4117-8A10-5AB725C370F3}" type="presOf" srcId="{8194C7E9-6760-4A6E-A2F7-67670351D59A}" destId="{07FE6B36-5E69-41C0-899C-67556ADB8978}" srcOrd="1" destOrd="0" presId="urn:microsoft.com/office/officeart/2005/8/layout/orgChart1"/>
    <dgm:cxn modelId="{4F211CD2-503A-44AC-913F-B84C73B26245}" type="presOf" srcId="{2CAFAEB9-D505-43CD-9D6A-54B085BE64DB}" destId="{22126749-A5FB-4EF9-BFBB-DE963EA8115E}" srcOrd="0" destOrd="0" presId="urn:microsoft.com/office/officeart/2005/8/layout/orgChart1"/>
    <dgm:cxn modelId="{83E2FFCF-81CB-473A-B71C-72CB61DD208E}" srcId="{4224D86B-9513-44D3-9E94-DDE81E3BDF7B}" destId="{96F92195-F871-4FD0-9FD8-41B669995BBC}" srcOrd="2" destOrd="0" parTransId="{B1A4A143-54BF-4B2F-97C1-3985DF1B6D84}" sibTransId="{07F5CD27-3D95-492F-B444-FB2E378D4E62}"/>
    <dgm:cxn modelId="{FAAB2ACE-221B-4AF4-9DC9-2B2BF7F9DA3C}" type="presOf" srcId="{4A79DAC5-492F-4531-95E5-41C540282023}" destId="{82B84614-48F9-4562-AC2D-C87FCF27AD43}" srcOrd="1" destOrd="0" presId="urn:microsoft.com/office/officeart/2005/8/layout/orgChart1"/>
    <dgm:cxn modelId="{61C05B65-11FB-41F5-94F7-2FA04356B363}" srcId="{DE3598E5-D65C-4631-8A37-1BEE956C3D15}" destId="{8194C7E9-6760-4A6E-A2F7-67670351D59A}" srcOrd="0" destOrd="0" parTransId="{804072A6-B5E9-44F2-8D58-1E7B1CE17D16}" sibTransId="{5BC20497-8C33-4A1F-AF79-10E7210F5BF1}"/>
    <dgm:cxn modelId="{08416BBD-4ECB-4900-90DB-746F8E8275BF}" type="presOf" srcId="{EF02E54C-1F04-4545-97F1-B903D0EEC0AC}" destId="{A502B120-8E0D-469F-B75C-22EFED7F4E5A}" srcOrd="0" destOrd="0" presId="urn:microsoft.com/office/officeart/2005/8/layout/orgChart1"/>
    <dgm:cxn modelId="{AD508822-B04D-415D-9DE8-125605C3B037}" srcId="{1199AD7F-7363-429F-B9EF-47C6477D8BB8}" destId="{A77CF22B-C340-43AE-9D9A-547093AD9F7A}" srcOrd="1" destOrd="0" parTransId="{943CB384-B580-429B-807B-AC2E31F8832D}" sibTransId="{3282405F-C1AD-4FC0-8626-37DA37C6FBBF}"/>
    <dgm:cxn modelId="{93523215-AC99-423A-AD23-7C7D3EE0C062}" type="presOf" srcId="{EF02E54C-1F04-4545-97F1-B903D0EEC0AC}" destId="{4982EFE3-D22C-4447-A6D2-095154ACE9D7}" srcOrd="1" destOrd="0" presId="urn:microsoft.com/office/officeart/2005/8/layout/orgChart1"/>
    <dgm:cxn modelId="{E6EA2F89-0D00-4A75-A1B8-CC0CB84E087C}" type="presOf" srcId="{1199AD7F-7363-429F-B9EF-47C6477D8BB8}" destId="{11634736-F043-47F1-AFC3-74B6BEBE0ACA}" srcOrd="1" destOrd="0" presId="urn:microsoft.com/office/officeart/2005/8/layout/orgChart1"/>
    <dgm:cxn modelId="{A7B15E8C-CA9B-4A31-834C-C81B1BB6D97B}" type="presOf" srcId="{EAA91D26-7434-4B2D-8359-97B8F078E9DD}" destId="{72CF9096-8B79-49DC-945A-41580F85D43D}" srcOrd="0" destOrd="0" presId="urn:microsoft.com/office/officeart/2005/8/layout/orgChart1"/>
    <dgm:cxn modelId="{F114406E-03B1-49E7-952B-3D18891F31AF}" srcId="{7AE23436-4A29-4DD7-ADE8-BCA7498B644D}" destId="{7FF3E8FE-7867-432C-97DC-5A26E074E09F}" srcOrd="1" destOrd="0" parTransId="{5C62E3E1-0996-45A3-938B-58065BDA01FB}" sibTransId="{649C2956-BCE5-4FFD-AAF4-7F8B9D3F608A}"/>
    <dgm:cxn modelId="{64388B15-BB78-470B-89C9-BCD30BDB8641}" srcId="{96F92195-F871-4FD0-9FD8-41B669995BBC}" destId="{B6A5A5D6-56B6-4078-A3D9-8232DAEA34DF}" srcOrd="1" destOrd="0" parTransId="{7DD8C377-9322-444E-AB69-A5828AA3A32B}" sibTransId="{F9C61B76-8731-4D13-99AE-E514F54C2A23}"/>
    <dgm:cxn modelId="{B99B268E-5DA4-4BB9-8EB6-4234FEBE743E}" type="presOf" srcId="{CFF2AFAE-AB28-495C-8714-2BE94A3F7984}" destId="{E16C81F8-86ED-4C23-9265-E5730F1C5490}" srcOrd="1" destOrd="0" presId="urn:microsoft.com/office/officeart/2005/8/layout/orgChart1"/>
    <dgm:cxn modelId="{854A07A8-F575-4EB9-BFD2-C8566526FA76}" srcId="{1199AD7F-7363-429F-B9EF-47C6477D8BB8}" destId="{4A79DAC5-492F-4531-95E5-41C540282023}" srcOrd="0" destOrd="0" parTransId="{674CAD1E-E920-4F71-BE1C-1D22510C1001}" sibTransId="{C4537744-B049-4F29-9E48-FA4C3CF658B7}"/>
    <dgm:cxn modelId="{4ACC422B-36C8-4442-BBDA-B372037D09D1}" type="presOf" srcId="{B1A4A143-54BF-4B2F-97C1-3985DF1B6D84}" destId="{C60F77BD-33A9-4639-86CF-F52E6280E6B4}" srcOrd="0" destOrd="0" presId="urn:microsoft.com/office/officeart/2005/8/layout/orgChart1"/>
    <dgm:cxn modelId="{10702D5E-7F64-46AD-89CF-560A23E5079C}" type="presOf" srcId="{7DD8C377-9322-444E-AB69-A5828AA3A32B}" destId="{FA3998D5-B8DF-44EB-8972-1F66276E874C}" srcOrd="0" destOrd="0" presId="urn:microsoft.com/office/officeart/2005/8/layout/orgChart1"/>
    <dgm:cxn modelId="{DD433F3C-B5FE-4EC2-9D69-E9DBDEC0C8E2}" type="presOf" srcId="{7328826E-D652-4779-B3BD-FB1DED84CA0D}" destId="{A86B3316-F747-407A-A6FF-9868D4FE9DD7}" srcOrd="0" destOrd="0" presId="urn:microsoft.com/office/officeart/2005/8/layout/orgChart1"/>
    <dgm:cxn modelId="{5A26C18F-1C73-4C28-9975-E66F7FA89F85}" type="presOf" srcId="{674CAD1E-E920-4F71-BE1C-1D22510C1001}" destId="{5A18A959-C6ED-4196-8FD5-3AEB743D64FF}" srcOrd="0" destOrd="0" presId="urn:microsoft.com/office/officeart/2005/8/layout/orgChart1"/>
    <dgm:cxn modelId="{53A33CD8-4D2A-4772-9076-41785E8D5EAB}" type="presOf" srcId="{8194C7E9-6760-4A6E-A2F7-67670351D59A}" destId="{4A5F7393-3E42-4401-9130-D2801A6CDC12}" srcOrd="0" destOrd="0" presId="urn:microsoft.com/office/officeart/2005/8/layout/orgChart1"/>
    <dgm:cxn modelId="{658B231C-BC97-4957-9B6E-0FC80EF408DF}" srcId="{B6A5A5D6-56B6-4078-A3D9-8232DAEA34DF}" destId="{DE3598E5-D65C-4631-8A37-1BEE956C3D15}" srcOrd="0" destOrd="0" parTransId="{E08CEA12-CCED-4938-B4E4-5041F81309CD}" sibTransId="{826733DA-ED0F-487E-8D60-5878BA8C6DB1}"/>
    <dgm:cxn modelId="{420EFCB1-629B-442E-B89D-4E42CA797AAD}" type="presOf" srcId="{EBC779F8-87C7-48BC-A14D-5C2B99B15CBE}" destId="{FA9652DA-ECCB-4630-A892-E26DAC313795}" srcOrd="0" destOrd="0" presId="urn:microsoft.com/office/officeart/2005/8/layout/orgChart1"/>
    <dgm:cxn modelId="{C67F07F7-45A3-46F6-9721-B63BA931C525}" srcId="{7AE23436-4A29-4DD7-ADE8-BCA7498B644D}" destId="{EBC779F8-87C7-48BC-A14D-5C2B99B15CBE}" srcOrd="2" destOrd="0" parTransId="{363D8BF5-2759-499E-A632-4AFE11429467}" sibTransId="{C567F1A8-6176-4894-9FBA-F557719AEBBB}"/>
    <dgm:cxn modelId="{095E9EB4-87E7-4876-B097-56F7DAC6878D}" type="presOf" srcId="{BA4EFA2C-C9C6-4290-BE0E-48774A4C6058}" destId="{EAC9EB01-5E46-4381-9F37-EB908F8FC860}" srcOrd="0" destOrd="0" presId="urn:microsoft.com/office/officeart/2005/8/layout/orgChart1"/>
    <dgm:cxn modelId="{7E0D0526-D33C-46C2-B630-B589ED605370}" type="presOf" srcId="{A77CF22B-C340-43AE-9D9A-547093AD9F7A}" destId="{ADCD86DD-260E-47BE-A404-42FBAF869DB8}" srcOrd="1" destOrd="0" presId="urn:microsoft.com/office/officeart/2005/8/layout/orgChart1"/>
    <dgm:cxn modelId="{F4C0EE80-5848-41D0-B619-F6C6AFC5C971}" type="presOf" srcId="{7FF3E8FE-7867-432C-97DC-5A26E074E09F}" destId="{A9EE9561-D79B-4D21-A453-798CAC55E90C}" srcOrd="1" destOrd="0" presId="urn:microsoft.com/office/officeart/2005/8/layout/orgChart1"/>
    <dgm:cxn modelId="{473C819F-8E96-4C74-8CD8-BD8D889C5D78}" type="presOf" srcId="{7FF3E8FE-7867-432C-97DC-5A26E074E09F}" destId="{AE98387C-B251-4851-A6AF-1200E58A01C4}" srcOrd="0" destOrd="0" presId="urn:microsoft.com/office/officeart/2005/8/layout/orgChart1"/>
    <dgm:cxn modelId="{4E1BEC04-E5EC-40BB-A1A1-F68B4C6AB94E}" type="presOf" srcId="{943CB384-B580-429B-807B-AC2E31F8832D}" destId="{23E83509-DAF9-4539-86C7-2AF6AA31AE24}" srcOrd="0" destOrd="0" presId="urn:microsoft.com/office/officeart/2005/8/layout/orgChart1"/>
    <dgm:cxn modelId="{F0FF6409-778E-43B5-871D-B90E01C862AC}" type="presOf" srcId="{7AE23436-4A29-4DD7-ADE8-BCA7498B644D}" destId="{143A4C77-7A8F-49A9-99DD-41CEE9BE0362}" srcOrd="1" destOrd="0" presId="urn:microsoft.com/office/officeart/2005/8/layout/orgChart1"/>
    <dgm:cxn modelId="{19C7855D-129E-49DE-9718-802C160F34E2}" srcId="{4224D86B-9513-44D3-9E94-DDE81E3BDF7B}" destId="{7AE23436-4A29-4DD7-ADE8-BCA7498B644D}" srcOrd="0" destOrd="0" parTransId="{BA4EFA2C-C9C6-4290-BE0E-48774A4C6058}" sibTransId="{8DD00DBD-6A9E-4719-A085-A5679015C1F8}"/>
    <dgm:cxn modelId="{3D00EF0D-E033-442B-B255-E68905D441C2}" type="presOf" srcId="{2ACEAF35-2FA2-4A91-BB30-A0B952BA8754}" destId="{248772E6-6B8E-4D69-A29C-6917E07E7FFF}" srcOrd="0" destOrd="0" presId="urn:microsoft.com/office/officeart/2005/8/layout/orgChart1"/>
    <dgm:cxn modelId="{3750958C-95E1-4DB0-BA2C-7B99478BA484}" type="presOf" srcId="{8DC19734-B3F3-4D4D-9DF6-B006F291BE1B}" destId="{53F97999-9B86-4561-B81B-2B2AFAD50787}" srcOrd="0" destOrd="0" presId="urn:microsoft.com/office/officeart/2005/8/layout/orgChart1"/>
    <dgm:cxn modelId="{EF00D311-D2AB-4DFC-B22F-40954DAFDC6B}" type="presOf" srcId="{BCDB954E-0AF0-41DD-9FB4-786811343AC3}" destId="{B727C9D3-0A96-41D8-BD39-D51438C7AA99}" srcOrd="0" destOrd="0" presId="urn:microsoft.com/office/officeart/2005/8/layout/orgChart1"/>
    <dgm:cxn modelId="{55410BA7-5270-4022-9A90-58E242BC4D1C}" type="presOf" srcId="{7AE23436-4A29-4DD7-ADE8-BCA7498B644D}" destId="{E5AF8C3E-FA04-4E87-B39F-3435CA062F18}" srcOrd="0" destOrd="0" presId="urn:microsoft.com/office/officeart/2005/8/layout/orgChart1"/>
    <dgm:cxn modelId="{767FCD39-0145-49C1-BEF2-31E3D1DD44B7}" type="presOf" srcId="{5480283A-7CB1-4512-8DDF-1BAEE726ECA1}" destId="{4ABA101E-D5E9-49EA-ADF9-CBAEBDA3F6D0}" srcOrd="1" destOrd="0" presId="urn:microsoft.com/office/officeart/2005/8/layout/orgChart1"/>
    <dgm:cxn modelId="{6EC8C0D3-3EAF-4ED7-8951-B0BC910EBB1A}" type="presOf" srcId="{1199AD7F-7363-429F-B9EF-47C6477D8BB8}" destId="{C7A51317-DE54-4AC6-9D8E-9A1411B18FE1}" srcOrd="0" destOrd="0" presId="urn:microsoft.com/office/officeart/2005/8/layout/orgChart1"/>
    <dgm:cxn modelId="{DD705D5E-84B2-486E-8A87-908CF53A848D}" type="presOf" srcId="{B6A5A5D6-56B6-4078-A3D9-8232DAEA34DF}" destId="{586AA170-C52B-42A2-B980-3C461AC7F68D}" srcOrd="0" destOrd="0" presId="urn:microsoft.com/office/officeart/2005/8/layout/orgChart1"/>
    <dgm:cxn modelId="{2252C351-D5FD-49D4-AB03-B9B995EDB4C4}" type="presOf" srcId="{DE3598E5-D65C-4631-8A37-1BEE956C3D15}" destId="{5801712B-B9F6-4D1A-ADF9-5E1740D5CA11}" srcOrd="1" destOrd="0" presId="urn:microsoft.com/office/officeart/2005/8/layout/orgChart1"/>
    <dgm:cxn modelId="{4D3B88BF-C8F4-404C-BC2F-5FA388648EFF}" type="presOf" srcId="{804072A6-B5E9-44F2-8D58-1E7B1CE17D16}" destId="{A2AFE2D5-CB00-4B80-B203-862E8F87C7FD}" srcOrd="0" destOrd="0" presId="urn:microsoft.com/office/officeart/2005/8/layout/orgChart1"/>
    <dgm:cxn modelId="{9937D63D-BB59-41DC-B3AB-8CA9FA7ACBB0}" type="presOf" srcId="{39F8D58E-AB67-4BF7-90BC-8059FCCA2709}" destId="{0D3F23D7-BBEC-414A-891A-AA0A3EB1819D}" srcOrd="0" destOrd="0" presId="urn:microsoft.com/office/officeart/2005/8/layout/orgChart1"/>
    <dgm:cxn modelId="{9B08E53E-D927-4727-AC06-3AB2F1E8C477}" type="presOf" srcId="{200B2ACC-D5E2-4A67-A03D-9B5F12ED2700}" destId="{2E5C5621-A111-4267-BED1-4B6BAF0A899C}" srcOrd="0" destOrd="0" presId="urn:microsoft.com/office/officeart/2005/8/layout/orgChart1"/>
    <dgm:cxn modelId="{0D060248-7595-4F2D-9CF8-D27361769B64}" type="presOf" srcId="{DE3598E5-D65C-4631-8A37-1BEE956C3D15}" destId="{C2BBF0A8-32AF-4361-BBE9-4D86FF484382}" srcOrd="0" destOrd="0" presId="urn:microsoft.com/office/officeart/2005/8/layout/orgChart1"/>
    <dgm:cxn modelId="{72FF6ED9-C8E4-412E-8F56-8B3CE8A38F7E}" type="presOf" srcId="{96F92195-F871-4FD0-9FD8-41B669995BBC}" destId="{BF7F6155-1BED-426B-8116-C509341C4DE5}" srcOrd="0" destOrd="0" presId="urn:microsoft.com/office/officeart/2005/8/layout/orgChart1"/>
    <dgm:cxn modelId="{B1E6FFE2-E87D-4FAB-85E1-622D158F8A6D}" type="presOf" srcId="{B6A5A5D6-56B6-4078-A3D9-8232DAEA34DF}" destId="{8BD2D881-890E-4417-AC99-7B833DC7AF9A}" srcOrd="1" destOrd="0" presId="urn:microsoft.com/office/officeart/2005/8/layout/orgChart1"/>
    <dgm:cxn modelId="{1DBC138D-C7CC-40F4-8F61-C575DD1B52CD}" srcId="{2CAFAEB9-D505-43CD-9D6A-54B085BE64DB}" destId="{4224D86B-9513-44D3-9E94-DDE81E3BDF7B}" srcOrd="0" destOrd="0" parTransId="{4C0AB31D-7C6F-4835-9BDE-2D73E832AF76}" sibTransId="{F129C9AD-2643-4AD1-A483-D91B5F861CDD}"/>
    <dgm:cxn modelId="{E73614EE-624D-48E5-A6A3-9560173B7650}" type="presOf" srcId="{5480283A-7CB1-4512-8DDF-1BAEE726ECA1}" destId="{A890C5D2-4E9B-434B-ADFE-DFB96224275B}" srcOrd="0" destOrd="0" presId="urn:microsoft.com/office/officeart/2005/8/layout/orgChart1"/>
    <dgm:cxn modelId="{D00EA8E2-575D-4B52-A088-AB2E68372133}" srcId="{A77CF22B-C340-43AE-9D9A-547093AD9F7A}" destId="{5480283A-7CB1-4512-8DDF-1BAEE726ECA1}" srcOrd="0" destOrd="0" parTransId="{BCDB954E-0AF0-41DD-9FB4-786811343AC3}" sibTransId="{1F7E66E0-9F2B-4F54-B6AC-438D91C7B610}"/>
    <dgm:cxn modelId="{A4A23F77-40C5-41D3-BBD0-071218D5A795}" srcId="{4224D86B-9513-44D3-9E94-DDE81E3BDF7B}" destId="{EF02E54C-1F04-4545-97F1-B903D0EEC0AC}" srcOrd="1" destOrd="0" parTransId="{200B2ACC-D5E2-4A67-A03D-9B5F12ED2700}" sibTransId="{16C85E27-5A8A-4CBC-8AC1-79EBB01C8244}"/>
    <dgm:cxn modelId="{DC3FF1F9-C203-4187-9B76-747DBB325BDE}" type="presOf" srcId="{7328826E-D652-4779-B3BD-FB1DED84CA0D}" destId="{43A19482-C7B6-45E7-8437-9B8E7E936208}" srcOrd="1" destOrd="0" presId="urn:microsoft.com/office/officeart/2005/8/layout/orgChart1"/>
    <dgm:cxn modelId="{BC7B8793-C833-4493-813E-E1110CF3CE31}" type="presParOf" srcId="{22126749-A5FB-4EF9-BFBB-DE963EA8115E}" destId="{3C6B50E5-7E66-4779-8275-F0C6DA47870F}" srcOrd="0" destOrd="0" presId="urn:microsoft.com/office/officeart/2005/8/layout/orgChart1"/>
    <dgm:cxn modelId="{4C849927-E178-403D-A511-6BBDF0557A7B}" type="presParOf" srcId="{3C6B50E5-7E66-4779-8275-F0C6DA47870F}" destId="{F288A939-FF4E-424B-BDFF-102C6846D1D5}" srcOrd="0" destOrd="0" presId="urn:microsoft.com/office/officeart/2005/8/layout/orgChart1"/>
    <dgm:cxn modelId="{5107347B-66F2-4493-AE47-040C993288E4}" type="presParOf" srcId="{F288A939-FF4E-424B-BDFF-102C6846D1D5}" destId="{56E53CB5-3494-4349-BDFC-6BA0C09D61B6}" srcOrd="0" destOrd="0" presId="urn:microsoft.com/office/officeart/2005/8/layout/orgChart1"/>
    <dgm:cxn modelId="{376CA0BA-AC87-4AB3-8210-FA6C19528C13}" type="presParOf" srcId="{F288A939-FF4E-424B-BDFF-102C6846D1D5}" destId="{7213EFB2-7D69-4955-849C-651E745AC163}" srcOrd="1" destOrd="0" presId="urn:microsoft.com/office/officeart/2005/8/layout/orgChart1"/>
    <dgm:cxn modelId="{F9D21F0D-D585-4074-BF6F-DA85FF2F4CF5}" type="presParOf" srcId="{3C6B50E5-7E66-4779-8275-F0C6DA47870F}" destId="{A2165185-90BE-4EF9-B413-BE1D245E74E4}" srcOrd="1" destOrd="0" presId="urn:microsoft.com/office/officeart/2005/8/layout/orgChart1"/>
    <dgm:cxn modelId="{AF35FAE1-16D5-44EE-9488-18DB78EAD714}" type="presParOf" srcId="{A2165185-90BE-4EF9-B413-BE1D245E74E4}" destId="{EAC9EB01-5E46-4381-9F37-EB908F8FC860}" srcOrd="0" destOrd="0" presId="urn:microsoft.com/office/officeart/2005/8/layout/orgChart1"/>
    <dgm:cxn modelId="{22742D3D-C31F-4ED8-A73F-F475E65E5465}" type="presParOf" srcId="{A2165185-90BE-4EF9-B413-BE1D245E74E4}" destId="{3239B617-2DE1-4B4A-AB9A-033D5F7742D2}" srcOrd="1" destOrd="0" presId="urn:microsoft.com/office/officeart/2005/8/layout/orgChart1"/>
    <dgm:cxn modelId="{03DE842B-8FE3-44C7-91E7-B00B655699BB}" type="presParOf" srcId="{3239B617-2DE1-4B4A-AB9A-033D5F7742D2}" destId="{6012B0F7-7A5A-45C7-B577-428D75638F33}" srcOrd="0" destOrd="0" presId="urn:microsoft.com/office/officeart/2005/8/layout/orgChart1"/>
    <dgm:cxn modelId="{DD7A5C4D-2AC9-427B-8ADF-BDBC4458FCA4}" type="presParOf" srcId="{6012B0F7-7A5A-45C7-B577-428D75638F33}" destId="{E5AF8C3E-FA04-4E87-B39F-3435CA062F18}" srcOrd="0" destOrd="0" presId="urn:microsoft.com/office/officeart/2005/8/layout/orgChart1"/>
    <dgm:cxn modelId="{086C12C5-BB79-4BF3-A9E5-27957911CB17}" type="presParOf" srcId="{6012B0F7-7A5A-45C7-B577-428D75638F33}" destId="{143A4C77-7A8F-49A9-99DD-41CEE9BE0362}" srcOrd="1" destOrd="0" presId="urn:microsoft.com/office/officeart/2005/8/layout/orgChart1"/>
    <dgm:cxn modelId="{3415BF38-C23D-4B61-9E8F-428A3EA95597}" type="presParOf" srcId="{3239B617-2DE1-4B4A-AB9A-033D5F7742D2}" destId="{45272619-961F-4C8A-B541-9DB5DA263A81}" srcOrd="1" destOrd="0" presId="urn:microsoft.com/office/officeart/2005/8/layout/orgChart1"/>
    <dgm:cxn modelId="{FA17A5E1-241D-4F76-94BB-6E5EF7E3208F}" type="presParOf" srcId="{45272619-961F-4C8A-B541-9DB5DA263A81}" destId="{53F97999-9B86-4561-B81B-2B2AFAD50787}" srcOrd="0" destOrd="0" presId="urn:microsoft.com/office/officeart/2005/8/layout/orgChart1"/>
    <dgm:cxn modelId="{B4BE3118-9D81-4095-9C88-005E6DE44FF6}" type="presParOf" srcId="{45272619-961F-4C8A-B541-9DB5DA263A81}" destId="{75C38D20-DD4E-47A6-A98B-F5D6F3229A57}" srcOrd="1" destOrd="0" presId="urn:microsoft.com/office/officeart/2005/8/layout/orgChart1"/>
    <dgm:cxn modelId="{3AFF2317-7F11-457F-9849-0AE56E7ADC42}" type="presParOf" srcId="{75C38D20-DD4E-47A6-A98B-F5D6F3229A57}" destId="{8A7451A0-F19F-4002-8B6E-C97D9C23F3C8}" srcOrd="0" destOrd="0" presId="urn:microsoft.com/office/officeart/2005/8/layout/orgChart1"/>
    <dgm:cxn modelId="{3540ED93-0524-45CB-AB1A-5CEEA8669A2E}" type="presParOf" srcId="{8A7451A0-F19F-4002-8B6E-C97D9C23F3C8}" destId="{C7A51317-DE54-4AC6-9D8E-9A1411B18FE1}" srcOrd="0" destOrd="0" presId="urn:microsoft.com/office/officeart/2005/8/layout/orgChart1"/>
    <dgm:cxn modelId="{C9D5AD3E-0A83-4C57-9CF9-D407243498D7}" type="presParOf" srcId="{8A7451A0-F19F-4002-8B6E-C97D9C23F3C8}" destId="{11634736-F043-47F1-AFC3-74B6BEBE0ACA}" srcOrd="1" destOrd="0" presId="urn:microsoft.com/office/officeart/2005/8/layout/orgChart1"/>
    <dgm:cxn modelId="{A7D161A5-E3E9-4BA7-9F60-3E95F0C1C1EC}" type="presParOf" srcId="{75C38D20-DD4E-47A6-A98B-F5D6F3229A57}" destId="{C3E65793-2CEA-4A5A-B30D-5EFC2FA8CFB0}" srcOrd="1" destOrd="0" presId="urn:microsoft.com/office/officeart/2005/8/layout/orgChart1"/>
    <dgm:cxn modelId="{2E6BE03C-E1A6-4567-AB25-2DE514DFF829}" type="presParOf" srcId="{C3E65793-2CEA-4A5A-B30D-5EFC2FA8CFB0}" destId="{5A18A959-C6ED-4196-8FD5-3AEB743D64FF}" srcOrd="0" destOrd="0" presId="urn:microsoft.com/office/officeart/2005/8/layout/orgChart1"/>
    <dgm:cxn modelId="{7BC66803-04A1-46DA-A727-865EE1FC62DB}" type="presParOf" srcId="{C3E65793-2CEA-4A5A-B30D-5EFC2FA8CFB0}" destId="{F66C8DAE-6A76-44FE-B618-A50F5F5CE5AA}" srcOrd="1" destOrd="0" presId="urn:microsoft.com/office/officeart/2005/8/layout/orgChart1"/>
    <dgm:cxn modelId="{29AFBA42-73C5-4F88-9C69-AF2578D0C6B0}" type="presParOf" srcId="{F66C8DAE-6A76-44FE-B618-A50F5F5CE5AA}" destId="{24580C0C-B5F3-47DA-878E-C5A20E8EDFC7}" srcOrd="0" destOrd="0" presId="urn:microsoft.com/office/officeart/2005/8/layout/orgChart1"/>
    <dgm:cxn modelId="{27D92F86-9A92-48EB-8A38-496EFACDECBC}" type="presParOf" srcId="{24580C0C-B5F3-47DA-878E-C5A20E8EDFC7}" destId="{732D3988-CF1C-4856-9EC2-0A6F4DFD4E67}" srcOrd="0" destOrd="0" presId="urn:microsoft.com/office/officeart/2005/8/layout/orgChart1"/>
    <dgm:cxn modelId="{0F8A8F13-F016-4204-8927-3B5265304F1F}" type="presParOf" srcId="{24580C0C-B5F3-47DA-878E-C5A20E8EDFC7}" destId="{82B84614-48F9-4562-AC2D-C87FCF27AD43}" srcOrd="1" destOrd="0" presId="urn:microsoft.com/office/officeart/2005/8/layout/orgChart1"/>
    <dgm:cxn modelId="{A9DB4CF6-EB80-46E9-BBF7-E20846AE711A}" type="presParOf" srcId="{F66C8DAE-6A76-44FE-B618-A50F5F5CE5AA}" destId="{587ACBF0-97FF-481B-BB81-2B8C86676B5C}" srcOrd="1" destOrd="0" presId="urn:microsoft.com/office/officeart/2005/8/layout/orgChart1"/>
    <dgm:cxn modelId="{A7696FB0-0DEE-4D60-836F-CB61D6554EC8}" type="presParOf" srcId="{587ACBF0-97FF-481B-BB81-2B8C86676B5C}" destId="{248772E6-6B8E-4D69-A29C-6917E07E7FFF}" srcOrd="0" destOrd="0" presId="urn:microsoft.com/office/officeart/2005/8/layout/orgChart1"/>
    <dgm:cxn modelId="{2ABB17C1-2972-4519-9594-167D09D7F70F}" type="presParOf" srcId="{587ACBF0-97FF-481B-BB81-2B8C86676B5C}" destId="{ED37D8DA-B570-4914-93A4-E3D722E8D5A0}" srcOrd="1" destOrd="0" presId="urn:microsoft.com/office/officeart/2005/8/layout/orgChart1"/>
    <dgm:cxn modelId="{934C92C6-D72F-485F-912C-D0F099254630}" type="presParOf" srcId="{ED37D8DA-B570-4914-93A4-E3D722E8D5A0}" destId="{3F6F9B42-F033-4454-9577-9567C66791F6}" srcOrd="0" destOrd="0" presId="urn:microsoft.com/office/officeart/2005/8/layout/orgChart1"/>
    <dgm:cxn modelId="{A55EDFE8-3D93-4B88-82FD-0799088F1DC4}" type="presParOf" srcId="{3F6F9B42-F033-4454-9577-9567C66791F6}" destId="{72CF9096-8B79-49DC-945A-41580F85D43D}" srcOrd="0" destOrd="0" presId="urn:microsoft.com/office/officeart/2005/8/layout/orgChart1"/>
    <dgm:cxn modelId="{FEAA00DB-6B86-4EA4-AE34-D02BFCB28157}" type="presParOf" srcId="{3F6F9B42-F033-4454-9577-9567C66791F6}" destId="{C02816EB-50FE-481F-856A-F99FCD699565}" srcOrd="1" destOrd="0" presId="urn:microsoft.com/office/officeart/2005/8/layout/orgChart1"/>
    <dgm:cxn modelId="{7ABC80D5-18D9-4852-87F7-0C72AAB3256D}" type="presParOf" srcId="{ED37D8DA-B570-4914-93A4-E3D722E8D5A0}" destId="{4466C7AA-FD7C-42B1-AE61-BD1208AD81E6}" srcOrd="1" destOrd="0" presId="urn:microsoft.com/office/officeart/2005/8/layout/orgChart1"/>
    <dgm:cxn modelId="{2BCEF015-B30C-47A1-AF02-1F434075E03A}" type="presParOf" srcId="{ED37D8DA-B570-4914-93A4-E3D722E8D5A0}" destId="{F5A2448B-4F30-4E59-AFD9-583E7A0E5F30}" srcOrd="2" destOrd="0" presId="urn:microsoft.com/office/officeart/2005/8/layout/orgChart1"/>
    <dgm:cxn modelId="{A443CE00-DBA9-4563-8CFB-6725C45061EA}" type="presParOf" srcId="{F66C8DAE-6A76-44FE-B618-A50F5F5CE5AA}" destId="{C19D8A57-16AD-4502-A8C4-0E2A9F6F1000}" srcOrd="2" destOrd="0" presId="urn:microsoft.com/office/officeart/2005/8/layout/orgChart1"/>
    <dgm:cxn modelId="{2009B56E-C43B-46D6-8410-8094D86295F0}" type="presParOf" srcId="{C3E65793-2CEA-4A5A-B30D-5EFC2FA8CFB0}" destId="{23E83509-DAF9-4539-86C7-2AF6AA31AE24}" srcOrd="2" destOrd="0" presId="urn:microsoft.com/office/officeart/2005/8/layout/orgChart1"/>
    <dgm:cxn modelId="{10A9CDB5-8500-4A4E-A4F8-612C22257304}" type="presParOf" srcId="{C3E65793-2CEA-4A5A-B30D-5EFC2FA8CFB0}" destId="{3DCB0AB9-2D90-4E51-A59C-DD2F6F4E9B3A}" srcOrd="3" destOrd="0" presId="urn:microsoft.com/office/officeart/2005/8/layout/orgChart1"/>
    <dgm:cxn modelId="{BCA01448-3D2B-48AD-9F42-D65EBE03B404}" type="presParOf" srcId="{3DCB0AB9-2D90-4E51-A59C-DD2F6F4E9B3A}" destId="{484383DB-56FE-4D1D-B12C-CC80290F3205}" srcOrd="0" destOrd="0" presId="urn:microsoft.com/office/officeart/2005/8/layout/orgChart1"/>
    <dgm:cxn modelId="{308B951B-6EFA-4A1A-90D9-62CD789B4EFE}" type="presParOf" srcId="{484383DB-56FE-4D1D-B12C-CC80290F3205}" destId="{049222B4-A4DE-42A5-BB53-FB5B0CD9BE3A}" srcOrd="0" destOrd="0" presId="urn:microsoft.com/office/officeart/2005/8/layout/orgChart1"/>
    <dgm:cxn modelId="{9E1BC684-EA16-4ADC-BB3E-91BDFA2F156C}" type="presParOf" srcId="{484383DB-56FE-4D1D-B12C-CC80290F3205}" destId="{ADCD86DD-260E-47BE-A404-42FBAF869DB8}" srcOrd="1" destOrd="0" presId="urn:microsoft.com/office/officeart/2005/8/layout/orgChart1"/>
    <dgm:cxn modelId="{8AE4E0FF-77B0-4C44-801C-C6AED562B808}" type="presParOf" srcId="{3DCB0AB9-2D90-4E51-A59C-DD2F6F4E9B3A}" destId="{B4817FA8-F3B0-4FB1-BBB7-EA45E822434D}" srcOrd="1" destOrd="0" presId="urn:microsoft.com/office/officeart/2005/8/layout/orgChart1"/>
    <dgm:cxn modelId="{F78841B2-46F5-468D-A299-60EC25CBA5B7}" type="presParOf" srcId="{B4817FA8-F3B0-4FB1-BBB7-EA45E822434D}" destId="{B727C9D3-0A96-41D8-BD39-D51438C7AA99}" srcOrd="0" destOrd="0" presId="urn:microsoft.com/office/officeart/2005/8/layout/orgChart1"/>
    <dgm:cxn modelId="{0B339779-CE65-4F2A-8973-A96E3144CA29}" type="presParOf" srcId="{B4817FA8-F3B0-4FB1-BBB7-EA45E822434D}" destId="{A804CB45-F0A7-4769-B0CA-9BDF8F91BCED}" srcOrd="1" destOrd="0" presId="urn:microsoft.com/office/officeart/2005/8/layout/orgChart1"/>
    <dgm:cxn modelId="{99E53466-4DA0-4A6E-AAB5-C498EEE1CB77}" type="presParOf" srcId="{A804CB45-F0A7-4769-B0CA-9BDF8F91BCED}" destId="{9839CC13-6A22-44AD-8C93-0369EB3A1649}" srcOrd="0" destOrd="0" presId="urn:microsoft.com/office/officeart/2005/8/layout/orgChart1"/>
    <dgm:cxn modelId="{7E1A37AB-B12E-48D9-A863-AD07342CCCF9}" type="presParOf" srcId="{9839CC13-6A22-44AD-8C93-0369EB3A1649}" destId="{A890C5D2-4E9B-434B-ADFE-DFB96224275B}" srcOrd="0" destOrd="0" presId="urn:microsoft.com/office/officeart/2005/8/layout/orgChart1"/>
    <dgm:cxn modelId="{9B51E4BD-6EAC-4824-84DE-B93BE60707D6}" type="presParOf" srcId="{9839CC13-6A22-44AD-8C93-0369EB3A1649}" destId="{4ABA101E-D5E9-49EA-ADF9-CBAEBDA3F6D0}" srcOrd="1" destOrd="0" presId="urn:microsoft.com/office/officeart/2005/8/layout/orgChart1"/>
    <dgm:cxn modelId="{E6174545-F83D-45F8-B2CE-DF5633B046CA}" type="presParOf" srcId="{A804CB45-F0A7-4769-B0CA-9BDF8F91BCED}" destId="{00876EB9-9E9A-4DF8-BF84-530DF955613E}" srcOrd="1" destOrd="0" presId="urn:microsoft.com/office/officeart/2005/8/layout/orgChart1"/>
    <dgm:cxn modelId="{A3D5D156-4C79-4A1D-A8DA-D63303B216E4}" type="presParOf" srcId="{A804CB45-F0A7-4769-B0CA-9BDF8F91BCED}" destId="{F72FBA93-F67E-48E9-9411-29C1E355C996}" srcOrd="2" destOrd="0" presId="urn:microsoft.com/office/officeart/2005/8/layout/orgChart1"/>
    <dgm:cxn modelId="{984D000E-3FD1-4019-A7FF-3360AF6AD6DB}" type="presParOf" srcId="{3DCB0AB9-2D90-4E51-A59C-DD2F6F4E9B3A}" destId="{66B0B5A3-3B1C-47C6-9C5A-113E488E93CC}" srcOrd="2" destOrd="0" presId="urn:microsoft.com/office/officeart/2005/8/layout/orgChart1"/>
    <dgm:cxn modelId="{6B938730-0870-4B3E-8445-2D862EE4286C}" type="presParOf" srcId="{75C38D20-DD4E-47A6-A98B-F5D6F3229A57}" destId="{1E3B4FF3-1B92-479B-8522-297B63AC21E2}" srcOrd="2" destOrd="0" presId="urn:microsoft.com/office/officeart/2005/8/layout/orgChart1"/>
    <dgm:cxn modelId="{A132D459-D24D-425F-BE01-9BA67ACD76D9}" type="presParOf" srcId="{45272619-961F-4C8A-B541-9DB5DA263A81}" destId="{70FCD5D5-8C02-4BBC-9C11-9E03D847A914}" srcOrd="2" destOrd="0" presId="urn:microsoft.com/office/officeart/2005/8/layout/orgChart1"/>
    <dgm:cxn modelId="{3E0FA58E-F927-41E6-BFFF-E1D1798D5F3C}" type="presParOf" srcId="{45272619-961F-4C8A-B541-9DB5DA263A81}" destId="{1BDB7A60-EDE6-4FB7-8112-152C07807AE4}" srcOrd="3" destOrd="0" presId="urn:microsoft.com/office/officeart/2005/8/layout/orgChart1"/>
    <dgm:cxn modelId="{D395100F-7A17-4EE8-9777-02A7DB7232CB}" type="presParOf" srcId="{1BDB7A60-EDE6-4FB7-8112-152C07807AE4}" destId="{35458183-F308-41E4-A82F-2827BCB33BCF}" srcOrd="0" destOrd="0" presId="urn:microsoft.com/office/officeart/2005/8/layout/orgChart1"/>
    <dgm:cxn modelId="{48FEB9C4-6019-467A-AD56-423753A8F480}" type="presParOf" srcId="{35458183-F308-41E4-A82F-2827BCB33BCF}" destId="{AE98387C-B251-4851-A6AF-1200E58A01C4}" srcOrd="0" destOrd="0" presId="urn:microsoft.com/office/officeart/2005/8/layout/orgChart1"/>
    <dgm:cxn modelId="{EB301D07-D86A-441F-BE6E-95F1CD478D53}" type="presParOf" srcId="{35458183-F308-41E4-A82F-2827BCB33BCF}" destId="{A9EE9561-D79B-4D21-A453-798CAC55E90C}" srcOrd="1" destOrd="0" presId="urn:microsoft.com/office/officeart/2005/8/layout/orgChart1"/>
    <dgm:cxn modelId="{1CB99BC8-E9DE-4E60-B601-2F9342F06FD9}" type="presParOf" srcId="{1BDB7A60-EDE6-4FB7-8112-152C07807AE4}" destId="{E5C34AAB-C495-447E-85AD-B0DFCE635337}" srcOrd="1" destOrd="0" presId="urn:microsoft.com/office/officeart/2005/8/layout/orgChart1"/>
    <dgm:cxn modelId="{A8AB3253-33FE-42E2-85D7-48AC869149CF}" type="presParOf" srcId="{1BDB7A60-EDE6-4FB7-8112-152C07807AE4}" destId="{9904B35E-7B01-4166-8663-0680B84E2F57}" srcOrd="2" destOrd="0" presId="urn:microsoft.com/office/officeart/2005/8/layout/orgChart1"/>
    <dgm:cxn modelId="{D2DC1A74-1B37-46E8-B4DF-9F48915D5871}" type="presParOf" srcId="{45272619-961F-4C8A-B541-9DB5DA263A81}" destId="{4A44123D-26F9-4151-B0AE-AB58A5C758B8}" srcOrd="4" destOrd="0" presId="urn:microsoft.com/office/officeart/2005/8/layout/orgChart1"/>
    <dgm:cxn modelId="{0D8C0BF7-0751-41F9-B19C-BE039177F863}" type="presParOf" srcId="{45272619-961F-4C8A-B541-9DB5DA263A81}" destId="{E360378B-7C78-4A8B-884E-1E65B994A4EA}" srcOrd="5" destOrd="0" presId="urn:microsoft.com/office/officeart/2005/8/layout/orgChart1"/>
    <dgm:cxn modelId="{03B64EA0-F073-4939-B05D-C586AA8061C0}" type="presParOf" srcId="{E360378B-7C78-4A8B-884E-1E65B994A4EA}" destId="{0ED1F46D-867E-4984-84E4-6656457CFEA6}" srcOrd="0" destOrd="0" presId="urn:microsoft.com/office/officeart/2005/8/layout/orgChart1"/>
    <dgm:cxn modelId="{8C79A877-0E21-4E6E-96FB-2AC273C1DC42}" type="presParOf" srcId="{0ED1F46D-867E-4984-84E4-6656457CFEA6}" destId="{FA9652DA-ECCB-4630-A892-E26DAC313795}" srcOrd="0" destOrd="0" presId="urn:microsoft.com/office/officeart/2005/8/layout/orgChart1"/>
    <dgm:cxn modelId="{F9AFB62B-8412-4813-AB12-58B70F6C5AB0}" type="presParOf" srcId="{0ED1F46D-867E-4984-84E4-6656457CFEA6}" destId="{B6144F35-AA70-4F6C-B1BD-F7F57675272B}" srcOrd="1" destOrd="0" presId="urn:microsoft.com/office/officeart/2005/8/layout/orgChart1"/>
    <dgm:cxn modelId="{996BFD0B-7B2D-441B-9917-DBFFE0DBF7F8}" type="presParOf" srcId="{E360378B-7C78-4A8B-884E-1E65B994A4EA}" destId="{3EA24711-6481-4050-970D-10E99FB06FF4}" srcOrd="1" destOrd="0" presId="urn:microsoft.com/office/officeart/2005/8/layout/orgChart1"/>
    <dgm:cxn modelId="{91A5A223-C11F-49E4-AEEF-AAF437EF2910}" type="presParOf" srcId="{E360378B-7C78-4A8B-884E-1E65B994A4EA}" destId="{82BD830D-F35E-4961-B0F5-2C60567F645A}" srcOrd="2" destOrd="0" presId="urn:microsoft.com/office/officeart/2005/8/layout/orgChart1"/>
    <dgm:cxn modelId="{64A93E33-8D94-411A-8A88-0C76C5C72F36}" type="presParOf" srcId="{3239B617-2DE1-4B4A-AB9A-033D5F7742D2}" destId="{B9150307-34C4-4741-B70C-1900F24A54B2}" srcOrd="2" destOrd="0" presId="urn:microsoft.com/office/officeart/2005/8/layout/orgChart1"/>
    <dgm:cxn modelId="{D5CE8FE0-88DD-416C-983C-B4058A113BBF}" type="presParOf" srcId="{A2165185-90BE-4EF9-B413-BE1D245E74E4}" destId="{2E5C5621-A111-4267-BED1-4B6BAF0A899C}" srcOrd="2" destOrd="0" presId="urn:microsoft.com/office/officeart/2005/8/layout/orgChart1"/>
    <dgm:cxn modelId="{DFDB7353-0317-456F-B411-1DC0A80DBAAA}" type="presParOf" srcId="{A2165185-90BE-4EF9-B413-BE1D245E74E4}" destId="{322E27DF-358B-46FC-8999-B6307D4DC919}" srcOrd="3" destOrd="0" presId="urn:microsoft.com/office/officeart/2005/8/layout/orgChart1"/>
    <dgm:cxn modelId="{40015610-FEEC-4518-8DF2-BC5D5010FAE7}" type="presParOf" srcId="{322E27DF-358B-46FC-8999-B6307D4DC919}" destId="{B607B8AA-34AB-4593-BF8B-A894A939E1C8}" srcOrd="0" destOrd="0" presId="urn:microsoft.com/office/officeart/2005/8/layout/orgChart1"/>
    <dgm:cxn modelId="{063C664A-BEF7-4992-B503-CB2F7E5F3291}" type="presParOf" srcId="{B607B8AA-34AB-4593-BF8B-A894A939E1C8}" destId="{A502B120-8E0D-469F-B75C-22EFED7F4E5A}" srcOrd="0" destOrd="0" presId="urn:microsoft.com/office/officeart/2005/8/layout/orgChart1"/>
    <dgm:cxn modelId="{D48CCD48-F7C5-48E2-BDCE-FE6EFBA357F7}" type="presParOf" srcId="{B607B8AA-34AB-4593-BF8B-A894A939E1C8}" destId="{4982EFE3-D22C-4447-A6D2-095154ACE9D7}" srcOrd="1" destOrd="0" presId="urn:microsoft.com/office/officeart/2005/8/layout/orgChart1"/>
    <dgm:cxn modelId="{71D7997C-B490-48FB-AB5D-DDCDC59909B1}" type="presParOf" srcId="{322E27DF-358B-46FC-8999-B6307D4DC919}" destId="{303853D9-B979-4514-B7CF-413944FC57B8}" srcOrd="1" destOrd="0" presId="urn:microsoft.com/office/officeart/2005/8/layout/orgChart1"/>
    <dgm:cxn modelId="{E2BA3F88-FE97-471D-AFC7-63B46B9C6E1D}" type="presParOf" srcId="{322E27DF-358B-46FC-8999-B6307D4DC919}" destId="{611E5BF0-45CA-4C38-A077-F28D9F848A00}" srcOrd="2" destOrd="0" presId="urn:microsoft.com/office/officeart/2005/8/layout/orgChart1"/>
    <dgm:cxn modelId="{6943C6AD-D718-4FAD-8D03-02B7EC2AC640}" type="presParOf" srcId="{A2165185-90BE-4EF9-B413-BE1D245E74E4}" destId="{C60F77BD-33A9-4639-86CF-F52E6280E6B4}" srcOrd="4" destOrd="0" presId="urn:microsoft.com/office/officeart/2005/8/layout/orgChart1"/>
    <dgm:cxn modelId="{15D0AD21-1751-4EFC-A6BE-16E0AF3143A3}" type="presParOf" srcId="{A2165185-90BE-4EF9-B413-BE1D245E74E4}" destId="{5E3FD024-6B63-4862-B90E-C290CA83AC0D}" srcOrd="5" destOrd="0" presId="urn:microsoft.com/office/officeart/2005/8/layout/orgChart1"/>
    <dgm:cxn modelId="{C03EEF9D-4E93-4404-BA9C-52D26BDE6E8B}" type="presParOf" srcId="{5E3FD024-6B63-4862-B90E-C290CA83AC0D}" destId="{82F61EAD-E6EF-4B21-BB85-CAF504FA48E0}" srcOrd="0" destOrd="0" presId="urn:microsoft.com/office/officeart/2005/8/layout/orgChart1"/>
    <dgm:cxn modelId="{C502591E-2186-4DF1-9213-DF7195754D5B}" type="presParOf" srcId="{82F61EAD-E6EF-4B21-BB85-CAF504FA48E0}" destId="{BF7F6155-1BED-426B-8116-C509341C4DE5}" srcOrd="0" destOrd="0" presId="urn:microsoft.com/office/officeart/2005/8/layout/orgChart1"/>
    <dgm:cxn modelId="{8DBB63EA-AE16-4928-8AA7-C2C08ADBCB23}" type="presParOf" srcId="{82F61EAD-E6EF-4B21-BB85-CAF504FA48E0}" destId="{1E36BD25-795C-49D9-9C61-BD9E5872649B}" srcOrd="1" destOrd="0" presId="urn:microsoft.com/office/officeart/2005/8/layout/orgChart1"/>
    <dgm:cxn modelId="{A4875CB7-AFDF-413C-8F68-7C1D83C285AB}" type="presParOf" srcId="{5E3FD024-6B63-4862-B90E-C290CA83AC0D}" destId="{A07E2D0F-2796-4261-A33C-E6E741636DC3}" srcOrd="1" destOrd="0" presId="urn:microsoft.com/office/officeart/2005/8/layout/orgChart1"/>
    <dgm:cxn modelId="{6DB3CB24-5906-469E-A402-53847778B90F}" type="presParOf" srcId="{A07E2D0F-2796-4261-A33C-E6E741636DC3}" destId="{E1961A61-C2E0-4DDF-9903-6DB053773362}" srcOrd="0" destOrd="0" presId="urn:microsoft.com/office/officeart/2005/8/layout/orgChart1"/>
    <dgm:cxn modelId="{96B312DB-F157-4C62-A9E0-9744207B4F31}" type="presParOf" srcId="{A07E2D0F-2796-4261-A33C-E6E741636DC3}" destId="{30DDCC82-C945-4295-BC44-9F5E151B35BB}" srcOrd="1" destOrd="0" presId="urn:microsoft.com/office/officeart/2005/8/layout/orgChart1"/>
    <dgm:cxn modelId="{E161FBD1-C876-4CB4-8ABD-88FF5021189C}" type="presParOf" srcId="{30DDCC82-C945-4295-BC44-9F5E151B35BB}" destId="{B82D34B4-A3C2-4D82-AFC5-8CA8DF10C527}" srcOrd="0" destOrd="0" presId="urn:microsoft.com/office/officeart/2005/8/layout/orgChart1"/>
    <dgm:cxn modelId="{D9C50ACC-42CC-492E-9D94-8B3B497412E3}" type="presParOf" srcId="{B82D34B4-A3C2-4D82-AFC5-8CA8DF10C527}" destId="{510ED18F-C2EB-4E42-AA66-49B588F8A064}" srcOrd="0" destOrd="0" presId="urn:microsoft.com/office/officeart/2005/8/layout/orgChart1"/>
    <dgm:cxn modelId="{034E1AA6-1A9D-415C-9457-0723885903B5}" type="presParOf" srcId="{B82D34B4-A3C2-4D82-AFC5-8CA8DF10C527}" destId="{E16C81F8-86ED-4C23-9265-E5730F1C5490}" srcOrd="1" destOrd="0" presId="urn:microsoft.com/office/officeart/2005/8/layout/orgChart1"/>
    <dgm:cxn modelId="{A135F947-A134-40D6-86F9-B480A494FE9A}" type="presParOf" srcId="{30DDCC82-C945-4295-BC44-9F5E151B35BB}" destId="{F134DF28-0EAF-4F07-B692-2D9D4ADBDC05}" srcOrd="1" destOrd="0" presId="urn:microsoft.com/office/officeart/2005/8/layout/orgChart1"/>
    <dgm:cxn modelId="{035BDC95-643C-435C-8CD1-3C846F110DF6}" type="presParOf" srcId="{F134DF28-0EAF-4F07-B692-2D9D4ADBDC05}" destId="{0D3F23D7-BBEC-414A-891A-AA0A3EB1819D}" srcOrd="0" destOrd="0" presId="urn:microsoft.com/office/officeart/2005/8/layout/orgChart1"/>
    <dgm:cxn modelId="{48E65E2F-06BC-43B2-AD26-251B66B6BE23}" type="presParOf" srcId="{F134DF28-0EAF-4F07-B692-2D9D4ADBDC05}" destId="{00A87F3B-B8E9-44BD-A34D-B566C3398CEE}" srcOrd="1" destOrd="0" presId="urn:microsoft.com/office/officeart/2005/8/layout/orgChart1"/>
    <dgm:cxn modelId="{764C5C3D-04DF-445C-A0CC-FFD2D4A7BE6A}" type="presParOf" srcId="{00A87F3B-B8E9-44BD-A34D-B566C3398CEE}" destId="{D2D6CC46-9B84-4F5C-AE78-73412190B8D6}" srcOrd="0" destOrd="0" presId="urn:microsoft.com/office/officeart/2005/8/layout/orgChart1"/>
    <dgm:cxn modelId="{857383CE-DDA8-46A2-AA1E-25AC2D07BC96}" type="presParOf" srcId="{D2D6CC46-9B84-4F5C-AE78-73412190B8D6}" destId="{A86B3316-F747-407A-A6FF-9868D4FE9DD7}" srcOrd="0" destOrd="0" presId="urn:microsoft.com/office/officeart/2005/8/layout/orgChart1"/>
    <dgm:cxn modelId="{AB00F1D9-F2AC-46EB-AA56-92DCA4ABA7D1}" type="presParOf" srcId="{D2D6CC46-9B84-4F5C-AE78-73412190B8D6}" destId="{43A19482-C7B6-45E7-8437-9B8E7E936208}" srcOrd="1" destOrd="0" presId="urn:microsoft.com/office/officeart/2005/8/layout/orgChart1"/>
    <dgm:cxn modelId="{B3F1852E-A2E2-4A9B-9C45-B20C2F2445A3}" type="presParOf" srcId="{00A87F3B-B8E9-44BD-A34D-B566C3398CEE}" destId="{9E71E472-14AF-45FC-9122-2F256ADA7CDF}" srcOrd="1" destOrd="0" presId="urn:microsoft.com/office/officeart/2005/8/layout/orgChart1"/>
    <dgm:cxn modelId="{2965D446-96D4-4EEF-A401-39D666788E76}" type="presParOf" srcId="{00A87F3B-B8E9-44BD-A34D-B566C3398CEE}" destId="{3208666C-98B9-458C-A756-C610E4BA518B}" srcOrd="2" destOrd="0" presId="urn:microsoft.com/office/officeart/2005/8/layout/orgChart1"/>
    <dgm:cxn modelId="{79DE230A-9DA6-4D10-833B-8CC7BEE9EDB5}" type="presParOf" srcId="{30DDCC82-C945-4295-BC44-9F5E151B35BB}" destId="{7C1F4810-B694-4AB5-9392-234046E9BE91}" srcOrd="2" destOrd="0" presId="urn:microsoft.com/office/officeart/2005/8/layout/orgChart1"/>
    <dgm:cxn modelId="{75021142-9F78-453F-84B1-35F23610561A}" type="presParOf" srcId="{A07E2D0F-2796-4261-A33C-E6E741636DC3}" destId="{FA3998D5-B8DF-44EB-8972-1F66276E874C}" srcOrd="2" destOrd="0" presId="urn:microsoft.com/office/officeart/2005/8/layout/orgChart1"/>
    <dgm:cxn modelId="{7467A64D-330A-480F-AC69-CEDC83CEC7BE}" type="presParOf" srcId="{A07E2D0F-2796-4261-A33C-E6E741636DC3}" destId="{4ACEC8C5-4450-45D4-8B68-872C28F33145}" srcOrd="3" destOrd="0" presId="urn:microsoft.com/office/officeart/2005/8/layout/orgChart1"/>
    <dgm:cxn modelId="{D1C79D51-563C-4709-8309-20699271F66C}" type="presParOf" srcId="{4ACEC8C5-4450-45D4-8B68-872C28F33145}" destId="{296CCD64-D237-41E1-B423-2ABB53AE00B7}" srcOrd="0" destOrd="0" presId="urn:microsoft.com/office/officeart/2005/8/layout/orgChart1"/>
    <dgm:cxn modelId="{F7F771C5-6BAC-498C-B5B0-D4FBD28BF5AD}" type="presParOf" srcId="{296CCD64-D237-41E1-B423-2ABB53AE00B7}" destId="{586AA170-C52B-42A2-B980-3C461AC7F68D}" srcOrd="0" destOrd="0" presId="urn:microsoft.com/office/officeart/2005/8/layout/orgChart1"/>
    <dgm:cxn modelId="{57223CA5-0862-49DE-9C73-6B01979717E3}" type="presParOf" srcId="{296CCD64-D237-41E1-B423-2ABB53AE00B7}" destId="{8BD2D881-890E-4417-AC99-7B833DC7AF9A}" srcOrd="1" destOrd="0" presId="urn:microsoft.com/office/officeart/2005/8/layout/orgChart1"/>
    <dgm:cxn modelId="{781A4AF9-5CAC-4395-BB13-889E37B2A501}" type="presParOf" srcId="{4ACEC8C5-4450-45D4-8B68-872C28F33145}" destId="{7916A577-4678-42B6-BFB9-FE1C316A3495}" srcOrd="1" destOrd="0" presId="urn:microsoft.com/office/officeart/2005/8/layout/orgChart1"/>
    <dgm:cxn modelId="{14F11BD6-828C-434B-880B-2AA95A093AA1}" type="presParOf" srcId="{7916A577-4678-42B6-BFB9-FE1C316A3495}" destId="{7FAB6BAD-1A11-42F1-870F-268379B83595}" srcOrd="0" destOrd="0" presId="urn:microsoft.com/office/officeart/2005/8/layout/orgChart1"/>
    <dgm:cxn modelId="{3E91FCF2-44E2-465C-B170-1DCFEEE91C0D}" type="presParOf" srcId="{7916A577-4678-42B6-BFB9-FE1C316A3495}" destId="{D2F1906C-B038-4EAE-83FE-DE0B42C8595E}" srcOrd="1" destOrd="0" presId="urn:microsoft.com/office/officeart/2005/8/layout/orgChart1"/>
    <dgm:cxn modelId="{E454EC82-0802-4E06-B759-1037A078813A}" type="presParOf" srcId="{D2F1906C-B038-4EAE-83FE-DE0B42C8595E}" destId="{45178634-7D42-4A04-9D95-44AC6DF96B03}" srcOrd="0" destOrd="0" presId="urn:microsoft.com/office/officeart/2005/8/layout/orgChart1"/>
    <dgm:cxn modelId="{84AB51E3-B2F0-4A15-852F-52576F10640C}" type="presParOf" srcId="{45178634-7D42-4A04-9D95-44AC6DF96B03}" destId="{C2BBF0A8-32AF-4361-BBE9-4D86FF484382}" srcOrd="0" destOrd="0" presId="urn:microsoft.com/office/officeart/2005/8/layout/orgChart1"/>
    <dgm:cxn modelId="{0800ED31-D867-4D37-BE32-9C40B909DD47}" type="presParOf" srcId="{45178634-7D42-4A04-9D95-44AC6DF96B03}" destId="{5801712B-B9F6-4D1A-ADF9-5E1740D5CA11}" srcOrd="1" destOrd="0" presId="urn:microsoft.com/office/officeart/2005/8/layout/orgChart1"/>
    <dgm:cxn modelId="{EC9928ED-7201-41A9-9226-1A4FF55B7145}" type="presParOf" srcId="{D2F1906C-B038-4EAE-83FE-DE0B42C8595E}" destId="{CDF22330-26D9-4EA1-A6F0-75BDE04085AB}" srcOrd="1" destOrd="0" presId="urn:microsoft.com/office/officeart/2005/8/layout/orgChart1"/>
    <dgm:cxn modelId="{F4E9DC5E-9C40-49C8-A66A-E2C36AB54C9B}" type="presParOf" srcId="{CDF22330-26D9-4EA1-A6F0-75BDE04085AB}" destId="{A2AFE2D5-CB00-4B80-B203-862E8F87C7FD}" srcOrd="0" destOrd="0" presId="urn:microsoft.com/office/officeart/2005/8/layout/orgChart1"/>
    <dgm:cxn modelId="{7228EF71-B340-4C04-879D-DF6449D68AF6}" type="presParOf" srcId="{CDF22330-26D9-4EA1-A6F0-75BDE04085AB}" destId="{F40C6E0C-8B0A-4972-8285-AD37D431DB2D}" srcOrd="1" destOrd="0" presId="urn:microsoft.com/office/officeart/2005/8/layout/orgChart1"/>
    <dgm:cxn modelId="{3A4A5AD1-3F0F-41EF-A35D-55446CFAF9AF}" type="presParOf" srcId="{F40C6E0C-8B0A-4972-8285-AD37D431DB2D}" destId="{F263AA62-7677-4D03-BADB-58D49B3BA633}" srcOrd="0" destOrd="0" presId="urn:microsoft.com/office/officeart/2005/8/layout/orgChart1"/>
    <dgm:cxn modelId="{F1FFC95C-44DB-47A3-8E03-E53D0CE388B1}" type="presParOf" srcId="{F263AA62-7677-4D03-BADB-58D49B3BA633}" destId="{4A5F7393-3E42-4401-9130-D2801A6CDC12}" srcOrd="0" destOrd="0" presId="urn:microsoft.com/office/officeart/2005/8/layout/orgChart1"/>
    <dgm:cxn modelId="{131212BD-7A5D-4323-A3F8-3312121172A9}" type="presParOf" srcId="{F263AA62-7677-4D03-BADB-58D49B3BA633}" destId="{07FE6B36-5E69-41C0-899C-67556ADB8978}" srcOrd="1" destOrd="0" presId="urn:microsoft.com/office/officeart/2005/8/layout/orgChart1"/>
    <dgm:cxn modelId="{1E1FEBBF-4C9B-4C22-9174-C4BC71A89741}" type="presParOf" srcId="{F40C6E0C-8B0A-4972-8285-AD37D431DB2D}" destId="{FAB89D42-D2FD-4FF1-B484-2175A0499FEA}" srcOrd="1" destOrd="0" presId="urn:microsoft.com/office/officeart/2005/8/layout/orgChart1"/>
    <dgm:cxn modelId="{A6373363-8A83-4759-A17C-9D67361320BA}" type="presParOf" srcId="{F40C6E0C-8B0A-4972-8285-AD37D431DB2D}" destId="{7A99BF75-619D-4913-B359-6DEF2B6E5FB2}" srcOrd="2" destOrd="0" presId="urn:microsoft.com/office/officeart/2005/8/layout/orgChart1"/>
    <dgm:cxn modelId="{5E51BC1E-A267-4061-8B56-445A4050D31C}" type="presParOf" srcId="{D2F1906C-B038-4EAE-83FE-DE0B42C8595E}" destId="{A8A2BA7C-B011-4920-9B1E-F5825FD1AEC7}" srcOrd="2" destOrd="0" presId="urn:microsoft.com/office/officeart/2005/8/layout/orgChart1"/>
    <dgm:cxn modelId="{F3F02164-0835-4051-AF84-672443C51469}" type="presParOf" srcId="{4ACEC8C5-4450-45D4-8B68-872C28F33145}" destId="{F2F753E8-D24F-491B-8DEB-790D3C26A4C1}" srcOrd="2" destOrd="0" presId="urn:microsoft.com/office/officeart/2005/8/layout/orgChart1"/>
    <dgm:cxn modelId="{7F789BDF-28E9-41BC-88EF-D2B415ACCF69}" type="presParOf" srcId="{5E3FD024-6B63-4862-B90E-C290CA83AC0D}" destId="{85877DCC-F28F-4580-9430-A68AA2B396BD}" srcOrd="2" destOrd="0" presId="urn:microsoft.com/office/officeart/2005/8/layout/orgChart1"/>
    <dgm:cxn modelId="{86E48265-1FAF-4C9A-812D-F8E33763C896}" type="presParOf" srcId="{3C6B50E5-7E66-4779-8275-F0C6DA47870F}" destId="{E0A75231-87E8-4A2F-AB45-699C6E0329F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CAFAEB9-D505-43CD-9D6A-54B085BE64D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4224D86B-9513-44D3-9E94-DDE81E3BDF7B}">
      <dgm:prSet phldrT="[Texto]"/>
      <dgm:spPr>
        <a:solidFill>
          <a:srgbClr val="00B050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PRIMER NIVEL</a:t>
          </a:r>
        </a:p>
        <a:p>
          <a:r>
            <a:rPr lang="es-MX" dirty="0" smtClean="0">
              <a:solidFill>
                <a:srgbClr val="FFFF00"/>
              </a:solidFill>
            </a:rPr>
            <a:t>(Folio 001- 093)</a:t>
          </a:r>
          <a:endParaRPr lang="es-MX" dirty="0">
            <a:solidFill>
              <a:srgbClr val="FFFF00"/>
            </a:solidFill>
          </a:endParaRPr>
        </a:p>
      </dgm:t>
    </dgm:pt>
    <dgm:pt modelId="{4C0AB31D-7C6F-4835-9BDE-2D73E832AF76}" type="parTrans" cxnId="{1DBC138D-C7CC-40F4-8F61-C575DD1B52CD}">
      <dgm:prSet/>
      <dgm:spPr/>
      <dgm:t>
        <a:bodyPr/>
        <a:lstStyle/>
        <a:p>
          <a:endParaRPr lang="es-MX"/>
        </a:p>
      </dgm:t>
    </dgm:pt>
    <dgm:pt modelId="{F129C9AD-2643-4AD1-A483-D91B5F861CDD}" type="sibTrans" cxnId="{1DBC138D-C7CC-40F4-8F61-C575DD1B52CD}">
      <dgm:prSet/>
      <dgm:spPr/>
      <dgm:t>
        <a:bodyPr/>
        <a:lstStyle/>
        <a:p>
          <a:endParaRPr lang="es-MX"/>
        </a:p>
      </dgm:t>
    </dgm:pt>
    <dgm:pt modelId="{7AE23436-4A29-4DD7-ADE8-BCA7498B644D}">
      <dgm:prSet phldrT="[Texto]"/>
      <dgm:spPr>
        <a:solidFill>
          <a:schemeClr val="accent6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SEGUNDO NIVEL</a:t>
          </a:r>
        </a:p>
        <a:p>
          <a:r>
            <a:rPr lang="es-MX" dirty="0" smtClean="0">
              <a:solidFill>
                <a:srgbClr val="FFFF00"/>
              </a:solidFill>
            </a:rPr>
            <a:t>(Folio 094 - 236</a:t>
          </a:r>
          <a:r>
            <a:rPr lang="es-MX" dirty="0" smtClean="0"/>
            <a:t>)</a:t>
          </a:r>
          <a:endParaRPr lang="es-MX" dirty="0"/>
        </a:p>
      </dgm:t>
    </dgm:pt>
    <dgm:pt modelId="{BA4EFA2C-C9C6-4290-BE0E-48774A4C6058}" type="parTrans" cxnId="{19C7855D-129E-49DE-9718-802C160F34E2}">
      <dgm:prSet/>
      <dgm:spPr/>
      <dgm:t>
        <a:bodyPr/>
        <a:lstStyle/>
        <a:p>
          <a:endParaRPr lang="es-MX"/>
        </a:p>
      </dgm:t>
    </dgm:pt>
    <dgm:pt modelId="{8DD00DBD-6A9E-4719-A085-A5679015C1F8}" type="sibTrans" cxnId="{19C7855D-129E-49DE-9718-802C160F34E2}">
      <dgm:prSet/>
      <dgm:spPr/>
      <dgm:t>
        <a:bodyPr/>
        <a:lstStyle/>
        <a:p>
          <a:endParaRPr lang="es-MX"/>
        </a:p>
      </dgm:t>
    </dgm:pt>
    <dgm:pt modelId="{EF02E54C-1F04-4545-97F1-B903D0EEC0AC}">
      <dgm:prSet phldrT="[Texto]"/>
      <dgm:spPr>
        <a:solidFill>
          <a:schemeClr val="accent6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SEGUNDO NIVEL</a:t>
          </a:r>
        </a:p>
        <a:p>
          <a:r>
            <a:rPr lang="es-MX" dirty="0" smtClean="0">
              <a:solidFill>
                <a:schemeClr val="accent5">
                  <a:lumMod val="20000"/>
                  <a:lumOff val="80000"/>
                </a:schemeClr>
              </a:solidFill>
            </a:rPr>
            <a:t>(Folio 673 - 726)</a:t>
          </a:r>
          <a:endParaRPr lang="es-MX" dirty="0">
            <a:solidFill>
              <a:schemeClr val="accent5">
                <a:lumMod val="20000"/>
                <a:lumOff val="80000"/>
              </a:schemeClr>
            </a:solidFill>
          </a:endParaRPr>
        </a:p>
      </dgm:t>
    </dgm:pt>
    <dgm:pt modelId="{200B2ACC-D5E2-4A67-A03D-9B5F12ED2700}" type="parTrans" cxnId="{A4A23F77-40C5-41D3-BBD0-071218D5A795}">
      <dgm:prSet/>
      <dgm:spPr/>
      <dgm:t>
        <a:bodyPr/>
        <a:lstStyle/>
        <a:p>
          <a:endParaRPr lang="es-MX"/>
        </a:p>
      </dgm:t>
    </dgm:pt>
    <dgm:pt modelId="{16C85E27-5A8A-4CBC-8AC1-79EBB01C8244}" type="sibTrans" cxnId="{A4A23F77-40C5-41D3-BBD0-071218D5A795}">
      <dgm:prSet/>
      <dgm:spPr/>
      <dgm:t>
        <a:bodyPr/>
        <a:lstStyle/>
        <a:p>
          <a:endParaRPr lang="es-MX"/>
        </a:p>
      </dgm:t>
    </dgm:pt>
    <dgm:pt modelId="{96F92195-F871-4FD0-9FD8-41B669995BBC}">
      <dgm:prSet phldrT="[Texto]"/>
      <dgm:spPr>
        <a:solidFill>
          <a:schemeClr val="accent6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SEGUNDO NIVEL</a:t>
          </a:r>
        </a:p>
        <a:p>
          <a:r>
            <a:rPr lang="es-MX" dirty="0" smtClean="0">
              <a:solidFill>
                <a:srgbClr val="99FFCC"/>
              </a:solidFill>
            </a:rPr>
            <a:t>(Folio 727 - 794)</a:t>
          </a:r>
          <a:endParaRPr lang="es-MX" dirty="0">
            <a:solidFill>
              <a:srgbClr val="99FFCC"/>
            </a:solidFill>
          </a:endParaRPr>
        </a:p>
      </dgm:t>
    </dgm:pt>
    <dgm:pt modelId="{B1A4A143-54BF-4B2F-97C1-3985DF1B6D84}" type="parTrans" cxnId="{83E2FFCF-81CB-473A-B71C-72CB61DD208E}">
      <dgm:prSet/>
      <dgm:spPr/>
      <dgm:t>
        <a:bodyPr/>
        <a:lstStyle/>
        <a:p>
          <a:endParaRPr lang="es-MX"/>
        </a:p>
      </dgm:t>
    </dgm:pt>
    <dgm:pt modelId="{07F5CD27-3D95-492F-B444-FB2E378D4E62}" type="sibTrans" cxnId="{83E2FFCF-81CB-473A-B71C-72CB61DD208E}">
      <dgm:prSet/>
      <dgm:spPr/>
      <dgm:t>
        <a:bodyPr/>
        <a:lstStyle/>
        <a:p>
          <a:endParaRPr lang="es-MX"/>
        </a:p>
      </dgm:t>
    </dgm:pt>
    <dgm:pt modelId="{1199AD7F-7363-429F-B9EF-47C6477D8BB8}">
      <dgm:prSet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TERCER NIVEL</a:t>
          </a:r>
        </a:p>
        <a:p>
          <a:r>
            <a:rPr lang="es-MX" dirty="0" smtClean="0">
              <a:solidFill>
                <a:srgbClr val="FFFF00"/>
              </a:solidFill>
            </a:rPr>
            <a:t>(Folio 237- 342)</a:t>
          </a:r>
          <a:endParaRPr lang="es-MX" dirty="0">
            <a:solidFill>
              <a:srgbClr val="FFFF00"/>
            </a:solidFill>
          </a:endParaRPr>
        </a:p>
      </dgm:t>
    </dgm:pt>
    <dgm:pt modelId="{8DC19734-B3F3-4D4D-9DF6-B006F291BE1B}" type="parTrans" cxnId="{9DCF1FAA-321F-454F-95DC-F96CEF875E9B}">
      <dgm:prSet/>
      <dgm:spPr/>
      <dgm:t>
        <a:bodyPr/>
        <a:lstStyle/>
        <a:p>
          <a:endParaRPr lang="es-MX"/>
        </a:p>
      </dgm:t>
    </dgm:pt>
    <dgm:pt modelId="{10C507C4-CC03-47FE-BF7F-B6301C998F8F}" type="sibTrans" cxnId="{9DCF1FAA-321F-454F-95DC-F96CEF875E9B}">
      <dgm:prSet/>
      <dgm:spPr/>
      <dgm:t>
        <a:bodyPr/>
        <a:lstStyle/>
        <a:p>
          <a:endParaRPr lang="es-MX"/>
        </a:p>
      </dgm:t>
    </dgm:pt>
    <dgm:pt modelId="{A77CF22B-C340-43AE-9D9A-547093AD9F7A}">
      <dgm:prSet/>
      <dgm:spPr>
        <a:solidFill>
          <a:srgbClr val="7FA180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CUARTO NIVEL</a:t>
          </a:r>
        </a:p>
        <a:p>
          <a:r>
            <a:rPr lang="es-MX" dirty="0" smtClean="0">
              <a:solidFill>
                <a:srgbClr val="FFFF00"/>
              </a:solidFill>
            </a:rPr>
            <a:t>(Folio 499- 563)</a:t>
          </a:r>
          <a:endParaRPr lang="es-MX" dirty="0">
            <a:solidFill>
              <a:srgbClr val="FFFF00"/>
            </a:solidFill>
          </a:endParaRPr>
        </a:p>
      </dgm:t>
    </dgm:pt>
    <dgm:pt modelId="{943CB384-B580-429B-807B-AC2E31F8832D}" type="parTrans" cxnId="{AD508822-B04D-415D-9DE8-125605C3B037}">
      <dgm:prSet/>
      <dgm:spPr/>
      <dgm:t>
        <a:bodyPr/>
        <a:lstStyle/>
        <a:p>
          <a:endParaRPr lang="es-MX"/>
        </a:p>
      </dgm:t>
    </dgm:pt>
    <dgm:pt modelId="{3282405F-C1AD-4FC0-8626-37DA37C6FBBF}" type="sibTrans" cxnId="{AD508822-B04D-415D-9DE8-125605C3B037}">
      <dgm:prSet/>
      <dgm:spPr/>
      <dgm:t>
        <a:bodyPr/>
        <a:lstStyle/>
        <a:p>
          <a:endParaRPr lang="es-MX"/>
        </a:p>
      </dgm:t>
    </dgm:pt>
    <dgm:pt modelId="{4A79DAC5-492F-4531-95E5-41C540282023}">
      <dgm:prSet/>
      <dgm:spPr>
        <a:solidFill>
          <a:srgbClr val="7FA180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CUARTO NIVEL</a:t>
          </a:r>
        </a:p>
        <a:p>
          <a:r>
            <a:rPr lang="es-MX" dirty="0" smtClean="0"/>
            <a:t>(</a:t>
          </a:r>
          <a:r>
            <a:rPr lang="es-MX" dirty="0" smtClean="0">
              <a:solidFill>
                <a:srgbClr val="FFFF00"/>
              </a:solidFill>
            </a:rPr>
            <a:t>Folio 343- 402)</a:t>
          </a:r>
          <a:endParaRPr lang="es-MX" dirty="0">
            <a:solidFill>
              <a:srgbClr val="FFFF00"/>
            </a:solidFill>
          </a:endParaRPr>
        </a:p>
      </dgm:t>
    </dgm:pt>
    <dgm:pt modelId="{674CAD1E-E920-4F71-BE1C-1D22510C1001}" type="parTrans" cxnId="{854A07A8-F575-4EB9-BFD2-C8566526FA76}">
      <dgm:prSet/>
      <dgm:spPr/>
      <dgm:t>
        <a:bodyPr/>
        <a:lstStyle/>
        <a:p>
          <a:endParaRPr lang="es-MX"/>
        </a:p>
      </dgm:t>
    </dgm:pt>
    <dgm:pt modelId="{C4537744-B049-4F29-9E48-FA4C3CF658B7}" type="sibTrans" cxnId="{854A07A8-F575-4EB9-BFD2-C8566526FA76}">
      <dgm:prSet/>
      <dgm:spPr/>
      <dgm:t>
        <a:bodyPr/>
        <a:lstStyle/>
        <a:p>
          <a:endParaRPr lang="es-MX"/>
        </a:p>
      </dgm:t>
    </dgm:pt>
    <dgm:pt modelId="{EAA91D26-7434-4B2D-8359-97B8F078E9DD}">
      <dgm:prSet/>
      <dgm:spPr>
        <a:solidFill>
          <a:srgbClr val="949C94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QUINTO NIVEL</a:t>
          </a:r>
        </a:p>
        <a:p>
          <a:r>
            <a:rPr lang="es-MX" dirty="0" smtClean="0">
              <a:solidFill>
                <a:srgbClr val="FFFF00"/>
              </a:solidFill>
            </a:rPr>
            <a:t>(Folio 403- 498)</a:t>
          </a:r>
          <a:endParaRPr lang="es-MX" dirty="0">
            <a:solidFill>
              <a:srgbClr val="FFFF00"/>
            </a:solidFill>
          </a:endParaRPr>
        </a:p>
      </dgm:t>
    </dgm:pt>
    <dgm:pt modelId="{2ACEAF35-2FA2-4A91-BB30-A0B952BA8754}" type="parTrans" cxnId="{ECB11F43-AE11-4283-9C0E-B1A67E4CAF4F}">
      <dgm:prSet/>
      <dgm:spPr/>
      <dgm:t>
        <a:bodyPr/>
        <a:lstStyle/>
        <a:p>
          <a:endParaRPr lang="es-MX"/>
        </a:p>
      </dgm:t>
    </dgm:pt>
    <dgm:pt modelId="{58134876-6452-4C67-82CE-9766915103AB}" type="sibTrans" cxnId="{ECB11F43-AE11-4283-9C0E-B1A67E4CAF4F}">
      <dgm:prSet/>
      <dgm:spPr/>
      <dgm:t>
        <a:bodyPr/>
        <a:lstStyle/>
        <a:p>
          <a:endParaRPr lang="es-MX"/>
        </a:p>
      </dgm:t>
    </dgm:pt>
    <dgm:pt modelId="{B6A5A5D6-56B6-4078-A3D9-8232DAEA34DF}">
      <dgm:prSet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TERCER NIVEL</a:t>
          </a:r>
        </a:p>
        <a:p>
          <a:r>
            <a:rPr lang="es-MX" dirty="0" smtClean="0">
              <a:solidFill>
                <a:srgbClr val="99FFCC"/>
              </a:solidFill>
            </a:rPr>
            <a:t>(Folio 904 - 1028)</a:t>
          </a:r>
          <a:endParaRPr lang="es-MX" dirty="0">
            <a:solidFill>
              <a:srgbClr val="99FFCC"/>
            </a:solidFill>
          </a:endParaRPr>
        </a:p>
      </dgm:t>
    </dgm:pt>
    <dgm:pt modelId="{7DD8C377-9322-444E-AB69-A5828AA3A32B}" type="parTrans" cxnId="{64388B15-BB78-470B-89C9-BCD30BDB8641}">
      <dgm:prSet/>
      <dgm:spPr/>
      <dgm:t>
        <a:bodyPr/>
        <a:lstStyle/>
        <a:p>
          <a:endParaRPr lang="es-MX"/>
        </a:p>
      </dgm:t>
    </dgm:pt>
    <dgm:pt modelId="{F9C61B76-8731-4D13-99AE-E514F54C2A23}" type="sibTrans" cxnId="{64388B15-BB78-470B-89C9-BCD30BDB8641}">
      <dgm:prSet/>
      <dgm:spPr/>
      <dgm:t>
        <a:bodyPr/>
        <a:lstStyle/>
        <a:p>
          <a:endParaRPr lang="es-MX"/>
        </a:p>
      </dgm:t>
    </dgm:pt>
    <dgm:pt modelId="{CFF2AFAE-AB28-495C-8714-2BE94A3F7984}">
      <dgm:prSet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TERCER NIVEL</a:t>
          </a:r>
        </a:p>
        <a:p>
          <a:r>
            <a:rPr lang="es-MX" dirty="0" smtClean="0">
              <a:solidFill>
                <a:srgbClr val="99FFCC"/>
              </a:solidFill>
            </a:rPr>
            <a:t>(Folio 795 - 849)</a:t>
          </a:r>
          <a:endParaRPr lang="es-MX" dirty="0">
            <a:solidFill>
              <a:srgbClr val="99FFCC"/>
            </a:solidFill>
          </a:endParaRPr>
        </a:p>
      </dgm:t>
    </dgm:pt>
    <dgm:pt modelId="{C43C9E25-FFCD-4D3D-9A79-7A37609E14E7}" type="parTrans" cxnId="{EAFA374C-F17D-4F9C-ABA0-A606DB70FDE4}">
      <dgm:prSet/>
      <dgm:spPr/>
      <dgm:t>
        <a:bodyPr/>
        <a:lstStyle/>
        <a:p>
          <a:endParaRPr lang="es-MX"/>
        </a:p>
      </dgm:t>
    </dgm:pt>
    <dgm:pt modelId="{5CE125E0-F4AD-4F4D-BE22-BD15DEB1133C}" type="sibTrans" cxnId="{EAFA374C-F17D-4F9C-ABA0-A606DB70FDE4}">
      <dgm:prSet/>
      <dgm:spPr/>
      <dgm:t>
        <a:bodyPr/>
        <a:lstStyle/>
        <a:p>
          <a:endParaRPr lang="es-MX"/>
        </a:p>
      </dgm:t>
    </dgm:pt>
    <dgm:pt modelId="{7328826E-D652-4779-B3BD-FB1DED84CA0D}">
      <dgm:prSet/>
      <dgm:spPr>
        <a:solidFill>
          <a:srgbClr val="7FA180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CUARTO NIVEL</a:t>
          </a:r>
        </a:p>
        <a:p>
          <a:r>
            <a:rPr lang="es-MX" dirty="0" smtClean="0">
              <a:solidFill>
                <a:srgbClr val="99FFCC"/>
              </a:solidFill>
            </a:rPr>
            <a:t>(Folio 850 - 903)</a:t>
          </a:r>
          <a:endParaRPr lang="es-MX" dirty="0">
            <a:solidFill>
              <a:srgbClr val="99FFCC"/>
            </a:solidFill>
          </a:endParaRPr>
        </a:p>
      </dgm:t>
    </dgm:pt>
    <dgm:pt modelId="{39F8D58E-AB67-4BF7-90BC-8059FCCA2709}" type="parTrans" cxnId="{B6533A87-AF1D-4C26-B47A-0097692B6E5B}">
      <dgm:prSet/>
      <dgm:spPr/>
      <dgm:t>
        <a:bodyPr/>
        <a:lstStyle/>
        <a:p>
          <a:endParaRPr lang="es-MX"/>
        </a:p>
      </dgm:t>
    </dgm:pt>
    <dgm:pt modelId="{9AD4B1C6-387F-47FC-B1A9-2DF568DB74E2}" type="sibTrans" cxnId="{B6533A87-AF1D-4C26-B47A-0097692B6E5B}">
      <dgm:prSet/>
      <dgm:spPr/>
      <dgm:t>
        <a:bodyPr/>
        <a:lstStyle/>
        <a:p>
          <a:endParaRPr lang="es-MX"/>
        </a:p>
      </dgm:t>
    </dgm:pt>
    <dgm:pt modelId="{DE3598E5-D65C-4631-8A37-1BEE956C3D15}">
      <dgm:prSet/>
      <dgm:spPr>
        <a:solidFill>
          <a:srgbClr val="7FA180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CUARTO NIVEL</a:t>
          </a:r>
        </a:p>
        <a:p>
          <a:r>
            <a:rPr lang="es-MX" dirty="0" smtClean="0">
              <a:solidFill>
                <a:srgbClr val="99FFCC"/>
              </a:solidFill>
            </a:rPr>
            <a:t>(Folio 1029 - 1386)</a:t>
          </a:r>
          <a:endParaRPr lang="es-MX" dirty="0">
            <a:solidFill>
              <a:srgbClr val="99FFCC"/>
            </a:solidFill>
          </a:endParaRPr>
        </a:p>
      </dgm:t>
    </dgm:pt>
    <dgm:pt modelId="{E08CEA12-CCED-4938-B4E4-5041F81309CD}" type="parTrans" cxnId="{658B231C-BC97-4957-9B6E-0FC80EF408DF}">
      <dgm:prSet/>
      <dgm:spPr/>
      <dgm:t>
        <a:bodyPr/>
        <a:lstStyle/>
        <a:p>
          <a:endParaRPr lang="es-MX"/>
        </a:p>
      </dgm:t>
    </dgm:pt>
    <dgm:pt modelId="{826733DA-ED0F-487E-8D60-5878BA8C6DB1}" type="sibTrans" cxnId="{658B231C-BC97-4957-9B6E-0FC80EF408DF}">
      <dgm:prSet/>
      <dgm:spPr/>
      <dgm:t>
        <a:bodyPr/>
        <a:lstStyle/>
        <a:p>
          <a:endParaRPr lang="es-MX"/>
        </a:p>
      </dgm:t>
    </dgm:pt>
    <dgm:pt modelId="{8194C7E9-6760-4A6E-A2F7-67670351D59A}">
      <dgm:prSet/>
      <dgm:spPr>
        <a:solidFill>
          <a:srgbClr val="949C94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QUINTO NIVEL</a:t>
          </a:r>
        </a:p>
        <a:p>
          <a:r>
            <a:rPr lang="es-MX" dirty="0" smtClean="0">
              <a:solidFill>
                <a:srgbClr val="99FFCC"/>
              </a:solidFill>
            </a:rPr>
            <a:t>(Folio 1387 - 1526)</a:t>
          </a:r>
          <a:endParaRPr lang="es-MX" dirty="0">
            <a:solidFill>
              <a:srgbClr val="99FFCC"/>
            </a:solidFill>
          </a:endParaRPr>
        </a:p>
      </dgm:t>
    </dgm:pt>
    <dgm:pt modelId="{804072A6-B5E9-44F2-8D58-1E7B1CE17D16}" type="parTrans" cxnId="{61C05B65-11FB-41F5-94F7-2FA04356B363}">
      <dgm:prSet/>
      <dgm:spPr/>
      <dgm:t>
        <a:bodyPr/>
        <a:lstStyle/>
        <a:p>
          <a:endParaRPr lang="es-MX"/>
        </a:p>
      </dgm:t>
    </dgm:pt>
    <dgm:pt modelId="{5BC20497-8C33-4A1F-AF79-10E7210F5BF1}" type="sibTrans" cxnId="{61C05B65-11FB-41F5-94F7-2FA04356B363}">
      <dgm:prSet/>
      <dgm:spPr/>
      <dgm:t>
        <a:bodyPr/>
        <a:lstStyle/>
        <a:p>
          <a:endParaRPr lang="es-MX"/>
        </a:p>
      </dgm:t>
    </dgm:pt>
    <dgm:pt modelId="{EBC779F8-87C7-48BC-A14D-5C2B99B15CBE}">
      <dgm:prSet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TERCER NIVEL</a:t>
          </a:r>
        </a:p>
        <a:p>
          <a:r>
            <a:rPr lang="es-MX" dirty="0" smtClean="0">
              <a:solidFill>
                <a:srgbClr val="FFFF00"/>
              </a:solidFill>
            </a:rPr>
            <a:t>(Folio 656- 672)</a:t>
          </a:r>
          <a:endParaRPr lang="es-MX" dirty="0">
            <a:solidFill>
              <a:srgbClr val="FFFF00"/>
            </a:solidFill>
          </a:endParaRPr>
        </a:p>
      </dgm:t>
    </dgm:pt>
    <dgm:pt modelId="{363D8BF5-2759-499E-A632-4AFE11429467}" type="parTrans" cxnId="{C67F07F7-45A3-46F6-9721-B63BA931C525}">
      <dgm:prSet/>
      <dgm:spPr/>
      <dgm:t>
        <a:bodyPr/>
        <a:lstStyle/>
        <a:p>
          <a:endParaRPr lang="es-MX"/>
        </a:p>
      </dgm:t>
    </dgm:pt>
    <dgm:pt modelId="{C567F1A8-6176-4894-9FBA-F557719AEBBB}" type="sibTrans" cxnId="{C67F07F7-45A3-46F6-9721-B63BA931C525}">
      <dgm:prSet/>
      <dgm:spPr/>
      <dgm:t>
        <a:bodyPr/>
        <a:lstStyle/>
        <a:p>
          <a:endParaRPr lang="es-MX"/>
        </a:p>
      </dgm:t>
    </dgm:pt>
    <dgm:pt modelId="{7FF3E8FE-7867-432C-97DC-5A26E074E09F}">
      <dgm:prSet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TERCER NIVEL</a:t>
          </a:r>
        </a:p>
        <a:p>
          <a:r>
            <a:rPr lang="es-MX" dirty="0" smtClean="0">
              <a:solidFill>
                <a:srgbClr val="FFFF00"/>
              </a:solidFill>
            </a:rPr>
            <a:t>(Folio 633- 655)</a:t>
          </a:r>
          <a:endParaRPr lang="es-MX" dirty="0">
            <a:solidFill>
              <a:srgbClr val="FFFF00"/>
            </a:solidFill>
          </a:endParaRPr>
        </a:p>
      </dgm:t>
    </dgm:pt>
    <dgm:pt modelId="{5C62E3E1-0996-45A3-938B-58065BDA01FB}" type="parTrans" cxnId="{F114406E-03B1-49E7-952B-3D18891F31AF}">
      <dgm:prSet/>
      <dgm:spPr/>
      <dgm:t>
        <a:bodyPr/>
        <a:lstStyle/>
        <a:p>
          <a:endParaRPr lang="es-MX"/>
        </a:p>
      </dgm:t>
    </dgm:pt>
    <dgm:pt modelId="{649C2956-BCE5-4FFD-AAF4-7F8B9D3F608A}" type="sibTrans" cxnId="{F114406E-03B1-49E7-952B-3D18891F31AF}">
      <dgm:prSet/>
      <dgm:spPr/>
      <dgm:t>
        <a:bodyPr/>
        <a:lstStyle/>
        <a:p>
          <a:endParaRPr lang="es-MX"/>
        </a:p>
      </dgm:t>
    </dgm:pt>
    <dgm:pt modelId="{5480283A-7CB1-4512-8DDF-1BAEE726ECA1}">
      <dgm:prSet/>
      <dgm:spPr>
        <a:solidFill>
          <a:srgbClr val="949C94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dirty="0" smtClean="0"/>
            <a:t>QUINTO NIVEL</a:t>
          </a:r>
        </a:p>
        <a:p>
          <a:r>
            <a:rPr lang="es-MX" dirty="0" smtClean="0">
              <a:solidFill>
                <a:srgbClr val="FFFF00"/>
              </a:solidFill>
            </a:rPr>
            <a:t>(Folio 564 - 632)</a:t>
          </a:r>
          <a:endParaRPr lang="es-MX" dirty="0">
            <a:solidFill>
              <a:srgbClr val="FFFF00"/>
            </a:solidFill>
          </a:endParaRPr>
        </a:p>
      </dgm:t>
    </dgm:pt>
    <dgm:pt modelId="{BCDB954E-0AF0-41DD-9FB4-786811343AC3}" type="parTrans" cxnId="{D00EA8E2-575D-4B52-A088-AB2E68372133}">
      <dgm:prSet/>
      <dgm:spPr/>
      <dgm:t>
        <a:bodyPr/>
        <a:lstStyle/>
        <a:p>
          <a:endParaRPr lang="es-MX"/>
        </a:p>
      </dgm:t>
    </dgm:pt>
    <dgm:pt modelId="{1F7E66E0-9F2B-4F54-B6AC-438D91C7B610}" type="sibTrans" cxnId="{D00EA8E2-575D-4B52-A088-AB2E68372133}">
      <dgm:prSet/>
      <dgm:spPr/>
      <dgm:t>
        <a:bodyPr/>
        <a:lstStyle/>
        <a:p>
          <a:endParaRPr lang="es-MX"/>
        </a:p>
      </dgm:t>
    </dgm:pt>
    <dgm:pt modelId="{22126749-A5FB-4EF9-BFBB-DE963EA8115E}" type="pres">
      <dgm:prSet presAssocID="{2CAFAEB9-D505-43CD-9D6A-54B085BE64D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3C6B50E5-7E66-4779-8275-F0C6DA47870F}" type="pres">
      <dgm:prSet presAssocID="{4224D86B-9513-44D3-9E94-DDE81E3BDF7B}" presName="hierRoot1" presStyleCnt="0">
        <dgm:presLayoutVars>
          <dgm:hierBranch val="init"/>
        </dgm:presLayoutVars>
      </dgm:prSet>
      <dgm:spPr/>
    </dgm:pt>
    <dgm:pt modelId="{F288A939-FF4E-424B-BDFF-102C6846D1D5}" type="pres">
      <dgm:prSet presAssocID="{4224D86B-9513-44D3-9E94-DDE81E3BDF7B}" presName="rootComposite1" presStyleCnt="0"/>
      <dgm:spPr/>
    </dgm:pt>
    <dgm:pt modelId="{56E53CB5-3494-4349-BDFC-6BA0C09D61B6}" type="pres">
      <dgm:prSet presAssocID="{4224D86B-9513-44D3-9E94-DDE81E3BDF7B}" presName="rootText1" presStyleLbl="node0" presStyleIdx="0" presStyleCnt="1" custScaleX="132485" custScaleY="106945" custLinFactNeighborX="-1776" custLinFactNeighborY="-9964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7213EFB2-7D69-4955-849C-651E745AC163}" type="pres">
      <dgm:prSet presAssocID="{4224D86B-9513-44D3-9E94-DDE81E3BDF7B}" presName="rootConnector1" presStyleLbl="node1" presStyleIdx="0" presStyleCnt="0"/>
      <dgm:spPr/>
      <dgm:t>
        <a:bodyPr/>
        <a:lstStyle/>
        <a:p>
          <a:endParaRPr lang="es-MX"/>
        </a:p>
      </dgm:t>
    </dgm:pt>
    <dgm:pt modelId="{A2165185-90BE-4EF9-B413-BE1D245E74E4}" type="pres">
      <dgm:prSet presAssocID="{4224D86B-9513-44D3-9E94-DDE81E3BDF7B}" presName="hierChild2" presStyleCnt="0"/>
      <dgm:spPr/>
    </dgm:pt>
    <dgm:pt modelId="{EAC9EB01-5E46-4381-9F37-EB908F8FC860}" type="pres">
      <dgm:prSet presAssocID="{BA4EFA2C-C9C6-4290-BE0E-48774A4C6058}" presName="Name37" presStyleLbl="parChTrans1D2" presStyleIdx="0" presStyleCnt="3"/>
      <dgm:spPr/>
      <dgm:t>
        <a:bodyPr/>
        <a:lstStyle/>
        <a:p>
          <a:endParaRPr lang="es-MX"/>
        </a:p>
      </dgm:t>
    </dgm:pt>
    <dgm:pt modelId="{3239B617-2DE1-4B4A-AB9A-033D5F7742D2}" type="pres">
      <dgm:prSet presAssocID="{7AE23436-4A29-4DD7-ADE8-BCA7498B644D}" presName="hierRoot2" presStyleCnt="0">
        <dgm:presLayoutVars>
          <dgm:hierBranch val="init"/>
        </dgm:presLayoutVars>
      </dgm:prSet>
      <dgm:spPr/>
    </dgm:pt>
    <dgm:pt modelId="{6012B0F7-7A5A-45C7-B577-428D75638F33}" type="pres">
      <dgm:prSet presAssocID="{7AE23436-4A29-4DD7-ADE8-BCA7498B644D}" presName="rootComposite" presStyleCnt="0"/>
      <dgm:spPr/>
    </dgm:pt>
    <dgm:pt modelId="{E5AF8C3E-FA04-4E87-B39F-3435CA062F18}" type="pres">
      <dgm:prSet presAssocID="{7AE23436-4A29-4DD7-ADE8-BCA7498B644D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43A4C77-7A8F-49A9-99DD-41CEE9BE0362}" type="pres">
      <dgm:prSet presAssocID="{7AE23436-4A29-4DD7-ADE8-BCA7498B644D}" presName="rootConnector" presStyleLbl="node2" presStyleIdx="0" presStyleCnt="3"/>
      <dgm:spPr/>
      <dgm:t>
        <a:bodyPr/>
        <a:lstStyle/>
        <a:p>
          <a:endParaRPr lang="es-MX"/>
        </a:p>
      </dgm:t>
    </dgm:pt>
    <dgm:pt modelId="{45272619-961F-4C8A-B541-9DB5DA263A81}" type="pres">
      <dgm:prSet presAssocID="{7AE23436-4A29-4DD7-ADE8-BCA7498B644D}" presName="hierChild4" presStyleCnt="0"/>
      <dgm:spPr/>
    </dgm:pt>
    <dgm:pt modelId="{53F97999-9B86-4561-B81B-2B2AFAD50787}" type="pres">
      <dgm:prSet presAssocID="{8DC19734-B3F3-4D4D-9DF6-B006F291BE1B}" presName="Name37" presStyleLbl="parChTrans1D3" presStyleIdx="0" presStyleCnt="5"/>
      <dgm:spPr/>
      <dgm:t>
        <a:bodyPr/>
        <a:lstStyle/>
        <a:p>
          <a:endParaRPr lang="es-MX"/>
        </a:p>
      </dgm:t>
    </dgm:pt>
    <dgm:pt modelId="{75C38D20-DD4E-47A6-A98B-F5D6F3229A57}" type="pres">
      <dgm:prSet presAssocID="{1199AD7F-7363-429F-B9EF-47C6477D8BB8}" presName="hierRoot2" presStyleCnt="0">
        <dgm:presLayoutVars>
          <dgm:hierBranch val="init"/>
        </dgm:presLayoutVars>
      </dgm:prSet>
      <dgm:spPr/>
    </dgm:pt>
    <dgm:pt modelId="{8A7451A0-F19F-4002-8B6E-C97D9C23F3C8}" type="pres">
      <dgm:prSet presAssocID="{1199AD7F-7363-429F-B9EF-47C6477D8BB8}" presName="rootComposite" presStyleCnt="0"/>
      <dgm:spPr/>
    </dgm:pt>
    <dgm:pt modelId="{C7A51317-DE54-4AC6-9D8E-9A1411B18FE1}" type="pres">
      <dgm:prSet presAssocID="{1199AD7F-7363-429F-B9EF-47C6477D8BB8}" presName="rootText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1634736-F043-47F1-AFC3-74B6BEBE0ACA}" type="pres">
      <dgm:prSet presAssocID="{1199AD7F-7363-429F-B9EF-47C6477D8BB8}" presName="rootConnector" presStyleLbl="node3" presStyleIdx="0" presStyleCnt="5"/>
      <dgm:spPr/>
      <dgm:t>
        <a:bodyPr/>
        <a:lstStyle/>
        <a:p>
          <a:endParaRPr lang="es-MX"/>
        </a:p>
      </dgm:t>
    </dgm:pt>
    <dgm:pt modelId="{C3E65793-2CEA-4A5A-B30D-5EFC2FA8CFB0}" type="pres">
      <dgm:prSet presAssocID="{1199AD7F-7363-429F-B9EF-47C6477D8BB8}" presName="hierChild4" presStyleCnt="0"/>
      <dgm:spPr/>
    </dgm:pt>
    <dgm:pt modelId="{5A18A959-C6ED-4196-8FD5-3AEB743D64FF}" type="pres">
      <dgm:prSet presAssocID="{674CAD1E-E920-4F71-BE1C-1D22510C1001}" presName="Name37" presStyleLbl="parChTrans1D4" presStyleIdx="0" presStyleCnt="7"/>
      <dgm:spPr/>
      <dgm:t>
        <a:bodyPr/>
        <a:lstStyle/>
        <a:p>
          <a:endParaRPr lang="es-MX"/>
        </a:p>
      </dgm:t>
    </dgm:pt>
    <dgm:pt modelId="{F66C8DAE-6A76-44FE-B618-A50F5F5CE5AA}" type="pres">
      <dgm:prSet presAssocID="{4A79DAC5-492F-4531-95E5-41C540282023}" presName="hierRoot2" presStyleCnt="0">
        <dgm:presLayoutVars>
          <dgm:hierBranch val="init"/>
        </dgm:presLayoutVars>
      </dgm:prSet>
      <dgm:spPr/>
    </dgm:pt>
    <dgm:pt modelId="{24580C0C-B5F3-47DA-878E-C5A20E8EDFC7}" type="pres">
      <dgm:prSet presAssocID="{4A79DAC5-492F-4531-95E5-41C540282023}" presName="rootComposite" presStyleCnt="0"/>
      <dgm:spPr/>
    </dgm:pt>
    <dgm:pt modelId="{732D3988-CF1C-4856-9EC2-0A6F4DFD4E67}" type="pres">
      <dgm:prSet presAssocID="{4A79DAC5-492F-4531-95E5-41C540282023}" presName="rootText" presStyleLbl="node4" presStyleIdx="0" presStyleCnt="7" custLinFactNeighborX="-34384" custLinFactNeighborY="81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82B84614-48F9-4562-AC2D-C87FCF27AD43}" type="pres">
      <dgm:prSet presAssocID="{4A79DAC5-492F-4531-95E5-41C540282023}" presName="rootConnector" presStyleLbl="node4" presStyleIdx="0" presStyleCnt="7"/>
      <dgm:spPr/>
      <dgm:t>
        <a:bodyPr/>
        <a:lstStyle/>
        <a:p>
          <a:endParaRPr lang="es-MX"/>
        </a:p>
      </dgm:t>
    </dgm:pt>
    <dgm:pt modelId="{587ACBF0-97FF-481B-BB81-2B8C86676B5C}" type="pres">
      <dgm:prSet presAssocID="{4A79DAC5-492F-4531-95E5-41C540282023}" presName="hierChild4" presStyleCnt="0"/>
      <dgm:spPr/>
    </dgm:pt>
    <dgm:pt modelId="{248772E6-6B8E-4D69-A29C-6917E07E7FFF}" type="pres">
      <dgm:prSet presAssocID="{2ACEAF35-2FA2-4A91-BB30-A0B952BA8754}" presName="Name37" presStyleLbl="parChTrans1D4" presStyleIdx="1" presStyleCnt="7"/>
      <dgm:spPr/>
      <dgm:t>
        <a:bodyPr/>
        <a:lstStyle/>
        <a:p>
          <a:endParaRPr lang="es-MX"/>
        </a:p>
      </dgm:t>
    </dgm:pt>
    <dgm:pt modelId="{ED37D8DA-B570-4914-93A4-E3D722E8D5A0}" type="pres">
      <dgm:prSet presAssocID="{EAA91D26-7434-4B2D-8359-97B8F078E9DD}" presName="hierRoot2" presStyleCnt="0">
        <dgm:presLayoutVars>
          <dgm:hierBranch val="init"/>
        </dgm:presLayoutVars>
      </dgm:prSet>
      <dgm:spPr/>
    </dgm:pt>
    <dgm:pt modelId="{3F6F9B42-F033-4454-9577-9567C66791F6}" type="pres">
      <dgm:prSet presAssocID="{EAA91D26-7434-4B2D-8359-97B8F078E9DD}" presName="rootComposite" presStyleCnt="0"/>
      <dgm:spPr/>
    </dgm:pt>
    <dgm:pt modelId="{72CF9096-8B79-49DC-945A-41580F85D43D}" type="pres">
      <dgm:prSet presAssocID="{EAA91D26-7434-4B2D-8359-97B8F078E9DD}" presName="rootText" presStyleLbl="node4" presStyleIdx="1" presStyleCnt="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02816EB-50FE-481F-856A-F99FCD699565}" type="pres">
      <dgm:prSet presAssocID="{EAA91D26-7434-4B2D-8359-97B8F078E9DD}" presName="rootConnector" presStyleLbl="node4" presStyleIdx="1" presStyleCnt="7"/>
      <dgm:spPr/>
      <dgm:t>
        <a:bodyPr/>
        <a:lstStyle/>
        <a:p>
          <a:endParaRPr lang="es-MX"/>
        </a:p>
      </dgm:t>
    </dgm:pt>
    <dgm:pt modelId="{4466C7AA-FD7C-42B1-AE61-BD1208AD81E6}" type="pres">
      <dgm:prSet presAssocID="{EAA91D26-7434-4B2D-8359-97B8F078E9DD}" presName="hierChild4" presStyleCnt="0"/>
      <dgm:spPr/>
    </dgm:pt>
    <dgm:pt modelId="{F5A2448B-4F30-4E59-AFD9-583E7A0E5F30}" type="pres">
      <dgm:prSet presAssocID="{EAA91D26-7434-4B2D-8359-97B8F078E9DD}" presName="hierChild5" presStyleCnt="0"/>
      <dgm:spPr/>
    </dgm:pt>
    <dgm:pt modelId="{C19D8A57-16AD-4502-A8C4-0E2A9F6F1000}" type="pres">
      <dgm:prSet presAssocID="{4A79DAC5-492F-4531-95E5-41C540282023}" presName="hierChild5" presStyleCnt="0"/>
      <dgm:spPr/>
    </dgm:pt>
    <dgm:pt modelId="{23E83509-DAF9-4539-86C7-2AF6AA31AE24}" type="pres">
      <dgm:prSet presAssocID="{943CB384-B580-429B-807B-AC2E31F8832D}" presName="Name37" presStyleLbl="parChTrans1D4" presStyleIdx="2" presStyleCnt="7"/>
      <dgm:spPr/>
      <dgm:t>
        <a:bodyPr/>
        <a:lstStyle/>
        <a:p>
          <a:endParaRPr lang="es-MX"/>
        </a:p>
      </dgm:t>
    </dgm:pt>
    <dgm:pt modelId="{3DCB0AB9-2D90-4E51-A59C-DD2F6F4E9B3A}" type="pres">
      <dgm:prSet presAssocID="{A77CF22B-C340-43AE-9D9A-547093AD9F7A}" presName="hierRoot2" presStyleCnt="0">
        <dgm:presLayoutVars>
          <dgm:hierBranch val="init"/>
        </dgm:presLayoutVars>
      </dgm:prSet>
      <dgm:spPr/>
    </dgm:pt>
    <dgm:pt modelId="{484383DB-56FE-4D1D-B12C-CC80290F3205}" type="pres">
      <dgm:prSet presAssocID="{A77CF22B-C340-43AE-9D9A-547093AD9F7A}" presName="rootComposite" presStyleCnt="0"/>
      <dgm:spPr/>
    </dgm:pt>
    <dgm:pt modelId="{049222B4-A4DE-42A5-BB53-FB5B0CD9BE3A}" type="pres">
      <dgm:prSet presAssocID="{A77CF22B-C340-43AE-9D9A-547093AD9F7A}" presName="rootText" presStyleLbl="node4" presStyleIdx="2" presStyleCnt="7" custLinFactNeighborX="11480" custLinFactNeighborY="-160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DCD86DD-260E-47BE-A404-42FBAF869DB8}" type="pres">
      <dgm:prSet presAssocID="{A77CF22B-C340-43AE-9D9A-547093AD9F7A}" presName="rootConnector" presStyleLbl="node4" presStyleIdx="2" presStyleCnt="7"/>
      <dgm:spPr/>
      <dgm:t>
        <a:bodyPr/>
        <a:lstStyle/>
        <a:p>
          <a:endParaRPr lang="es-MX"/>
        </a:p>
      </dgm:t>
    </dgm:pt>
    <dgm:pt modelId="{B4817FA8-F3B0-4FB1-BBB7-EA45E822434D}" type="pres">
      <dgm:prSet presAssocID="{A77CF22B-C340-43AE-9D9A-547093AD9F7A}" presName="hierChild4" presStyleCnt="0"/>
      <dgm:spPr/>
    </dgm:pt>
    <dgm:pt modelId="{B727C9D3-0A96-41D8-BD39-D51438C7AA99}" type="pres">
      <dgm:prSet presAssocID="{BCDB954E-0AF0-41DD-9FB4-786811343AC3}" presName="Name37" presStyleLbl="parChTrans1D4" presStyleIdx="3" presStyleCnt="7"/>
      <dgm:spPr/>
      <dgm:t>
        <a:bodyPr/>
        <a:lstStyle/>
        <a:p>
          <a:endParaRPr lang="es-MX"/>
        </a:p>
      </dgm:t>
    </dgm:pt>
    <dgm:pt modelId="{A804CB45-F0A7-4769-B0CA-9BDF8F91BCED}" type="pres">
      <dgm:prSet presAssocID="{5480283A-7CB1-4512-8DDF-1BAEE726ECA1}" presName="hierRoot2" presStyleCnt="0">
        <dgm:presLayoutVars>
          <dgm:hierBranch val="init"/>
        </dgm:presLayoutVars>
      </dgm:prSet>
      <dgm:spPr/>
    </dgm:pt>
    <dgm:pt modelId="{9839CC13-6A22-44AD-8C93-0369EB3A1649}" type="pres">
      <dgm:prSet presAssocID="{5480283A-7CB1-4512-8DDF-1BAEE726ECA1}" presName="rootComposite" presStyleCnt="0"/>
      <dgm:spPr/>
    </dgm:pt>
    <dgm:pt modelId="{A890C5D2-4E9B-434B-ADFE-DFB96224275B}" type="pres">
      <dgm:prSet presAssocID="{5480283A-7CB1-4512-8DDF-1BAEE726ECA1}" presName="rootText" presStyleLbl="node4" presStyleIdx="3" presStyleCnt="7" custLinFactNeighborX="-1315" custLinFactNeighborY="-102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ABA101E-D5E9-49EA-ADF9-CBAEBDA3F6D0}" type="pres">
      <dgm:prSet presAssocID="{5480283A-7CB1-4512-8DDF-1BAEE726ECA1}" presName="rootConnector" presStyleLbl="node4" presStyleIdx="3" presStyleCnt="7"/>
      <dgm:spPr/>
      <dgm:t>
        <a:bodyPr/>
        <a:lstStyle/>
        <a:p>
          <a:endParaRPr lang="es-MX"/>
        </a:p>
      </dgm:t>
    </dgm:pt>
    <dgm:pt modelId="{00876EB9-9E9A-4DF8-BF84-530DF955613E}" type="pres">
      <dgm:prSet presAssocID="{5480283A-7CB1-4512-8DDF-1BAEE726ECA1}" presName="hierChild4" presStyleCnt="0"/>
      <dgm:spPr/>
    </dgm:pt>
    <dgm:pt modelId="{F72FBA93-F67E-48E9-9411-29C1E355C996}" type="pres">
      <dgm:prSet presAssocID="{5480283A-7CB1-4512-8DDF-1BAEE726ECA1}" presName="hierChild5" presStyleCnt="0"/>
      <dgm:spPr/>
    </dgm:pt>
    <dgm:pt modelId="{66B0B5A3-3B1C-47C6-9C5A-113E488E93CC}" type="pres">
      <dgm:prSet presAssocID="{A77CF22B-C340-43AE-9D9A-547093AD9F7A}" presName="hierChild5" presStyleCnt="0"/>
      <dgm:spPr/>
    </dgm:pt>
    <dgm:pt modelId="{1E3B4FF3-1B92-479B-8522-297B63AC21E2}" type="pres">
      <dgm:prSet presAssocID="{1199AD7F-7363-429F-B9EF-47C6477D8BB8}" presName="hierChild5" presStyleCnt="0"/>
      <dgm:spPr/>
    </dgm:pt>
    <dgm:pt modelId="{70FCD5D5-8C02-4BBC-9C11-9E03D847A914}" type="pres">
      <dgm:prSet presAssocID="{5C62E3E1-0996-45A3-938B-58065BDA01FB}" presName="Name37" presStyleLbl="parChTrans1D3" presStyleIdx="1" presStyleCnt="5"/>
      <dgm:spPr/>
      <dgm:t>
        <a:bodyPr/>
        <a:lstStyle/>
        <a:p>
          <a:endParaRPr lang="es-MX"/>
        </a:p>
      </dgm:t>
    </dgm:pt>
    <dgm:pt modelId="{1BDB7A60-EDE6-4FB7-8112-152C07807AE4}" type="pres">
      <dgm:prSet presAssocID="{7FF3E8FE-7867-432C-97DC-5A26E074E09F}" presName="hierRoot2" presStyleCnt="0">
        <dgm:presLayoutVars>
          <dgm:hierBranch val="init"/>
        </dgm:presLayoutVars>
      </dgm:prSet>
      <dgm:spPr/>
    </dgm:pt>
    <dgm:pt modelId="{35458183-F308-41E4-A82F-2827BCB33BCF}" type="pres">
      <dgm:prSet presAssocID="{7FF3E8FE-7867-432C-97DC-5A26E074E09F}" presName="rootComposite" presStyleCnt="0"/>
      <dgm:spPr/>
    </dgm:pt>
    <dgm:pt modelId="{AE98387C-B251-4851-A6AF-1200E58A01C4}" type="pres">
      <dgm:prSet presAssocID="{7FF3E8FE-7867-432C-97DC-5A26E074E09F}" presName="rootText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9EE9561-D79B-4D21-A453-798CAC55E90C}" type="pres">
      <dgm:prSet presAssocID="{7FF3E8FE-7867-432C-97DC-5A26E074E09F}" presName="rootConnector" presStyleLbl="node3" presStyleIdx="1" presStyleCnt="5"/>
      <dgm:spPr/>
      <dgm:t>
        <a:bodyPr/>
        <a:lstStyle/>
        <a:p>
          <a:endParaRPr lang="es-MX"/>
        </a:p>
      </dgm:t>
    </dgm:pt>
    <dgm:pt modelId="{E5C34AAB-C495-447E-85AD-B0DFCE635337}" type="pres">
      <dgm:prSet presAssocID="{7FF3E8FE-7867-432C-97DC-5A26E074E09F}" presName="hierChild4" presStyleCnt="0"/>
      <dgm:spPr/>
    </dgm:pt>
    <dgm:pt modelId="{9904B35E-7B01-4166-8663-0680B84E2F57}" type="pres">
      <dgm:prSet presAssocID="{7FF3E8FE-7867-432C-97DC-5A26E074E09F}" presName="hierChild5" presStyleCnt="0"/>
      <dgm:spPr/>
    </dgm:pt>
    <dgm:pt modelId="{4A44123D-26F9-4151-B0AE-AB58A5C758B8}" type="pres">
      <dgm:prSet presAssocID="{363D8BF5-2759-499E-A632-4AFE11429467}" presName="Name37" presStyleLbl="parChTrans1D3" presStyleIdx="2" presStyleCnt="5"/>
      <dgm:spPr/>
      <dgm:t>
        <a:bodyPr/>
        <a:lstStyle/>
        <a:p>
          <a:endParaRPr lang="es-MX"/>
        </a:p>
      </dgm:t>
    </dgm:pt>
    <dgm:pt modelId="{E360378B-7C78-4A8B-884E-1E65B994A4EA}" type="pres">
      <dgm:prSet presAssocID="{EBC779F8-87C7-48BC-A14D-5C2B99B15CBE}" presName="hierRoot2" presStyleCnt="0">
        <dgm:presLayoutVars>
          <dgm:hierBranch val="init"/>
        </dgm:presLayoutVars>
      </dgm:prSet>
      <dgm:spPr/>
    </dgm:pt>
    <dgm:pt modelId="{0ED1F46D-867E-4984-84E4-6656457CFEA6}" type="pres">
      <dgm:prSet presAssocID="{EBC779F8-87C7-48BC-A14D-5C2B99B15CBE}" presName="rootComposite" presStyleCnt="0"/>
      <dgm:spPr/>
    </dgm:pt>
    <dgm:pt modelId="{FA9652DA-ECCB-4630-A892-E26DAC313795}" type="pres">
      <dgm:prSet presAssocID="{EBC779F8-87C7-48BC-A14D-5C2B99B15CBE}" presName="rootText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6144F35-AA70-4F6C-B1BD-F7F57675272B}" type="pres">
      <dgm:prSet presAssocID="{EBC779F8-87C7-48BC-A14D-5C2B99B15CBE}" presName="rootConnector" presStyleLbl="node3" presStyleIdx="2" presStyleCnt="5"/>
      <dgm:spPr/>
      <dgm:t>
        <a:bodyPr/>
        <a:lstStyle/>
        <a:p>
          <a:endParaRPr lang="es-MX"/>
        </a:p>
      </dgm:t>
    </dgm:pt>
    <dgm:pt modelId="{3EA24711-6481-4050-970D-10E99FB06FF4}" type="pres">
      <dgm:prSet presAssocID="{EBC779F8-87C7-48BC-A14D-5C2B99B15CBE}" presName="hierChild4" presStyleCnt="0"/>
      <dgm:spPr/>
    </dgm:pt>
    <dgm:pt modelId="{82BD830D-F35E-4961-B0F5-2C60567F645A}" type="pres">
      <dgm:prSet presAssocID="{EBC779F8-87C7-48BC-A14D-5C2B99B15CBE}" presName="hierChild5" presStyleCnt="0"/>
      <dgm:spPr/>
    </dgm:pt>
    <dgm:pt modelId="{B9150307-34C4-4741-B70C-1900F24A54B2}" type="pres">
      <dgm:prSet presAssocID="{7AE23436-4A29-4DD7-ADE8-BCA7498B644D}" presName="hierChild5" presStyleCnt="0"/>
      <dgm:spPr/>
    </dgm:pt>
    <dgm:pt modelId="{2E5C5621-A111-4267-BED1-4B6BAF0A899C}" type="pres">
      <dgm:prSet presAssocID="{200B2ACC-D5E2-4A67-A03D-9B5F12ED2700}" presName="Name37" presStyleLbl="parChTrans1D2" presStyleIdx="1" presStyleCnt="3"/>
      <dgm:spPr/>
      <dgm:t>
        <a:bodyPr/>
        <a:lstStyle/>
        <a:p>
          <a:endParaRPr lang="es-MX"/>
        </a:p>
      </dgm:t>
    </dgm:pt>
    <dgm:pt modelId="{322E27DF-358B-46FC-8999-B6307D4DC919}" type="pres">
      <dgm:prSet presAssocID="{EF02E54C-1F04-4545-97F1-B903D0EEC0AC}" presName="hierRoot2" presStyleCnt="0">
        <dgm:presLayoutVars>
          <dgm:hierBranch val="init"/>
        </dgm:presLayoutVars>
      </dgm:prSet>
      <dgm:spPr/>
    </dgm:pt>
    <dgm:pt modelId="{B607B8AA-34AB-4593-BF8B-A894A939E1C8}" type="pres">
      <dgm:prSet presAssocID="{EF02E54C-1F04-4545-97F1-B903D0EEC0AC}" presName="rootComposite" presStyleCnt="0"/>
      <dgm:spPr/>
    </dgm:pt>
    <dgm:pt modelId="{A502B120-8E0D-469F-B75C-22EFED7F4E5A}" type="pres">
      <dgm:prSet presAssocID="{EF02E54C-1F04-4545-97F1-B903D0EEC0AC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982EFE3-D22C-4447-A6D2-095154ACE9D7}" type="pres">
      <dgm:prSet presAssocID="{EF02E54C-1F04-4545-97F1-B903D0EEC0AC}" presName="rootConnector" presStyleLbl="node2" presStyleIdx="1" presStyleCnt="3"/>
      <dgm:spPr/>
      <dgm:t>
        <a:bodyPr/>
        <a:lstStyle/>
        <a:p>
          <a:endParaRPr lang="es-MX"/>
        </a:p>
      </dgm:t>
    </dgm:pt>
    <dgm:pt modelId="{303853D9-B979-4514-B7CF-413944FC57B8}" type="pres">
      <dgm:prSet presAssocID="{EF02E54C-1F04-4545-97F1-B903D0EEC0AC}" presName="hierChild4" presStyleCnt="0"/>
      <dgm:spPr/>
    </dgm:pt>
    <dgm:pt modelId="{611E5BF0-45CA-4C38-A077-F28D9F848A00}" type="pres">
      <dgm:prSet presAssocID="{EF02E54C-1F04-4545-97F1-B903D0EEC0AC}" presName="hierChild5" presStyleCnt="0"/>
      <dgm:spPr/>
    </dgm:pt>
    <dgm:pt modelId="{C60F77BD-33A9-4639-86CF-F52E6280E6B4}" type="pres">
      <dgm:prSet presAssocID="{B1A4A143-54BF-4B2F-97C1-3985DF1B6D84}" presName="Name37" presStyleLbl="parChTrans1D2" presStyleIdx="2" presStyleCnt="3"/>
      <dgm:spPr/>
      <dgm:t>
        <a:bodyPr/>
        <a:lstStyle/>
        <a:p>
          <a:endParaRPr lang="es-MX"/>
        </a:p>
      </dgm:t>
    </dgm:pt>
    <dgm:pt modelId="{5E3FD024-6B63-4862-B90E-C290CA83AC0D}" type="pres">
      <dgm:prSet presAssocID="{96F92195-F871-4FD0-9FD8-41B669995BBC}" presName="hierRoot2" presStyleCnt="0">
        <dgm:presLayoutVars>
          <dgm:hierBranch val="init"/>
        </dgm:presLayoutVars>
      </dgm:prSet>
      <dgm:spPr/>
    </dgm:pt>
    <dgm:pt modelId="{82F61EAD-E6EF-4B21-BB85-CAF504FA48E0}" type="pres">
      <dgm:prSet presAssocID="{96F92195-F871-4FD0-9FD8-41B669995BBC}" presName="rootComposite" presStyleCnt="0"/>
      <dgm:spPr/>
    </dgm:pt>
    <dgm:pt modelId="{BF7F6155-1BED-426B-8116-C509341C4DE5}" type="pres">
      <dgm:prSet presAssocID="{96F92195-F871-4FD0-9FD8-41B669995BBC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E36BD25-795C-49D9-9C61-BD9E5872649B}" type="pres">
      <dgm:prSet presAssocID="{96F92195-F871-4FD0-9FD8-41B669995BBC}" presName="rootConnector" presStyleLbl="node2" presStyleIdx="2" presStyleCnt="3"/>
      <dgm:spPr/>
      <dgm:t>
        <a:bodyPr/>
        <a:lstStyle/>
        <a:p>
          <a:endParaRPr lang="es-MX"/>
        </a:p>
      </dgm:t>
    </dgm:pt>
    <dgm:pt modelId="{A07E2D0F-2796-4261-A33C-E6E741636DC3}" type="pres">
      <dgm:prSet presAssocID="{96F92195-F871-4FD0-9FD8-41B669995BBC}" presName="hierChild4" presStyleCnt="0"/>
      <dgm:spPr/>
    </dgm:pt>
    <dgm:pt modelId="{E1961A61-C2E0-4DDF-9903-6DB053773362}" type="pres">
      <dgm:prSet presAssocID="{C43C9E25-FFCD-4D3D-9A79-7A37609E14E7}" presName="Name37" presStyleLbl="parChTrans1D3" presStyleIdx="3" presStyleCnt="5"/>
      <dgm:spPr/>
      <dgm:t>
        <a:bodyPr/>
        <a:lstStyle/>
        <a:p>
          <a:endParaRPr lang="es-MX"/>
        </a:p>
      </dgm:t>
    </dgm:pt>
    <dgm:pt modelId="{30DDCC82-C945-4295-BC44-9F5E151B35BB}" type="pres">
      <dgm:prSet presAssocID="{CFF2AFAE-AB28-495C-8714-2BE94A3F7984}" presName="hierRoot2" presStyleCnt="0">
        <dgm:presLayoutVars>
          <dgm:hierBranch val="init"/>
        </dgm:presLayoutVars>
      </dgm:prSet>
      <dgm:spPr/>
    </dgm:pt>
    <dgm:pt modelId="{B82D34B4-A3C2-4D82-AFC5-8CA8DF10C527}" type="pres">
      <dgm:prSet presAssocID="{CFF2AFAE-AB28-495C-8714-2BE94A3F7984}" presName="rootComposite" presStyleCnt="0"/>
      <dgm:spPr/>
    </dgm:pt>
    <dgm:pt modelId="{510ED18F-C2EB-4E42-AA66-49B588F8A064}" type="pres">
      <dgm:prSet presAssocID="{CFF2AFAE-AB28-495C-8714-2BE94A3F7984}" presName="rootText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E16C81F8-86ED-4C23-9265-E5730F1C5490}" type="pres">
      <dgm:prSet presAssocID="{CFF2AFAE-AB28-495C-8714-2BE94A3F7984}" presName="rootConnector" presStyleLbl="node3" presStyleIdx="3" presStyleCnt="5"/>
      <dgm:spPr/>
      <dgm:t>
        <a:bodyPr/>
        <a:lstStyle/>
        <a:p>
          <a:endParaRPr lang="es-MX"/>
        </a:p>
      </dgm:t>
    </dgm:pt>
    <dgm:pt modelId="{F134DF28-0EAF-4F07-B692-2D9D4ADBDC05}" type="pres">
      <dgm:prSet presAssocID="{CFF2AFAE-AB28-495C-8714-2BE94A3F7984}" presName="hierChild4" presStyleCnt="0"/>
      <dgm:spPr/>
    </dgm:pt>
    <dgm:pt modelId="{0D3F23D7-BBEC-414A-891A-AA0A3EB1819D}" type="pres">
      <dgm:prSet presAssocID="{39F8D58E-AB67-4BF7-90BC-8059FCCA2709}" presName="Name37" presStyleLbl="parChTrans1D4" presStyleIdx="4" presStyleCnt="7"/>
      <dgm:spPr/>
      <dgm:t>
        <a:bodyPr/>
        <a:lstStyle/>
        <a:p>
          <a:endParaRPr lang="es-MX"/>
        </a:p>
      </dgm:t>
    </dgm:pt>
    <dgm:pt modelId="{00A87F3B-B8E9-44BD-A34D-B566C3398CEE}" type="pres">
      <dgm:prSet presAssocID="{7328826E-D652-4779-B3BD-FB1DED84CA0D}" presName="hierRoot2" presStyleCnt="0">
        <dgm:presLayoutVars>
          <dgm:hierBranch val="init"/>
        </dgm:presLayoutVars>
      </dgm:prSet>
      <dgm:spPr/>
    </dgm:pt>
    <dgm:pt modelId="{D2D6CC46-9B84-4F5C-AE78-73412190B8D6}" type="pres">
      <dgm:prSet presAssocID="{7328826E-D652-4779-B3BD-FB1DED84CA0D}" presName="rootComposite" presStyleCnt="0"/>
      <dgm:spPr/>
    </dgm:pt>
    <dgm:pt modelId="{A86B3316-F747-407A-A6FF-9868D4FE9DD7}" type="pres">
      <dgm:prSet presAssocID="{7328826E-D652-4779-B3BD-FB1DED84CA0D}" presName="rootText" presStyleLbl="node4" presStyleIdx="4" presStyleCnt="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3A19482-C7B6-45E7-8437-9B8E7E936208}" type="pres">
      <dgm:prSet presAssocID="{7328826E-D652-4779-B3BD-FB1DED84CA0D}" presName="rootConnector" presStyleLbl="node4" presStyleIdx="4" presStyleCnt="7"/>
      <dgm:spPr/>
      <dgm:t>
        <a:bodyPr/>
        <a:lstStyle/>
        <a:p>
          <a:endParaRPr lang="es-MX"/>
        </a:p>
      </dgm:t>
    </dgm:pt>
    <dgm:pt modelId="{9E71E472-14AF-45FC-9122-2F256ADA7CDF}" type="pres">
      <dgm:prSet presAssocID="{7328826E-D652-4779-B3BD-FB1DED84CA0D}" presName="hierChild4" presStyleCnt="0"/>
      <dgm:spPr/>
    </dgm:pt>
    <dgm:pt modelId="{3208666C-98B9-458C-A756-C610E4BA518B}" type="pres">
      <dgm:prSet presAssocID="{7328826E-D652-4779-B3BD-FB1DED84CA0D}" presName="hierChild5" presStyleCnt="0"/>
      <dgm:spPr/>
    </dgm:pt>
    <dgm:pt modelId="{7C1F4810-B694-4AB5-9392-234046E9BE91}" type="pres">
      <dgm:prSet presAssocID="{CFF2AFAE-AB28-495C-8714-2BE94A3F7984}" presName="hierChild5" presStyleCnt="0"/>
      <dgm:spPr/>
    </dgm:pt>
    <dgm:pt modelId="{FA3998D5-B8DF-44EB-8972-1F66276E874C}" type="pres">
      <dgm:prSet presAssocID="{7DD8C377-9322-444E-AB69-A5828AA3A32B}" presName="Name37" presStyleLbl="parChTrans1D3" presStyleIdx="4" presStyleCnt="5"/>
      <dgm:spPr/>
      <dgm:t>
        <a:bodyPr/>
        <a:lstStyle/>
        <a:p>
          <a:endParaRPr lang="es-MX"/>
        </a:p>
      </dgm:t>
    </dgm:pt>
    <dgm:pt modelId="{4ACEC8C5-4450-45D4-8B68-872C28F33145}" type="pres">
      <dgm:prSet presAssocID="{B6A5A5D6-56B6-4078-A3D9-8232DAEA34DF}" presName="hierRoot2" presStyleCnt="0">
        <dgm:presLayoutVars>
          <dgm:hierBranch val="init"/>
        </dgm:presLayoutVars>
      </dgm:prSet>
      <dgm:spPr/>
    </dgm:pt>
    <dgm:pt modelId="{296CCD64-D237-41E1-B423-2ABB53AE00B7}" type="pres">
      <dgm:prSet presAssocID="{B6A5A5D6-56B6-4078-A3D9-8232DAEA34DF}" presName="rootComposite" presStyleCnt="0"/>
      <dgm:spPr/>
    </dgm:pt>
    <dgm:pt modelId="{586AA170-C52B-42A2-B980-3C461AC7F68D}" type="pres">
      <dgm:prSet presAssocID="{B6A5A5D6-56B6-4078-A3D9-8232DAEA34DF}" presName="rootText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8BD2D881-890E-4417-AC99-7B833DC7AF9A}" type="pres">
      <dgm:prSet presAssocID="{B6A5A5D6-56B6-4078-A3D9-8232DAEA34DF}" presName="rootConnector" presStyleLbl="node3" presStyleIdx="4" presStyleCnt="5"/>
      <dgm:spPr/>
      <dgm:t>
        <a:bodyPr/>
        <a:lstStyle/>
        <a:p>
          <a:endParaRPr lang="es-MX"/>
        </a:p>
      </dgm:t>
    </dgm:pt>
    <dgm:pt modelId="{7916A577-4678-42B6-BFB9-FE1C316A3495}" type="pres">
      <dgm:prSet presAssocID="{B6A5A5D6-56B6-4078-A3D9-8232DAEA34DF}" presName="hierChild4" presStyleCnt="0"/>
      <dgm:spPr/>
    </dgm:pt>
    <dgm:pt modelId="{7FAB6BAD-1A11-42F1-870F-268379B83595}" type="pres">
      <dgm:prSet presAssocID="{E08CEA12-CCED-4938-B4E4-5041F81309CD}" presName="Name37" presStyleLbl="parChTrans1D4" presStyleIdx="5" presStyleCnt="7"/>
      <dgm:spPr/>
      <dgm:t>
        <a:bodyPr/>
        <a:lstStyle/>
        <a:p>
          <a:endParaRPr lang="es-MX"/>
        </a:p>
      </dgm:t>
    </dgm:pt>
    <dgm:pt modelId="{D2F1906C-B038-4EAE-83FE-DE0B42C8595E}" type="pres">
      <dgm:prSet presAssocID="{DE3598E5-D65C-4631-8A37-1BEE956C3D15}" presName="hierRoot2" presStyleCnt="0">
        <dgm:presLayoutVars>
          <dgm:hierBranch val="init"/>
        </dgm:presLayoutVars>
      </dgm:prSet>
      <dgm:spPr/>
    </dgm:pt>
    <dgm:pt modelId="{45178634-7D42-4A04-9D95-44AC6DF96B03}" type="pres">
      <dgm:prSet presAssocID="{DE3598E5-D65C-4631-8A37-1BEE956C3D15}" presName="rootComposite" presStyleCnt="0"/>
      <dgm:spPr/>
    </dgm:pt>
    <dgm:pt modelId="{C2BBF0A8-32AF-4361-BBE9-4D86FF484382}" type="pres">
      <dgm:prSet presAssocID="{DE3598E5-D65C-4631-8A37-1BEE956C3D15}" presName="rootText" presStyleLbl="node4" presStyleIdx="5" presStyleCnt="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5801712B-B9F6-4D1A-ADF9-5E1740D5CA11}" type="pres">
      <dgm:prSet presAssocID="{DE3598E5-D65C-4631-8A37-1BEE956C3D15}" presName="rootConnector" presStyleLbl="node4" presStyleIdx="5" presStyleCnt="7"/>
      <dgm:spPr/>
      <dgm:t>
        <a:bodyPr/>
        <a:lstStyle/>
        <a:p>
          <a:endParaRPr lang="es-MX"/>
        </a:p>
      </dgm:t>
    </dgm:pt>
    <dgm:pt modelId="{CDF22330-26D9-4EA1-A6F0-75BDE04085AB}" type="pres">
      <dgm:prSet presAssocID="{DE3598E5-D65C-4631-8A37-1BEE956C3D15}" presName="hierChild4" presStyleCnt="0"/>
      <dgm:spPr/>
    </dgm:pt>
    <dgm:pt modelId="{A2AFE2D5-CB00-4B80-B203-862E8F87C7FD}" type="pres">
      <dgm:prSet presAssocID="{804072A6-B5E9-44F2-8D58-1E7B1CE17D16}" presName="Name37" presStyleLbl="parChTrans1D4" presStyleIdx="6" presStyleCnt="7"/>
      <dgm:spPr/>
      <dgm:t>
        <a:bodyPr/>
        <a:lstStyle/>
        <a:p>
          <a:endParaRPr lang="es-MX"/>
        </a:p>
      </dgm:t>
    </dgm:pt>
    <dgm:pt modelId="{F40C6E0C-8B0A-4972-8285-AD37D431DB2D}" type="pres">
      <dgm:prSet presAssocID="{8194C7E9-6760-4A6E-A2F7-67670351D59A}" presName="hierRoot2" presStyleCnt="0">
        <dgm:presLayoutVars>
          <dgm:hierBranch val="init"/>
        </dgm:presLayoutVars>
      </dgm:prSet>
      <dgm:spPr/>
    </dgm:pt>
    <dgm:pt modelId="{F263AA62-7677-4D03-BADB-58D49B3BA633}" type="pres">
      <dgm:prSet presAssocID="{8194C7E9-6760-4A6E-A2F7-67670351D59A}" presName="rootComposite" presStyleCnt="0"/>
      <dgm:spPr/>
    </dgm:pt>
    <dgm:pt modelId="{4A5F7393-3E42-4401-9130-D2801A6CDC12}" type="pres">
      <dgm:prSet presAssocID="{8194C7E9-6760-4A6E-A2F7-67670351D59A}" presName="rootText" presStyleLbl="node4" presStyleIdx="6" presStyleCnt="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07FE6B36-5E69-41C0-899C-67556ADB8978}" type="pres">
      <dgm:prSet presAssocID="{8194C7E9-6760-4A6E-A2F7-67670351D59A}" presName="rootConnector" presStyleLbl="node4" presStyleIdx="6" presStyleCnt="7"/>
      <dgm:spPr/>
      <dgm:t>
        <a:bodyPr/>
        <a:lstStyle/>
        <a:p>
          <a:endParaRPr lang="es-MX"/>
        </a:p>
      </dgm:t>
    </dgm:pt>
    <dgm:pt modelId="{FAB89D42-D2FD-4FF1-B484-2175A0499FEA}" type="pres">
      <dgm:prSet presAssocID="{8194C7E9-6760-4A6E-A2F7-67670351D59A}" presName="hierChild4" presStyleCnt="0"/>
      <dgm:spPr/>
    </dgm:pt>
    <dgm:pt modelId="{7A99BF75-619D-4913-B359-6DEF2B6E5FB2}" type="pres">
      <dgm:prSet presAssocID="{8194C7E9-6760-4A6E-A2F7-67670351D59A}" presName="hierChild5" presStyleCnt="0"/>
      <dgm:spPr/>
    </dgm:pt>
    <dgm:pt modelId="{A8A2BA7C-B011-4920-9B1E-F5825FD1AEC7}" type="pres">
      <dgm:prSet presAssocID="{DE3598E5-D65C-4631-8A37-1BEE956C3D15}" presName="hierChild5" presStyleCnt="0"/>
      <dgm:spPr/>
    </dgm:pt>
    <dgm:pt modelId="{F2F753E8-D24F-491B-8DEB-790D3C26A4C1}" type="pres">
      <dgm:prSet presAssocID="{B6A5A5D6-56B6-4078-A3D9-8232DAEA34DF}" presName="hierChild5" presStyleCnt="0"/>
      <dgm:spPr/>
    </dgm:pt>
    <dgm:pt modelId="{85877DCC-F28F-4580-9430-A68AA2B396BD}" type="pres">
      <dgm:prSet presAssocID="{96F92195-F871-4FD0-9FD8-41B669995BBC}" presName="hierChild5" presStyleCnt="0"/>
      <dgm:spPr/>
    </dgm:pt>
    <dgm:pt modelId="{E0A75231-87E8-4A2F-AB45-699C6E0329F5}" type="pres">
      <dgm:prSet presAssocID="{4224D86B-9513-44D3-9E94-DDE81E3BDF7B}" presName="hierChild3" presStyleCnt="0"/>
      <dgm:spPr/>
    </dgm:pt>
  </dgm:ptLst>
  <dgm:cxnLst>
    <dgm:cxn modelId="{EAFA374C-F17D-4F9C-ABA0-A606DB70FDE4}" srcId="{96F92195-F871-4FD0-9FD8-41B669995BBC}" destId="{CFF2AFAE-AB28-495C-8714-2BE94A3F7984}" srcOrd="0" destOrd="0" parTransId="{C43C9E25-FFCD-4D3D-9A79-7A37609E14E7}" sibTransId="{5CE125E0-F4AD-4F4D-BE22-BD15DEB1133C}"/>
    <dgm:cxn modelId="{A681D53E-3C29-4283-9C81-41B3F7434A7E}" type="presOf" srcId="{A77CF22B-C340-43AE-9D9A-547093AD9F7A}" destId="{049222B4-A4DE-42A5-BB53-FB5B0CD9BE3A}" srcOrd="0" destOrd="0" presId="urn:microsoft.com/office/officeart/2005/8/layout/orgChart1"/>
    <dgm:cxn modelId="{D2FABA9E-AF64-4FF4-8E65-00C315C8476B}" type="presOf" srcId="{96F92195-F871-4FD0-9FD8-41B669995BBC}" destId="{1E36BD25-795C-49D9-9C61-BD9E5872649B}" srcOrd="1" destOrd="0" presId="urn:microsoft.com/office/officeart/2005/8/layout/orgChart1"/>
    <dgm:cxn modelId="{1C80F039-3087-41B0-9E1A-FC058950716E}" type="presOf" srcId="{363D8BF5-2759-499E-A632-4AFE11429467}" destId="{4A44123D-26F9-4151-B0AE-AB58A5C758B8}" srcOrd="0" destOrd="0" presId="urn:microsoft.com/office/officeart/2005/8/layout/orgChart1"/>
    <dgm:cxn modelId="{4DCF681C-D60C-4376-8B85-3E21A1F3E9D7}" type="presOf" srcId="{4A79DAC5-492F-4531-95E5-41C540282023}" destId="{732D3988-CF1C-4856-9EC2-0A6F4DFD4E67}" srcOrd="0" destOrd="0" presId="urn:microsoft.com/office/officeart/2005/8/layout/orgChart1"/>
    <dgm:cxn modelId="{9DCF1FAA-321F-454F-95DC-F96CEF875E9B}" srcId="{7AE23436-4A29-4DD7-ADE8-BCA7498B644D}" destId="{1199AD7F-7363-429F-B9EF-47C6477D8BB8}" srcOrd="0" destOrd="0" parTransId="{8DC19734-B3F3-4D4D-9DF6-B006F291BE1B}" sibTransId="{10C507C4-CC03-47FE-BF7F-B6301C998F8F}"/>
    <dgm:cxn modelId="{061DD516-80F2-4197-ADF0-E3AADB8CF52C}" type="presOf" srcId="{5C62E3E1-0996-45A3-938B-58065BDA01FB}" destId="{70FCD5D5-8C02-4BBC-9C11-9E03D847A914}" srcOrd="0" destOrd="0" presId="urn:microsoft.com/office/officeart/2005/8/layout/orgChart1"/>
    <dgm:cxn modelId="{5263BB7A-7B6F-428A-8C3B-1FD142335655}" type="presOf" srcId="{EBC779F8-87C7-48BC-A14D-5C2B99B15CBE}" destId="{B6144F35-AA70-4F6C-B1BD-F7F57675272B}" srcOrd="1" destOrd="0" presId="urn:microsoft.com/office/officeart/2005/8/layout/orgChart1"/>
    <dgm:cxn modelId="{AACA088C-1688-43FC-B335-2340730AD5EF}" type="presOf" srcId="{CFF2AFAE-AB28-495C-8714-2BE94A3F7984}" destId="{510ED18F-C2EB-4E42-AA66-49B588F8A064}" srcOrd="0" destOrd="0" presId="urn:microsoft.com/office/officeart/2005/8/layout/orgChart1"/>
    <dgm:cxn modelId="{A42F4802-4668-414A-BACF-A9550A6795B8}" type="presOf" srcId="{EAA91D26-7434-4B2D-8359-97B8F078E9DD}" destId="{C02816EB-50FE-481F-856A-F99FCD699565}" srcOrd="1" destOrd="0" presId="urn:microsoft.com/office/officeart/2005/8/layout/orgChart1"/>
    <dgm:cxn modelId="{3150E445-6DDA-4536-AD44-F67AD0068BD5}" type="presOf" srcId="{4224D86B-9513-44D3-9E94-DDE81E3BDF7B}" destId="{56E53CB5-3494-4349-BDFC-6BA0C09D61B6}" srcOrd="0" destOrd="0" presId="urn:microsoft.com/office/officeart/2005/8/layout/orgChart1"/>
    <dgm:cxn modelId="{ECB11F43-AE11-4283-9C0E-B1A67E4CAF4F}" srcId="{4A79DAC5-492F-4531-95E5-41C540282023}" destId="{EAA91D26-7434-4B2D-8359-97B8F078E9DD}" srcOrd="0" destOrd="0" parTransId="{2ACEAF35-2FA2-4A91-BB30-A0B952BA8754}" sibTransId="{58134876-6452-4C67-82CE-9766915103AB}"/>
    <dgm:cxn modelId="{06ED4AE1-D833-44C5-9CCB-5FBC10897762}" type="presOf" srcId="{C43C9E25-FFCD-4D3D-9A79-7A37609E14E7}" destId="{E1961A61-C2E0-4DDF-9903-6DB053773362}" srcOrd="0" destOrd="0" presId="urn:microsoft.com/office/officeart/2005/8/layout/orgChart1"/>
    <dgm:cxn modelId="{D36FB455-DFE7-426A-B39C-4673B15EF6C1}" type="presOf" srcId="{4224D86B-9513-44D3-9E94-DDE81E3BDF7B}" destId="{7213EFB2-7D69-4955-849C-651E745AC163}" srcOrd="1" destOrd="0" presId="urn:microsoft.com/office/officeart/2005/8/layout/orgChart1"/>
    <dgm:cxn modelId="{D6C787BE-49B1-4AC0-9ED9-17D7618EE6E9}" type="presOf" srcId="{E08CEA12-CCED-4938-B4E4-5041F81309CD}" destId="{7FAB6BAD-1A11-42F1-870F-268379B83595}" srcOrd="0" destOrd="0" presId="urn:microsoft.com/office/officeart/2005/8/layout/orgChart1"/>
    <dgm:cxn modelId="{B6533A87-AF1D-4C26-B47A-0097692B6E5B}" srcId="{CFF2AFAE-AB28-495C-8714-2BE94A3F7984}" destId="{7328826E-D652-4779-B3BD-FB1DED84CA0D}" srcOrd="0" destOrd="0" parTransId="{39F8D58E-AB67-4BF7-90BC-8059FCCA2709}" sibTransId="{9AD4B1C6-387F-47FC-B1A9-2DF568DB74E2}"/>
    <dgm:cxn modelId="{0B33DF77-FBDC-4117-8A10-5AB725C370F3}" type="presOf" srcId="{8194C7E9-6760-4A6E-A2F7-67670351D59A}" destId="{07FE6B36-5E69-41C0-899C-67556ADB8978}" srcOrd="1" destOrd="0" presId="urn:microsoft.com/office/officeart/2005/8/layout/orgChart1"/>
    <dgm:cxn modelId="{4F211CD2-503A-44AC-913F-B84C73B26245}" type="presOf" srcId="{2CAFAEB9-D505-43CD-9D6A-54B085BE64DB}" destId="{22126749-A5FB-4EF9-BFBB-DE963EA8115E}" srcOrd="0" destOrd="0" presId="urn:microsoft.com/office/officeart/2005/8/layout/orgChart1"/>
    <dgm:cxn modelId="{83E2FFCF-81CB-473A-B71C-72CB61DD208E}" srcId="{4224D86B-9513-44D3-9E94-DDE81E3BDF7B}" destId="{96F92195-F871-4FD0-9FD8-41B669995BBC}" srcOrd="2" destOrd="0" parTransId="{B1A4A143-54BF-4B2F-97C1-3985DF1B6D84}" sibTransId="{07F5CD27-3D95-492F-B444-FB2E378D4E62}"/>
    <dgm:cxn modelId="{FAAB2ACE-221B-4AF4-9DC9-2B2BF7F9DA3C}" type="presOf" srcId="{4A79DAC5-492F-4531-95E5-41C540282023}" destId="{82B84614-48F9-4562-AC2D-C87FCF27AD43}" srcOrd="1" destOrd="0" presId="urn:microsoft.com/office/officeart/2005/8/layout/orgChart1"/>
    <dgm:cxn modelId="{61C05B65-11FB-41F5-94F7-2FA04356B363}" srcId="{DE3598E5-D65C-4631-8A37-1BEE956C3D15}" destId="{8194C7E9-6760-4A6E-A2F7-67670351D59A}" srcOrd="0" destOrd="0" parTransId="{804072A6-B5E9-44F2-8D58-1E7B1CE17D16}" sibTransId="{5BC20497-8C33-4A1F-AF79-10E7210F5BF1}"/>
    <dgm:cxn modelId="{08416BBD-4ECB-4900-90DB-746F8E8275BF}" type="presOf" srcId="{EF02E54C-1F04-4545-97F1-B903D0EEC0AC}" destId="{A502B120-8E0D-469F-B75C-22EFED7F4E5A}" srcOrd="0" destOrd="0" presId="urn:microsoft.com/office/officeart/2005/8/layout/orgChart1"/>
    <dgm:cxn modelId="{AD508822-B04D-415D-9DE8-125605C3B037}" srcId="{1199AD7F-7363-429F-B9EF-47C6477D8BB8}" destId="{A77CF22B-C340-43AE-9D9A-547093AD9F7A}" srcOrd="1" destOrd="0" parTransId="{943CB384-B580-429B-807B-AC2E31F8832D}" sibTransId="{3282405F-C1AD-4FC0-8626-37DA37C6FBBF}"/>
    <dgm:cxn modelId="{93523215-AC99-423A-AD23-7C7D3EE0C062}" type="presOf" srcId="{EF02E54C-1F04-4545-97F1-B903D0EEC0AC}" destId="{4982EFE3-D22C-4447-A6D2-095154ACE9D7}" srcOrd="1" destOrd="0" presId="urn:microsoft.com/office/officeart/2005/8/layout/orgChart1"/>
    <dgm:cxn modelId="{E6EA2F89-0D00-4A75-A1B8-CC0CB84E087C}" type="presOf" srcId="{1199AD7F-7363-429F-B9EF-47C6477D8BB8}" destId="{11634736-F043-47F1-AFC3-74B6BEBE0ACA}" srcOrd="1" destOrd="0" presId="urn:microsoft.com/office/officeart/2005/8/layout/orgChart1"/>
    <dgm:cxn modelId="{A7B15E8C-CA9B-4A31-834C-C81B1BB6D97B}" type="presOf" srcId="{EAA91D26-7434-4B2D-8359-97B8F078E9DD}" destId="{72CF9096-8B79-49DC-945A-41580F85D43D}" srcOrd="0" destOrd="0" presId="urn:microsoft.com/office/officeart/2005/8/layout/orgChart1"/>
    <dgm:cxn modelId="{F114406E-03B1-49E7-952B-3D18891F31AF}" srcId="{7AE23436-4A29-4DD7-ADE8-BCA7498B644D}" destId="{7FF3E8FE-7867-432C-97DC-5A26E074E09F}" srcOrd="1" destOrd="0" parTransId="{5C62E3E1-0996-45A3-938B-58065BDA01FB}" sibTransId="{649C2956-BCE5-4FFD-AAF4-7F8B9D3F608A}"/>
    <dgm:cxn modelId="{64388B15-BB78-470B-89C9-BCD30BDB8641}" srcId="{96F92195-F871-4FD0-9FD8-41B669995BBC}" destId="{B6A5A5D6-56B6-4078-A3D9-8232DAEA34DF}" srcOrd="1" destOrd="0" parTransId="{7DD8C377-9322-444E-AB69-A5828AA3A32B}" sibTransId="{F9C61B76-8731-4D13-99AE-E514F54C2A23}"/>
    <dgm:cxn modelId="{B99B268E-5DA4-4BB9-8EB6-4234FEBE743E}" type="presOf" srcId="{CFF2AFAE-AB28-495C-8714-2BE94A3F7984}" destId="{E16C81F8-86ED-4C23-9265-E5730F1C5490}" srcOrd="1" destOrd="0" presId="urn:microsoft.com/office/officeart/2005/8/layout/orgChart1"/>
    <dgm:cxn modelId="{854A07A8-F575-4EB9-BFD2-C8566526FA76}" srcId="{1199AD7F-7363-429F-B9EF-47C6477D8BB8}" destId="{4A79DAC5-492F-4531-95E5-41C540282023}" srcOrd="0" destOrd="0" parTransId="{674CAD1E-E920-4F71-BE1C-1D22510C1001}" sibTransId="{C4537744-B049-4F29-9E48-FA4C3CF658B7}"/>
    <dgm:cxn modelId="{4ACC422B-36C8-4442-BBDA-B372037D09D1}" type="presOf" srcId="{B1A4A143-54BF-4B2F-97C1-3985DF1B6D84}" destId="{C60F77BD-33A9-4639-86CF-F52E6280E6B4}" srcOrd="0" destOrd="0" presId="urn:microsoft.com/office/officeart/2005/8/layout/orgChart1"/>
    <dgm:cxn modelId="{10702D5E-7F64-46AD-89CF-560A23E5079C}" type="presOf" srcId="{7DD8C377-9322-444E-AB69-A5828AA3A32B}" destId="{FA3998D5-B8DF-44EB-8972-1F66276E874C}" srcOrd="0" destOrd="0" presId="urn:microsoft.com/office/officeart/2005/8/layout/orgChart1"/>
    <dgm:cxn modelId="{DD433F3C-B5FE-4EC2-9D69-E9DBDEC0C8E2}" type="presOf" srcId="{7328826E-D652-4779-B3BD-FB1DED84CA0D}" destId="{A86B3316-F747-407A-A6FF-9868D4FE9DD7}" srcOrd="0" destOrd="0" presId="urn:microsoft.com/office/officeart/2005/8/layout/orgChart1"/>
    <dgm:cxn modelId="{5A26C18F-1C73-4C28-9975-E66F7FA89F85}" type="presOf" srcId="{674CAD1E-E920-4F71-BE1C-1D22510C1001}" destId="{5A18A959-C6ED-4196-8FD5-3AEB743D64FF}" srcOrd="0" destOrd="0" presId="urn:microsoft.com/office/officeart/2005/8/layout/orgChart1"/>
    <dgm:cxn modelId="{53A33CD8-4D2A-4772-9076-41785E8D5EAB}" type="presOf" srcId="{8194C7E9-6760-4A6E-A2F7-67670351D59A}" destId="{4A5F7393-3E42-4401-9130-D2801A6CDC12}" srcOrd="0" destOrd="0" presId="urn:microsoft.com/office/officeart/2005/8/layout/orgChart1"/>
    <dgm:cxn modelId="{658B231C-BC97-4957-9B6E-0FC80EF408DF}" srcId="{B6A5A5D6-56B6-4078-A3D9-8232DAEA34DF}" destId="{DE3598E5-D65C-4631-8A37-1BEE956C3D15}" srcOrd="0" destOrd="0" parTransId="{E08CEA12-CCED-4938-B4E4-5041F81309CD}" sibTransId="{826733DA-ED0F-487E-8D60-5878BA8C6DB1}"/>
    <dgm:cxn modelId="{420EFCB1-629B-442E-B89D-4E42CA797AAD}" type="presOf" srcId="{EBC779F8-87C7-48BC-A14D-5C2B99B15CBE}" destId="{FA9652DA-ECCB-4630-A892-E26DAC313795}" srcOrd="0" destOrd="0" presId="urn:microsoft.com/office/officeart/2005/8/layout/orgChart1"/>
    <dgm:cxn modelId="{C67F07F7-45A3-46F6-9721-B63BA931C525}" srcId="{7AE23436-4A29-4DD7-ADE8-BCA7498B644D}" destId="{EBC779F8-87C7-48BC-A14D-5C2B99B15CBE}" srcOrd="2" destOrd="0" parTransId="{363D8BF5-2759-499E-A632-4AFE11429467}" sibTransId="{C567F1A8-6176-4894-9FBA-F557719AEBBB}"/>
    <dgm:cxn modelId="{095E9EB4-87E7-4876-B097-56F7DAC6878D}" type="presOf" srcId="{BA4EFA2C-C9C6-4290-BE0E-48774A4C6058}" destId="{EAC9EB01-5E46-4381-9F37-EB908F8FC860}" srcOrd="0" destOrd="0" presId="urn:microsoft.com/office/officeart/2005/8/layout/orgChart1"/>
    <dgm:cxn modelId="{7E0D0526-D33C-46C2-B630-B589ED605370}" type="presOf" srcId="{A77CF22B-C340-43AE-9D9A-547093AD9F7A}" destId="{ADCD86DD-260E-47BE-A404-42FBAF869DB8}" srcOrd="1" destOrd="0" presId="urn:microsoft.com/office/officeart/2005/8/layout/orgChart1"/>
    <dgm:cxn modelId="{F4C0EE80-5848-41D0-B619-F6C6AFC5C971}" type="presOf" srcId="{7FF3E8FE-7867-432C-97DC-5A26E074E09F}" destId="{A9EE9561-D79B-4D21-A453-798CAC55E90C}" srcOrd="1" destOrd="0" presId="urn:microsoft.com/office/officeart/2005/8/layout/orgChart1"/>
    <dgm:cxn modelId="{473C819F-8E96-4C74-8CD8-BD8D889C5D78}" type="presOf" srcId="{7FF3E8FE-7867-432C-97DC-5A26E074E09F}" destId="{AE98387C-B251-4851-A6AF-1200E58A01C4}" srcOrd="0" destOrd="0" presId="urn:microsoft.com/office/officeart/2005/8/layout/orgChart1"/>
    <dgm:cxn modelId="{4E1BEC04-E5EC-40BB-A1A1-F68B4C6AB94E}" type="presOf" srcId="{943CB384-B580-429B-807B-AC2E31F8832D}" destId="{23E83509-DAF9-4539-86C7-2AF6AA31AE24}" srcOrd="0" destOrd="0" presId="urn:microsoft.com/office/officeart/2005/8/layout/orgChart1"/>
    <dgm:cxn modelId="{F0FF6409-778E-43B5-871D-B90E01C862AC}" type="presOf" srcId="{7AE23436-4A29-4DD7-ADE8-BCA7498B644D}" destId="{143A4C77-7A8F-49A9-99DD-41CEE9BE0362}" srcOrd="1" destOrd="0" presId="urn:microsoft.com/office/officeart/2005/8/layout/orgChart1"/>
    <dgm:cxn modelId="{19C7855D-129E-49DE-9718-802C160F34E2}" srcId="{4224D86B-9513-44D3-9E94-DDE81E3BDF7B}" destId="{7AE23436-4A29-4DD7-ADE8-BCA7498B644D}" srcOrd="0" destOrd="0" parTransId="{BA4EFA2C-C9C6-4290-BE0E-48774A4C6058}" sibTransId="{8DD00DBD-6A9E-4719-A085-A5679015C1F8}"/>
    <dgm:cxn modelId="{3D00EF0D-E033-442B-B255-E68905D441C2}" type="presOf" srcId="{2ACEAF35-2FA2-4A91-BB30-A0B952BA8754}" destId="{248772E6-6B8E-4D69-A29C-6917E07E7FFF}" srcOrd="0" destOrd="0" presId="urn:microsoft.com/office/officeart/2005/8/layout/orgChart1"/>
    <dgm:cxn modelId="{3750958C-95E1-4DB0-BA2C-7B99478BA484}" type="presOf" srcId="{8DC19734-B3F3-4D4D-9DF6-B006F291BE1B}" destId="{53F97999-9B86-4561-B81B-2B2AFAD50787}" srcOrd="0" destOrd="0" presId="urn:microsoft.com/office/officeart/2005/8/layout/orgChart1"/>
    <dgm:cxn modelId="{EF00D311-D2AB-4DFC-B22F-40954DAFDC6B}" type="presOf" srcId="{BCDB954E-0AF0-41DD-9FB4-786811343AC3}" destId="{B727C9D3-0A96-41D8-BD39-D51438C7AA99}" srcOrd="0" destOrd="0" presId="urn:microsoft.com/office/officeart/2005/8/layout/orgChart1"/>
    <dgm:cxn modelId="{55410BA7-5270-4022-9A90-58E242BC4D1C}" type="presOf" srcId="{7AE23436-4A29-4DD7-ADE8-BCA7498B644D}" destId="{E5AF8C3E-FA04-4E87-B39F-3435CA062F18}" srcOrd="0" destOrd="0" presId="urn:microsoft.com/office/officeart/2005/8/layout/orgChart1"/>
    <dgm:cxn modelId="{767FCD39-0145-49C1-BEF2-31E3D1DD44B7}" type="presOf" srcId="{5480283A-7CB1-4512-8DDF-1BAEE726ECA1}" destId="{4ABA101E-D5E9-49EA-ADF9-CBAEBDA3F6D0}" srcOrd="1" destOrd="0" presId="urn:microsoft.com/office/officeart/2005/8/layout/orgChart1"/>
    <dgm:cxn modelId="{6EC8C0D3-3EAF-4ED7-8951-B0BC910EBB1A}" type="presOf" srcId="{1199AD7F-7363-429F-B9EF-47C6477D8BB8}" destId="{C7A51317-DE54-4AC6-9D8E-9A1411B18FE1}" srcOrd="0" destOrd="0" presId="urn:microsoft.com/office/officeart/2005/8/layout/orgChart1"/>
    <dgm:cxn modelId="{DD705D5E-84B2-486E-8A87-908CF53A848D}" type="presOf" srcId="{B6A5A5D6-56B6-4078-A3D9-8232DAEA34DF}" destId="{586AA170-C52B-42A2-B980-3C461AC7F68D}" srcOrd="0" destOrd="0" presId="urn:microsoft.com/office/officeart/2005/8/layout/orgChart1"/>
    <dgm:cxn modelId="{2252C351-D5FD-49D4-AB03-B9B995EDB4C4}" type="presOf" srcId="{DE3598E5-D65C-4631-8A37-1BEE956C3D15}" destId="{5801712B-B9F6-4D1A-ADF9-5E1740D5CA11}" srcOrd="1" destOrd="0" presId="urn:microsoft.com/office/officeart/2005/8/layout/orgChart1"/>
    <dgm:cxn modelId="{4D3B88BF-C8F4-404C-BC2F-5FA388648EFF}" type="presOf" srcId="{804072A6-B5E9-44F2-8D58-1E7B1CE17D16}" destId="{A2AFE2D5-CB00-4B80-B203-862E8F87C7FD}" srcOrd="0" destOrd="0" presId="urn:microsoft.com/office/officeart/2005/8/layout/orgChart1"/>
    <dgm:cxn modelId="{9937D63D-BB59-41DC-B3AB-8CA9FA7ACBB0}" type="presOf" srcId="{39F8D58E-AB67-4BF7-90BC-8059FCCA2709}" destId="{0D3F23D7-BBEC-414A-891A-AA0A3EB1819D}" srcOrd="0" destOrd="0" presId="urn:microsoft.com/office/officeart/2005/8/layout/orgChart1"/>
    <dgm:cxn modelId="{9B08E53E-D927-4727-AC06-3AB2F1E8C477}" type="presOf" srcId="{200B2ACC-D5E2-4A67-A03D-9B5F12ED2700}" destId="{2E5C5621-A111-4267-BED1-4B6BAF0A899C}" srcOrd="0" destOrd="0" presId="urn:microsoft.com/office/officeart/2005/8/layout/orgChart1"/>
    <dgm:cxn modelId="{0D060248-7595-4F2D-9CF8-D27361769B64}" type="presOf" srcId="{DE3598E5-D65C-4631-8A37-1BEE956C3D15}" destId="{C2BBF0A8-32AF-4361-BBE9-4D86FF484382}" srcOrd="0" destOrd="0" presId="urn:microsoft.com/office/officeart/2005/8/layout/orgChart1"/>
    <dgm:cxn modelId="{72FF6ED9-C8E4-412E-8F56-8B3CE8A38F7E}" type="presOf" srcId="{96F92195-F871-4FD0-9FD8-41B669995BBC}" destId="{BF7F6155-1BED-426B-8116-C509341C4DE5}" srcOrd="0" destOrd="0" presId="urn:microsoft.com/office/officeart/2005/8/layout/orgChart1"/>
    <dgm:cxn modelId="{B1E6FFE2-E87D-4FAB-85E1-622D158F8A6D}" type="presOf" srcId="{B6A5A5D6-56B6-4078-A3D9-8232DAEA34DF}" destId="{8BD2D881-890E-4417-AC99-7B833DC7AF9A}" srcOrd="1" destOrd="0" presId="urn:microsoft.com/office/officeart/2005/8/layout/orgChart1"/>
    <dgm:cxn modelId="{1DBC138D-C7CC-40F4-8F61-C575DD1B52CD}" srcId="{2CAFAEB9-D505-43CD-9D6A-54B085BE64DB}" destId="{4224D86B-9513-44D3-9E94-DDE81E3BDF7B}" srcOrd="0" destOrd="0" parTransId="{4C0AB31D-7C6F-4835-9BDE-2D73E832AF76}" sibTransId="{F129C9AD-2643-4AD1-A483-D91B5F861CDD}"/>
    <dgm:cxn modelId="{E73614EE-624D-48E5-A6A3-9560173B7650}" type="presOf" srcId="{5480283A-7CB1-4512-8DDF-1BAEE726ECA1}" destId="{A890C5D2-4E9B-434B-ADFE-DFB96224275B}" srcOrd="0" destOrd="0" presId="urn:microsoft.com/office/officeart/2005/8/layout/orgChart1"/>
    <dgm:cxn modelId="{D00EA8E2-575D-4B52-A088-AB2E68372133}" srcId="{A77CF22B-C340-43AE-9D9A-547093AD9F7A}" destId="{5480283A-7CB1-4512-8DDF-1BAEE726ECA1}" srcOrd="0" destOrd="0" parTransId="{BCDB954E-0AF0-41DD-9FB4-786811343AC3}" sibTransId="{1F7E66E0-9F2B-4F54-B6AC-438D91C7B610}"/>
    <dgm:cxn modelId="{A4A23F77-40C5-41D3-BBD0-071218D5A795}" srcId="{4224D86B-9513-44D3-9E94-DDE81E3BDF7B}" destId="{EF02E54C-1F04-4545-97F1-B903D0EEC0AC}" srcOrd="1" destOrd="0" parTransId="{200B2ACC-D5E2-4A67-A03D-9B5F12ED2700}" sibTransId="{16C85E27-5A8A-4CBC-8AC1-79EBB01C8244}"/>
    <dgm:cxn modelId="{DC3FF1F9-C203-4187-9B76-747DBB325BDE}" type="presOf" srcId="{7328826E-D652-4779-B3BD-FB1DED84CA0D}" destId="{43A19482-C7B6-45E7-8437-9B8E7E936208}" srcOrd="1" destOrd="0" presId="urn:microsoft.com/office/officeart/2005/8/layout/orgChart1"/>
    <dgm:cxn modelId="{BC7B8793-C833-4493-813E-E1110CF3CE31}" type="presParOf" srcId="{22126749-A5FB-4EF9-BFBB-DE963EA8115E}" destId="{3C6B50E5-7E66-4779-8275-F0C6DA47870F}" srcOrd="0" destOrd="0" presId="urn:microsoft.com/office/officeart/2005/8/layout/orgChart1"/>
    <dgm:cxn modelId="{4C849927-E178-403D-A511-6BBDF0557A7B}" type="presParOf" srcId="{3C6B50E5-7E66-4779-8275-F0C6DA47870F}" destId="{F288A939-FF4E-424B-BDFF-102C6846D1D5}" srcOrd="0" destOrd="0" presId="urn:microsoft.com/office/officeart/2005/8/layout/orgChart1"/>
    <dgm:cxn modelId="{5107347B-66F2-4493-AE47-040C993288E4}" type="presParOf" srcId="{F288A939-FF4E-424B-BDFF-102C6846D1D5}" destId="{56E53CB5-3494-4349-BDFC-6BA0C09D61B6}" srcOrd="0" destOrd="0" presId="urn:microsoft.com/office/officeart/2005/8/layout/orgChart1"/>
    <dgm:cxn modelId="{376CA0BA-AC87-4AB3-8210-FA6C19528C13}" type="presParOf" srcId="{F288A939-FF4E-424B-BDFF-102C6846D1D5}" destId="{7213EFB2-7D69-4955-849C-651E745AC163}" srcOrd="1" destOrd="0" presId="urn:microsoft.com/office/officeart/2005/8/layout/orgChart1"/>
    <dgm:cxn modelId="{F9D21F0D-D585-4074-BF6F-DA85FF2F4CF5}" type="presParOf" srcId="{3C6B50E5-7E66-4779-8275-F0C6DA47870F}" destId="{A2165185-90BE-4EF9-B413-BE1D245E74E4}" srcOrd="1" destOrd="0" presId="urn:microsoft.com/office/officeart/2005/8/layout/orgChart1"/>
    <dgm:cxn modelId="{AF35FAE1-16D5-44EE-9488-18DB78EAD714}" type="presParOf" srcId="{A2165185-90BE-4EF9-B413-BE1D245E74E4}" destId="{EAC9EB01-5E46-4381-9F37-EB908F8FC860}" srcOrd="0" destOrd="0" presId="urn:microsoft.com/office/officeart/2005/8/layout/orgChart1"/>
    <dgm:cxn modelId="{22742D3D-C31F-4ED8-A73F-F475E65E5465}" type="presParOf" srcId="{A2165185-90BE-4EF9-B413-BE1D245E74E4}" destId="{3239B617-2DE1-4B4A-AB9A-033D5F7742D2}" srcOrd="1" destOrd="0" presId="urn:microsoft.com/office/officeart/2005/8/layout/orgChart1"/>
    <dgm:cxn modelId="{03DE842B-8FE3-44C7-91E7-B00B655699BB}" type="presParOf" srcId="{3239B617-2DE1-4B4A-AB9A-033D5F7742D2}" destId="{6012B0F7-7A5A-45C7-B577-428D75638F33}" srcOrd="0" destOrd="0" presId="urn:microsoft.com/office/officeart/2005/8/layout/orgChart1"/>
    <dgm:cxn modelId="{DD7A5C4D-2AC9-427B-8ADF-BDBC4458FCA4}" type="presParOf" srcId="{6012B0F7-7A5A-45C7-B577-428D75638F33}" destId="{E5AF8C3E-FA04-4E87-B39F-3435CA062F18}" srcOrd="0" destOrd="0" presId="urn:microsoft.com/office/officeart/2005/8/layout/orgChart1"/>
    <dgm:cxn modelId="{086C12C5-BB79-4BF3-A9E5-27957911CB17}" type="presParOf" srcId="{6012B0F7-7A5A-45C7-B577-428D75638F33}" destId="{143A4C77-7A8F-49A9-99DD-41CEE9BE0362}" srcOrd="1" destOrd="0" presId="urn:microsoft.com/office/officeart/2005/8/layout/orgChart1"/>
    <dgm:cxn modelId="{3415BF38-C23D-4B61-9E8F-428A3EA95597}" type="presParOf" srcId="{3239B617-2DE1-4B4A-AB9A-033D5F7742D2}" destId="{45272619-961F-4C8A-B541-9DB5DA263A81}" srcOrd="1" destOrd="0" presId="urn:microsoft.com/office/officeart/2005/8/layout/orgChart1"/>
    <dgm:cxn modelId="{FA17A5E1-241D-4F76-94BB-6E5EF7E3208F}" type="presParOf" srcId="{45272619-961F-4C8A-B541-9DB5DA263A81}" destId="{53F97999-9B86-4561-B81B-2B2AFAD50787}" srcOrd="0" destOrd="0" presId="urn:microsoft.com/office/officeart/2005/8/layout/orgChart1"/>
    <dgm:cxn modelId="{B4BE3118-9D81-4095-9C88-005E6DE44FF6}" type="presParOf" srcId="{45272619-961F-4C8A-B541-9DB5DA263A81}" destId="{75C38D20-DD4E-47A6-A98B-F5D6F3229A57}" srcOrd="1" destOrd="0" presId="urn:microsoft.com/office/officeart/2005/8/layout/orgChart1"/>
    <dgm:cxn modelId="{3AFF2317-7F11-457F-9849-0AE56E7ADC42}" type="presParOf" srcId="{75C38D20-DD4E-47A6-A98B-F5D6F3229A57}" destId="{8A7451A0-F19F-4002-8B6E-C97D9C23F3C8}" srcOrd="0" destOrd="0" presId="urn:microsoft.com/office/officeart/2005/8/layout/orgChart1"/>
    <dgm:cxn modelId="{3540ED93-0524-45CB-AB1A-5CEEA8669A2E}" type="presParOf" srcId="{8A7451A0-F19F-4002-8B6E-C97D9C23F3C8}" destId="{C7A51317-DE54-4AC6-9D8E-9A1411B18FE1}" srcOrd="0" destOrd="0" presId="urn:microsoft.com/office/officeart/2005/8/layout/orgChart1"/>
    <dgm:cxn modelId="{C9D5AD3E-0A83-4C57-9CF9-D407243498D7}" type="presParOf" srcId="{8A7451A0-F19F-4002-8B6E-C97D9C23F3C8}" destId="{11634736-F043-47F1-AFC3-74B6BEBE0ACA}" srcOrd="1" destOrd="0" presId="urn:microsoft.com/office/officeart/2005/8/layout/orgChart1"/>
    <dgm:cxn modelId="{A7D161A5-E3E9-4BA7-9F60-3E95F0C1C1EC}" type="presParOf" srcId="{75C38D20-DD4E-47A6-A98B-F5D6F3229A57}" destId="{C3E65793-2CEA-4A5A-B30D-5EFC2FA8CFB0}" srcOrd="1" destOrd="0" presId="urn:microsoft.com/office/officeart/2005/8/layout/orgChart1"/>
    <dgm:cxn modelId="{2E6BE03C-E1A6-4567-AB25-2DE514DFF829}" type="presParOf" srcId="{C3E65793-2CEA-4A5A-B30D-5EFC2FA8CFB0}" destId="{5A18A959-C6ED-4196-8FD5-3AEB743D64FF}" srcOrd="0" destOrd="0" presId="urn:microsoft.com/office/officeart/2005/8/layout/orgChart1"/>
    <dgm:cxn modelId="{7BC66803-04A1-46DA-A727-865EE1FC62DB}" type="presParOf" srcId="{C3E65793-2CEA-4A5A-B30D-5EFC2FA8CFB0}" destId="{F66C8DAE-6A76-44FE-B618-A50F5F5CE5AA}" srcOrd="1" destOrd="0" presId="urn:microsoft.com/office/officeart/2005/8/layout/orgChart1"/>
    <dgm:cxn modelId="{29AFBA42-73C5-4F88-9C69-AF2578D0C6B0}" type="presParOf" srcId="{F66C8DAE-6A76-44FE-B618-A50F5F5CE5AA}" destId="{24580C0C-B5F3-47DA-878E-C5A20E8EDFC7}" srcOrd="0" destOrd="0" presId="urn:microsoft.com/office/officeart/2005/8/layout/orgChart1"/>
    <dgm:cxn modelId="{27D92F86-9A92-48EB-8A38-496EFACDECBC}" type="presParOf" srcId="{24580C0C-B5F3-47DA-878E-C5A20E8EDFC7}" destId="{732D3988-CF1C-4856-9EC2-0A6F4DFD4E67}" srcOrd="0" destOrd="0" presId="urn:microsoft.com/office/officeart/2005/8/layout/orgChart1"/>
    <dgm:cxn modelId="{0F8A8F13-F016-4204-8927-3B5265304F1F}" type="presParOf" srcId="{24580C0C-B5F3-47DA-878E-C5A20E8EDFC7}" destId="{82B84614-48F9-4562-AC2D-C87FCF27AD43}" srcOrd="1" destOrd="0" presId="urn:microsoft.com/office/officeart/2005/8/layout/orgChart1"/>
    <dgm:cxn modelId="{A9DB4CF6-EB80-46E9-BBF7-E20846AE711A}" type="presParOf" srcId="{F66C8DAE-6A76-44FE-B618-A50F5F5CE5AA}" destId="{587ACBF0-97FF-481B-BB81-2B8C86676B5C}" srcOrd="1" destOrd="0" presId="urn:microsoft.com/office/officeart/2005/8/layout/orgChart1"/>
    <dgm:cxn modelId="{A7696FB0-0DEE-4D60-836F-CB61D6554EC8}" type="presParOf" srcId="{587ACBF0-97FF-481B-BB81-2B8C86676B5C}" destId="{248772E6-6B8E-4D69-A29C-6917E07E7FFF}" srcOrd="0" destOrd="0" presId="urn:microsoft.com/office/officeart/2005/8/layout/orgChart1"/>
    <dgm:cxn modelId="{2ABB17C1-2972-4519-9594-167D09D7F70F}" type="presParOf" srcId="{587ACBF0-97FF-481B-BB81-2B8C86676B5C}" destId="{ED37D8DA-B570-4914-93A4-E3D722E8D5A0}" srcOrd="1" destOrd="0" presId="urn:microsoft.com/office/officeart/2005/8/layout/orgChart1"/>
    <dgm:cxn modelId="{934C92C6-D72F-485F-912C-D0F099254630}" type="presParOf" srcId="{ED37D8DA-B570-4914-93A4-E3D722E8D5A0}" destId="{3F6F9B42-F033-4454-9577-9567C66791F6}" srcOrd="0" destOrd="0" presId="urn:microsoft.com/office/officeart/2005/8/layout/orgChart1"/>
    <dgm:cxn modelId="{A55EDFE8-3D93-4B88-82FD-0799088F1DC4}" type="presParOf" srcId="{3F6F9B42-F033-4454-9577-9567C66791F6}" destId="{72CF9096-8B79-49DC-945A-41580F85D43D}" srcOrd="0" destOrd="0" presId="urn:microsoft.com/office/officeart/2005/8/layout/orgChart1"/>
    <dgm:cxn modelId="{FEAA00DB-6B86-4EA4-AE34-D02BFCB28157}" type="presParOf" srcId="{3F6F9B42-F033-4454-9577-9567C66791F6}" destId="{C02816EB-50FE-481F-856A-F99FCD699565}" srcOrd="1" destOrd="0" presId="urn:microsoft.com/office/officeart/2005/8/layout/orgChart1"/>
    <dgm:cxn modelId="{7ABC80D5-18D9-4852-87F7-0C72AAB3256D}" type="presParOf" srcId="{ED37D8DA-B570-4914-93A4-E3D722E8D5A0}" destId="{4466C7AA-FD7C-42B1-AE61-BD1208AD81E6}" srcOrd="1" destOrd="0" presId="urn:microsoft.com/office/officeart/2005/8/layout/orgChart1"/>
    <dgm:cxn modelId="{2BCEF015-B30C-47A1-AF02-1F434075E03A}" type="presParOf" srcId="{ED37D8DA-B570-4914-93A4-E3D722E8D5A0}" destId="{F5A2448B-4F30-4E59-AFD9-583E7A0E5F30}" srcOrd="2" destOrd="0" presId="urn:microsoft.com/office/officeart/2005/8/layout/orgChart1"/>
    <dgm:cxn modelId="{A443CE00-DBA9-4563-8CFB-6725C45061EA}" type="presParOf" srcId="{F66C8DAE-6A76-44FE-B618-A50F5F5CE5AA}" destId="{C19D8A57-16AD-4502-A8C4-0E2A9F6F1000}" srcOrd="2" destOrd="0" presId="urn:microsoft.com/office/officeart/2005/8/layout/orgChart1"/>
    <dgm:cxn modelId="{2009B56E-C43B-46D6-8410-8094D86295F0}" type="presParOf" srcId="{C3E65793-2CEA-4A5A-B30D-5EFC2FA8CFB0}" destId="{23E83509-DAF9-4539-86C7-2AF6AA31AE24}" srcOrd="2" destOrd="0" presId="urn:microsoft.com/office/officeart/2005/8/layout/orgChart1"/>
    <dgm:cxn modelId="{10A9CDB5-8500-4A4E-A4F8-612C22257304}" type="presParOf" srcId="{C3E65793-2CEA-4A5A-B30D-5EFC2FA8CFB0}" destId="{3DCB0AB9-2D90-4E51-A59C-DD2F6F4E9B3A}" srcOrd="3" destOrd="0" presId="urn:microsoft.com/office/officeart/2005/8/layout/orgChart1"/>
    <dgm:cxn modelId="{BCA01448-3D2B-48AD-9F42-D65EBE03B404}" type="presParOf" srcId="{3DCB0AB9-2D90-4E51-A59C-DD2F6F4E9B3A}" destId="{484383DB-56FE-4D1D-B12C-CC80290F3205}" srcOrd="0" destOrd="0" presId="urn:microsoft.com/office/officeart/2005/8/layout/orgChart1"/>
    <dgm:cxn modelId="{308B951B-6EFA-4A1A-90D9-62CD789B4EFE}" type="presParOf" srcId="{484383DB-56FE-4D1D-B12C-CC80290F3205}" destId="{049222B4-A4DE-42A5-BB53-FB5B0CD9BE3A}" srcOrd="0" destOrd="0" presId="urn:microsoft.com/office/officeart/2005/8/layout/orgChart1"/>
    <dgm:cxn modelId="{9E1BC684-EA16-4ADC-BB3E-91BDFA2F156C}" type="presParOf" srcId="{484383DB-56FE-4D1D-B12C-CC80290F3205}" destId="{ADCD86DD-260E-47BE-A404-42FBAF869DB8}" srcOrd="1" destOrd="0" presId="urn:microsoft.com/office/officeart/2005/8/layout/orgChart1"/>
    <dgm:cxn modelId="{8AE4E0FF-77B0-4C44-801C-C6AED562B808}" type="presParOf" srcId="{3DCB0AB9-2D90-4E51-A59C-DD2F6F4E9B3A}" destId="{B4817FA8-F3B0-4FB1-BBB7-EA45E822434D}" srcOrd="1" destOrd="0" presId="urn:microsoft.com/office/officeart/2005/8/layout/orgChart1"/>
    <dgm:cxn modelId="{F78841B2-46F5-468D-A299-60EC25CBA5B7}" type="presParOf" srcId="{B4817FA8-F3B0-4FB1-BBB7-EA45E822434D}" destId="{B727C9D3-0A96-41D8-BD39-D51438C7AA99}" srcOrd="0" destOrd="0" presId="urn:microsoft.com/office/officeart/2005/8/layout/orgChart1"/>
    <dgm:cxn modelId="{0B339779-CE65-4F2A-8973-A96E3144CA29}" type="presParOf" srcId="{B4817FA8-F3B0-4FB1-BBB7-EA45E822434D}" destId="{A804CB45-F0A7-4769-B0CA-9BDF8F91BCED}" srcOrd="1" destOrd="0" presId="urn:microsoft.com/office/officeart/2005/8/layout/orgChart1"/>
    <dgm:cxn modelId="{99E53466-4DA0-4A6E-AAB5-C498EEE1CB77}" type="presParOf" srcId="{A804CB45-F0A7-4769-B0CA-9BDF8F91BCED}" destId="{9839CC13-6A22-44AD-8C93-0369EB3A1649}" srcOrd="0" destOrd="0" presId="urn:microsoft.com/office/officeart/2005/8/layout/orgChart1"/>
    <dgm:cxn modelId="{7E1A37AB-B12E-48D9-A863-AD07342CCCF9}" type="presParOf" srcId="{9839CC13-6A22-44AD-8C93-0369EB3A1649}" destId="{A890C5D2-4E9B-434B-ADFE-DFB96224275B}" srcOrd="0" destOrd="0" presId="urn:microsoft.com/office/officeart/2005/8/layout/orgChart1"/>
    <dgm:cxn modelId="{9B51E4BD-6EAC-4824-84DE-B93BE60707D6}" type="presParOf" srcId="{9839CC13-6A22-44AD-8C93-0369EB3A1649}" destId="{4ABA101E-D5E9-49EA-ADF9-CBAEBDA3F6D0}" srcOrd="1" destOrd="0" presId="urn:microsoft.com/office/officeart/2005/8/layout/orgChart1"/>
    <dgm:cxn modelId="{E6174545-F83D-45F8-B2CE-DF5633B046CA}" type="presParOf" srcId="{A804CB45-F0A7-4769-B0CA-9BDF8F91BCED}" destId="{00876EB9-9E9A-4DF8-BF84-530DF955613E}" srcOrd="1" destOrd="0" presId="urn:microsoft.com/office/officeart/2005/8/layout/orgChart1"/>
    <dgm:cxn modelId="{A3D5D156-4C79-4A1D-A8DA-D63303B216E4}" type="presParOf" srcId="{A804CB45-F0A7-4769-B0CA-9BDF8F91BCED}" destId="{F72FBA93-F67E-48E9-9411-29C1E355C996}" srcOrd="2" destOrd="0" presId="urn:microsoft.com/office/officeart/2005/8/layout/orgChart1"/>
    <dgm:cxn modelId="{984D000E-3FD1-4019-A7FF-3360AF6AD6DB}" type="presParOf" srcId="{3DCB0AB9-2D90-4E51-A59C-DD2F6F4E9B3A}" destId="{66B0B5A3-3B1C-47C6-9C5A-113E488E93CC}" srcOrd="2" destOrd="0" presId="urn:microsoft.com/office/officeart/2005/8/layout/orgChart1"/>
    <dgm:cxn modelId="{6B938730-0870-4B3E-8445-2D862EE4286C}" type="presParOf" srcId="{75C38D20-DD4E-47A6-A98B-F5D6F3229A57}" destId="{1E3B4FF3-1B92-479B-8522-297B63AC21E2}" srcOrd="2" destOrd="0" presId="urn:microsoft.com/office/officeart/2005/8/layout/orgChart1"/>
    <dgm:cxn modelId="{A132D459-D24D-425F-BE01-9BA67ACD76D9}" type="presParOf" srcId="{45272619-961F-4C8A-B541-9DB5DA263A81}" destId="{70FCD5D5-8C02-4BBC-9C11-9E03D847A914}" srcOrd="2" destOrd="0" presId="urn:microsoft.com/office/officeart/2005/8/layout/orgChart1"/>
    <dgm:cxn modelId="{3E0FA58E-F927-41E6-BFFF-E1D1798D5F3C}" type="presParOf" srcId="{45272619-961F-4C8A-B541-9DB5DA263A81}" destId="{1BDB7A60-EDE6-4FB7-8112-152C07807AE4}" srcOrd="3" destOrd="0" presId="urn:microsoft.com/office/officeart/2005/8/layout/orgChart1"/>
    <dgm:cxn modelId="{D395100F-7A17-4EE8-9777-02A7DB7232CB}" type="presParOf" srcId="{1BDB7A60-EDE6-4FB7-8112-152C07807AE4}" destId="{35458183-F308-41E4-A82F-2827BCB33BCF}" srcOrd="0" destOrd="0" presId="urn:microsoft.com/office/officeart/2005/8/layout/orgChart1"/>
    <dgm:cxn modelId="{48FEB9C4-6019-467A-AD56-423753A8F480}" type="presParOf" srcId="{35458183-F308-41E4-A82F-2827BCB33BCF}" destId="{AE98387C-B251-4851-A6AF-1200E58A01C4}" srcOrd="0" destOrd="0" presId="urn:microsoft.com/office/officeart/2005/8/layout/orgChart1"/>
    <dgm:cxn modelId="{EB301D07-D86A-441F-BE6E-95F1CD478D53}" type="presParOf" srcId="{35458183-F308-41E4-A82F-2827BCB33BCF}" destId="{A9EE9561-D79B-4D21-A453-798CAC55E90C}" srcOrd="1" destOrd="0" presId="urn:microsoft.com/office/officeart/2005/8/layout/orgChart1"/>
    <dgm:cxn modelId="{1CB99BC8-E9DE-4E60-B601-2F9342F06FD9}" type="presParOf" srcId="{1BDB7A60-EDE6-4FB7-8112-152C07807AE4}" destId="{E5C34AAB-C495-447E-85AD-B0DFCE635337}" srcOrd="1" destOrd="0" presId="urn:microsoft.com/office/officeart/2005/8/layout/orgChart1"/>
    <dgm:cxn modelId="{A8AB3253-33FE-42E2-85D7-48AC869149CF}" type="presParOf" srcId="{1BDB7A60-EDE6-4FB7-8112-152C07807AE4}" destId="{9904B35E-7B01-4166-8663-0680B84E2F57}" srcOrd="2" destOrd="0" presId="urn:microsoft.com/office/officeart/2005/8/layout/orgChart1"/>
    <dgm:cxn modelId="{D2DC1A74-1B37-46E8-B4DF-9F48915D5871}" type="presParOf" srcId="{45272619-961F-4C8A-B541-9DB5DA263A81}" destId="{4A44123D-26F9-4151-B0AE-AB58A5C758B8}" srcOrd="4" destOrd="0" presId="urn:microsoft.com/office/officeart/2005/8/layout/orgChart1"/>
    <dgm:cxn modelId="{0D8C0BF7-0751-41F9-B19C-BE039177F863}" type="presParOf" srcId="{45272619-961F-4C8A-B541-9DB5DA263A81}" destId="{E360378B-7C78-4A8B-884E-1E65B994A4EA}" srcOrd="5" destOrd="0" presId="urn:microsoft.com/office/officeart/2005/8/layout/orgChart1"/>
    <dgm:cxn modelId="{03B64EA0-F073-4939-B05D-C586AA8061C0}" type="presParOf" srcId="{E360378B-7C78-4A8B-884E-1E65B994A4EA}" destId="{0ED1F46D-867E-4984-84E4-6656457CFEA6}" srcOrd="0" destOrd="0" presId="urn:microsoft.com/office/officeart/2005/8/layout/orgChart1"/>
    <dgm:cxn modelId="{8C79A877-0E21-4E6E-96FB-2AC273C1DC42}" type="presParOf" srcId="{0ED1F46D-867E-4984-84E4-6656457CFEA6}" destId="{FA9652DA-ECCB-4630-A892-E26DAC313795}" srcOrd="0" destOrd="0" presId="urn:microsoft.com/office/officeart/2005/8/layout/orgChart1"/>
    <dgm:cxn modelId="{F9AFB62B-8412-4813-AB12-58B70F6C5AB0}" type="presParOf" srcId="{0ED1F46D-867E-4984-84E4-6656457CFEA6}" destId="{B6144F35-AA70-4F6C-B1BD-F7F57675272B}" srcOrd="1" destOrd="0" presId="urn:microsoft.com/office/officeart/2005/8/layout/orgChart1"/>
    <dgm:cxn modelId="{996BFD0B-7B2D-441B-9917-DBFFE0DBF7F8}" type="presParOf" srcId="{E360378B-7C78-4A8B-884E-1E65B994A4EA}" destId="{3EA24711-6481-4050-970D-10E99FB06FF4}" srcOrd="1" destOrd="0" presId="urn:microsoft.com/office/officeart/2005/8/layout/orgChart1"/>
    <dgm:cxn modelId="{91A5A223-C11F-49E4-AEEF-AAF437EF2910}" type="presParOf" srcId="{E360378B-7C78-4A8B-884E-1E65B994A4EA}" destId="{82BD830D-F35E-4961-B0F5-2C60567F645A}" srcOrd="2" destOrd="0" presId="urn:microsoft.com/office/officeart/2005/8/layout/orgChart1"/>
    <dgm:cxn modelId="{64A93E33-8D94-411A-8A88-0C76C5C72F36}" type="presParOf" srcId="{3239B617-2DE1-4B4A-AB9A-033D5F7742D2}" destId="{B9150307-34C4-4741-B70C-1900F24A54B2}" srcOrd="2" destOrd="0" presId="urn:microsoft.com/office/officeart/2005/8/layout/orgChart1"/>
    <dgm:cxn modelId="{D5CE8FE0-88DD-416C-983C-B4058A113BBF}" type="presParOf" srcId="{A2165185-90BE-4EF9-B413-BE1D245E74E4}" destId="{2E5C5621-A111-4267-BED1-4B6BAF0A899C}" srcOrd="2" destOrd="0" presId="urn:microsoft.com/office/officeart/2005/8/layout/orgChart1"/>
    <dgm:cxn modelId="{DFDB7353-0317-456F-B411-1DC0A80DBAAA}" type="presParOf" srcId="{A2165185-90BE-4EF9-B413-BE1D245E74E4}" destId="{322E27DF-358B-46FC-8999-B6307D4DC919}" srcOrd="3" destOrd="0" presId="urn:microsoft.com/office/officeart/2005/8/layout/orgChart1"/>
    <dgm:cxn modelId="{40015610-FEEC-4518-8DF2-BC5D5010FAE7}" type="presParOf" srcId="{322E27DF-358B-46FC-8999-B6307D4DC919}" destId="{B607B8AA-34AB-4593-BF8B-A894A939E1C8}" srcOrd="0" destOrd="0" presId="urn:microsoft.com/office/officeart/2005/8/layout/orgChart1"/>
    <dgm:cxn modelId="{063C664A-BEF7-4992-B503-CB2F7E5F3291}" type="presParOf" srcId="{B607B8AA-34AB-4593-BF8B-A894A939E1C8}" destId="{A502B120-8E0D-469F-B75C-22EFED7F4E5A}" srcOrd="0" destOrd="0" presId="urn:microsoft.com/office/officeart/2005/8/layout/orgChart1"/>
    <dgm:cxn modelId="{D48CCD48-F7C5-48E2-BDCE-FE6EFBA357F7}" type="presParOf" srcId="{B607B8AA-34AB-4593-BF8B-A894A939E1C8}" destId="{4982EFE3-D22C-4447-A6D2-095154ACE9D7}" srcOrd="1" destOrd="0" presId="urn:microsoft.com/office/officeart/2005/8/layout/orgChart1"/>
    <dgm:cxn modelId="{71D7997C-B490-48FB-AB5D-DDCDC59909B1}" type="presParOf" srcId="{322E27DF-358B-46FC-8999-B6307D4DC919}" destId="{303853D9-B979-4514-B7CF-413944FC57B8}" srcOrd="1" destOrd="0" presId="urn:microsoft.com/office/officeart/2005/8/layout/orgChart1"/>
    <dgm:cxn modelId="{E2BA3F88-FE97-471D-AFC7-63B46B9C6E1D}" type="presParOf" srcId="{322E27DF-358B-46FC-8999-B6307D4DC919}" destId="{611E5BF0-45CA-4C38-A077-F28D9F848A00}" srcOrd="2" destOrd="0" presId="urn:microsoft.com/office/officeart/2005/8/layout/orgChart1"/>
    <dgm:cxn modelId="{6943C6AD-D718-4FAD-8D03-02B7EC2AC640}" type="presParOf" srcId="{A2165185-90BE-4EF9-B413-BE1D245E74E4}" destId="{C60F77BD-33A9-4639-86CF-F52E6280E6B4}" srcOrd="4" destOrd="0" presId="urn:microsoft.com/office/officeart/2005/8/layout/orgChart1"/>
    <dgm:cxn modelId="{15D0AD21-1751-4EFC-A6BE-16E0AF3143A3}" type="presParOf" srcId="{A2165185-90BE-4EF9-B413-BE1D245E74E4}" destId="{5E3FD024-6B63-4862-B90E-C290CA83AC0D}" srcOrd="5" destOrd="0" presId="urn:microsoft.com/office/officeart/2005/8/layout/orgChart1"/>
    <dgm:cxn modelId="{C03EEF9D-4E93-4404-BA9C-52D26BDE6E8B}" type="presParOf" srcId="{5E3FD024-6B63-4862-B90E-C290CA83AC0D}" destId="{82F61EAD-E6EF-4B21-BB85-CAF504FA48E0}" srcOrd="0" destOrd="0" presId="urn:microsoft.com/office/officeart/2005/8/layout/orgChart1"/>
    <dgm:cxn modelId="{C502591E-2186-4DF1-9213-DF7195754D5B}" type="presParOf" srcId="{82F61EAD-E6EF-4B21-BB85-CAF504FA48E0}" destId="{BF7F6155-1BED-426B-8116-C509341C4DE5}" srcOrd="0" destOrd="0" presId="urn:microsoft.com/office/officeart/2005/8/layout/orgChart1"/>
    <dgm:cxn modelId="{8DBB63EA-AE16-4928-8AA7-C2C08ADBCB23}" type="presParOf" srcId="{82F61EAD-E6EF-4B21-BB85-CAF504FA48E0}" destId="{1E36BD25-795C-49D9-9C61-BD9E5872649B}" srcOrd="1" destOrd="0" presId="urn:microsoft.com/office/officeart/2005/8/layout/orgChart1"/>
    <dgm:cxn modelId="{A4875CB7-AFDF-413C-8F68-7C1D83C285AB}" type="presParOf" srcId="{5E3FD024-6B63-4862-B90E-C290CA83AC0D}" destId="{A07E2D0F-2796-4261-A33C-E6E741636DC3}" srcOrd="1" destOrd="0" presId="urn:microsoft.com/office/officeart/2005/8/layout/orgChart1"/>
    <dgm:cxn modelId="{6DB3CB24-5906-469E-A402-53847778B90F}" type="presParOf" srcId="{A07E2D0F-2796-4261-A33C-E6E741636DC3}" destId="{E1961A61-C2E0-4DDF-9903-6DB053773362}" srcOrd="0" destOrd="0" presId="urn:microsoft.com/office/officeart/2005/8/layout/orgChart1"/>
    <dgm:cxn modelId="{96B312DB-F157-4C62-A9E0-9744207B4F31}" type="presParOf" srcId="{A07E2D0F-2796-4261-A33C-E6E741636DC3}" destId="{30DDCC82-C945-4295-BC44-9F5E151B35BB}" srcOrd="1" destOrd="0" presId="urn:microsoft.com/office/officeart/2005/8/layout/orgChart1"/>
    <dgm:cxn modelId="{E161FBD1-C876-4CB4-8ABD-88FF5021189C}" type="presParOf" srcId="{30DDCC82-C945-4295-BC44-9F5E151B35BB}" destId="{B82D34B4-A3C2-4D82-AFC5-8CA8DF10C527}" srcOrd="0" destOrd="0" presId="urn:microsoft.com/office/officeart/2005/8/layout/orgChart1"/>
    <dgm:cxn modelId="{D9C50ACC-42CC-492E-9D94-8B3B497412E3}" type="presParOf" srcId="{B82D34B4-A3C2-4D82-AFC5-8CA8DF10C527}" destId="{510ED18F-C2EB-4E42-AA66-49B588F8A064}" srcOrd="0" destOrd="0" presId="urn:microsoft.com/office/officeart/2005/8/layout/orgChart1"/>
    <dgm:cxn modelId="{034E1AA6-1A9D-415C-9457-0723885903B5}" type="presParOf" srcId="{B82D34B4-A3C2-4D82-AFC5-8CA8DF10C527}" destId="{E16C81F8-86ED-4C23-9265-E5730F1C5490}" srcOrd="1" destOrd="0" presId="urn:microsoft.com/office/officeart/2005/8/layout/orgChart1"/>
    <dgm:cxn modelId="{A135F947-A134-40D6-86F9-B480A494FE9A}" type="presParOf" srcId="{30DDCC82-C945-4295-BC44-9F5E151B35BB}" destId="{F134DF28-0EAF-4F07-B692-2D9D4ADBDC05}" srcOrd="1" destOrd="0" presId="urn:microsoft.com/office/officeart/2005/8/layout/orgChart1"/>
    <dgm:cxn modelId="{035BDC95-643C-435C-8CD1-3C846F110DF6}" type="presParOf" srcId="{F134DF28-0EAF-4F07-B692-2D9D4ADBDC05}" destId="{0D3F23D7-BBEC-414A-891A-AA0A3EB1819D}" srcOrd="0" destOrd="0" presId="urn:microsoft.com/office/officeart/2005/8/layout/orgChart1"/>
    <dgm:cxn modelId="{48E65E2F-06BC-43B2-AD26-251B66B6BE23}" type="presParOf" srcId="{F134DF28-0EAF-4F07-B692-2D9D4ADBDC05}" destId="{00A87F3B-B8E9-44BD-A34D-B566C3398CEE}" srcOrd="1" destOrd="0" presId="urn:microsoft.com/office/officeart/2005/8/layout/orgChart1"/>
    <dgm:cxn modelId="{764C5C3D-04DF-445C-A0CC-FFD2D4A7BE6A}" type="presParOf" srcId="{00A87F3B-B8E9-44BD-A34D-B566C3398CEE}" destId="{D2D6CC46-9B84-4F5C-AE78-73412190B8D6}" srcOrd="0" destOrd="0" presId="urn:microsoft.com/office/officeart/2005/8/layout/orgChart1"/>
    <dgm:cxn modelId="{857383CE-DDA8-46A2-AA1E-25AC2D07BC96}" type="presParOf" srcId="{D2D6CC46-9B84-4F5C-AE78-73412190B8D6}" destId="{A86B3316-F747-407A-A6FF-9868D4FE9DD7}" srcOrd="0" destOrd="0" presId="urn:microsoft.com/office/officeart/2005/8/layout/orgChart1"/>
    <dgm:cxn modelId="{AB00F1D9-F2AC-46EB-AA56-92DCA4ABA7D1}" type="presParOf" srcId="{D2D6CC46-9B84-4F5C-AE78-73412190B8D6}" destId="{43A19482-C7B6-45E7-8437-9B8E7E936208}" srcOrd="1" destOrd="0" presId="urn:microsoft.com/office/officeart/2005/8/layout/orgChart1"/>
    <dgm:cxn modelId="{B3F1852E-A2E2-4A9B-9C45-B20C2F2445A3}" type="presParOf" srcId="{00A87F3B-B8E9-44BD-A34D-B566C3398CEE}" destId="{9E71E472-14AF-45FC-9122-2F256ADA7CDF}" srcOrd="1" destOrd="0" presId="urn:microsoft.com/office/officeart/2005/8/layout/orgChart1"/>
    <dgm:cxn modelId="{2965D446-96D4-4EEF-A401-39D666788E76}" type="presParOf" srcId="{00A87F3B-B8E9-44BD-A34D-B566C3398CEE}" destId="{3208666C-98B9-458C-A756-C610E4BA518B}" srcOrd="2" destOrd="0" presId="urn:microsoft.com/office/officeart/2005/8/layout/orgChart1"/>
    <dgm:cxn modelId="{79DE230A-9DA6-4D10-833B-8CC7BEE9EDB5}" type="presParOf" srcId="{30DDCC82-C945-4295-BC44-9F5E151B35BB}" destId="{7C1F4810-B694-4AB5-9392-234046E9BE91}" srcOrd="2" destOrd="0" presId="urn:microsoft.com/office/officeart/2005/8/layout/orgChart1"/>
    <dgm:cxn modelId="{75021142-9F78-453F-84B1-35F23610561A}" type="presParOf" srcId="{A07E2D0F-2796-4261-A33C-E6E741636DC3}" destId="{FA3998D5-B8DF-44EB-8972-1F66276E874C}" srcOrd="2" destOrd="0" presId="urn:microsoft.com/office/officeart/2005/8/layout/orgChart1"/>
    <dgm:cxn modelId="{7467A64D-330A-480F-AC69-CEDC83CEC7BE}" type="presParOf" srcId="{A07E2D0F-2796-4261-A33C-E6E741636DC3}" destId="{4ACEC8C5-4450-45D4-8B68-872C28F33145}" srcOrd="3" destOrd="0" presId="urn:microsoft.com/office/officeart/2005/8/layout/orgChart1"/>
    <dgm:cxn modelId="{D1C79D51-563C-4709-8309-20699271F66C}" type="presParOf" srcId="{4ACEC8C5-4450-45D4-8B68-872C28F33145}" destId="{296CCD64-D237-41E1-B423-2ABB53AE00B7}" srcOrd="0" destOrd="0" presId="urn:microsoft.com/office/officeart/2005/8/layout/orgChart1"/>
    <dgm:cxn modelId="{F7F771C5-6BAC-498C-B5B0-D4FBD28BF5AD}" type="presParOf" srcId="{296CCD64-D237-41E1-B423-2ABB53AE00B7}" destId="{586AA170-C52B-42A2-B980-3C461AC7F68D}" srcOrd="0" destOrd="0" presId="urn:microsoft.com/office/officeart/2005/8/layout/orgChart1"/>
    <dgm:cxn modelId="{57223CA5-0862-49DE-9C73-6B01979717E3}" type="presParOf" srcId="{296CCD64-D237-41E1-B423-2ABB53AE00B7}" destId="{8BD2D881-890E-4417-AC99-7B833DC7AF9A}" srcOrd="1" destOrd="0" presId="urn:microsoft.com/office/officeart/2005/8/layout/orgChart1"/>
    <dgm:cxn modelId="{781A4AF9-5CAC-4395-BB13-889E37B2A501}" type="presParOf" srcId="{4ACEC8C5-4450-45D4-8B68-872C28F33145}" destId="{7916A577-4678-42B6-BFB9-FE1C316A3495}" srcOrd="1" destOrd="0" presId="urn:microsoft.com/office/officeart/2005/8/layout/orgChart1"/>
    <dgm:cxn modelId="{14F11BD6-828C-434B-880B-2AA95A093AA1}" type="presParOf" srcId="{7916A577-4678-42B6-BFB9-FE1C316A3495}" destId="{7FAB6BAD-1A11-42F1-870F-268379B83595}" srcOrd="0" destOrd="0" presId="urn:microsoft.com/office/officeart/2005/8/layout/orgChart1"/>
    <dgm:cxn modelId="{3E91FCF2-44E2-465C-B170-1DCFEEE91C0D}" type="presParOf" srcId="{7916A577-4678-42B6-BFB9-FE1C316A3495}" destId="{D2F1906C-B038-4EAE-83FE-DE0B42C8595E}" srcOrd="1" destOrd="0" presId="urn:microsoft.com/office/officeart/2005/8/layout/orgChart1"/>
    <dgm:cxn modelId="{E454EC82-0802-4E06-B759-1037A078813A}" type="presParOf" srcId="{D2F1906C-B038-4EAE-83FE-DE0B42C8595E}" destId="{45178634-7D42-4A04-9D95-44AC6DF96B03}" srcOrd="0" destOrd="0" presId="urn:microsoft.com/office/officeart/2005/8/layout/orgChart1"/>
    <dgm:cxn modelId="{84AB51E3-B2F0-4A15-852F-52576F10640C}" type="presParOf" srcId="{45178634-7D42-4A04-9D95-44AC6DF96B03}" destId="{C2BBF0A8-32AF-4361-BBE9-4D86FF484382}" srcOrd="0" destOrd="0" presId="urn:microsoft.com/office/officeart/2005/8/layout/orgChart1"/>
    <dgm:cxn modelId="{0800ED31-D867-4D37-BE32-9C40B909DD47}" type="presParOf" srcId="{45178634-7D42-4A04-9D95-44AC6DF96B03}" destId="{5801712B-B9F6-4D1A-ADF9-5E1740D5CA11}" srcOrd="1" destOrd="0" presId="urn:microsoft.com/office/officeart/2005/8/layout/orgChart1"/>
    <dgm:cxn modelId="{EC9928ED-7201-41A9-9226-1A4FF55B7145}" type="presParOf" srcId="{D2F1906C-B038-4EAE-83FE-DE0B42C8595E}" destId="{CDF22330-26D9-4EA1-A6F0-75BDE04085AB}" srcOrd="1" destOrd="0" presId="urn:microsoft.com/office/officeart/2005/8/layout/orgChart1"/>
    <dgm:cxn modelId="{F4E9DC5E-9C40-49C8-A66A-E2C36AB54C9B}" type="presParOf" srcId="{CDF22330-26D9-4EA1-A6F0-75BDE04085AB}" destId="{A2AFE2D5-CB00-4B80-B203-862E8F87C7FD}" srcOrd="0" destOrd="0" presId="urn:microsoft.com/office/officeart/2005/8/layout/orgChart1"/>
    <dgm:cxn modelId="{7228EF71-B340-4C04-879D-DF6449D68AF6}" type="presParOf" srcId="{CDF22330-26D9-4EA1-A6F0-75BDE04085AB}" destId="{F40C6E0C-8B0A-4972-8285-AD37D431DB2D}" srcOrd="1" destOrd="0" presId="urn:microsoft.com/office/officeart/2005/8/layout/orgChart1"/>
    <dgm:cxn modelId="{3A4A5AD1-3F0F-41EF-A35D-55446CFAF9AF}" type="presParOf" srcId="{F40C6E0C-8B0A-4972-8285-AD37D431DB2D}" destId="{F263AA62-7677-4D03-BADB-58D49B3BA633}" srcOrd="0" destOrd="0" presId="urn:microsoft.com/office/officeart/2005/8/layout/orgChart1"/>
    <dgm:cxn modelId="{F1FFC95C-44DB-47A3-8E03-E53D0CE388B1}" type="presParOf" srcId="{F263AA62-7677-4D03-BADB-58D49B3BA633}" destId="{4A5F7393-3E42-4401-9130-D2801A6CDC12}" srcOrd="0" destOrd="0" presId="urn:microsoft.com/office/officeart/2005/8/layout/orgChart1"/>
    <dgm:cxn modelId="{131212BD-7A5D-4323-A3F8-3312121172A9}" type="presParOf" srcId="{F263AA62-7677-4D03-BADB-58D49B3BA633}" destId="{07FE6B36-5E69-41C0-899C-67556ADB8978}" srcOrd="1" destOrd="0" presId="urn:microsoft.com/office/officeart/2005/8/layout/orgChart1"/>
    <dgm:cxn modelId="{1E1FEBBF-4C9B-4C22-9174-C4BC71A89741}" type="presParOf" srcId="{F40C6E0C-8B0A-4972-8285-AD37D431DB2D}" destId="{FAB89D42-D2FD-4FF1-B484-2175A0499FEA}" srcOrd="1" destOrd="0" presId="urn:microsoft.com/office/officeart/2005/8/layout/orgChart1"/>
    <dgm:cxn modelId="{A6373363-8A83-4759-A17C-9D67361320BA}" type="presParOf" srcId="{F40C6E0C-8B0A-4972-8285-AD37D431DB2D}" destId="{7A99BF75-619D-4913-B359-6DEF2B6E5FB2}" srcOrd="2" destOrd="0" presId="urn:microsoft.com/office/officeart/2005/8/layout/orgChart1"/>
    <dgm:cxn modelId="{5E51BC1E-A267-4061-8B56-445A4050D31C}" type="presParOf" srcId="{D2F1906C-B038-4EAE-83FE-DE0B42C8595E}" destId="{A8A2BA7C-B011-4920-9B1E-F5825FD1AEC7}" srcOrd="2" destOrd="0" presId="urn:microsoft.com/office/officeart/2005/8/layout/orgChart1"/>
    <dgm:cxn modelId="{F3F02164-0835-4051-AF84-672443C51469}" type="presParOf" srcId="{4ACEC8C5-4450-45D4-8B68-872C28F33145}" destId="{F2F753E8-D24F-491B-8DEB-790D3C26A4C1}" srcOrd="2" destOrd="0" presId="urn:microsoft.com/office/officeart/2005/8/layout/orgChart1"/>
    <dgm:cxn modelId="{7F789BDF-28E9-41BC-88EF-D2B415ACCF69}" type="presParOf" srcId="{5E3FD024-6B63-4862-B90E-C290CA83AC0D}" destId="{85877DCC-F28F-4580-9430-A68AA2B396BD}" srcOrd="2" destOrd="0" presId="urn:microsoft.com/office/officeart/2005/8/layout/orgChart1"/>
    <dgm:cxn modelId="{86E48265-1FAF-4C9A-812D-F8E33763C896}" type="presParOf" srcId="{3C6B50E5-7E66-4779-8275-F0C6DA47870F}" destId="{E0A75231-87E8-4A2F-AB45-699C6E0329F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AFE2D5-CB00-4B80-B203-862E8F87C7FD}">
      <dsp:nvSpPr>
        <dsp:cNvPr id="0" name=""/>
        <dsp:cNvSpPr/>
      </dsp:nvSpPr>
      <dsp:spPr>
        <a:xfrm>
          <a:off x="5085194" y="2808499"/>
          <a:ext cx="131573" cy="4918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1812"/>
              </a:lnTo>
              <a:lnTo>
                <a:pt x="131573" y="49181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AB6BAD-1A11-42F1-870F-268379B83595}">
      <dsp:nvSpPr>
        <dsp:cNvPr id="0" name=""/>
        <dsp:cNvSpPr/>
      </dsp:nvSpPr>
      <dsp:spPr>
        <a:xfrm>
          <a:off x="5390336" y="2185718"/>
          <a:ext cx="91440" cy="1842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2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3998D5-B8DF-44EB-8972-1F66276E874C}">
      <dsp:nvSpPr>
        <dsp:cNvPr id="0" name=""/>
        <dsp:cNvSpPr/>
      </dsp:nvSpPr>
      <dsp:spPr>
        <a:xfrm>
          <a:off x="4795732" y="1562938"/>
          <a:ext cx="640323" cy="1842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101"/>
              </a:lnTo>
              <a:lnTo>
                <a:pt x="640323" y="92101"/>
              </a:lnTo>
              <a:lnTo>
                <a:pt x="640323" y="1842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3F23D7-BBEC-414A-891A-AA0A3EB1819D}">
      <dsp:nvSpPr>
        <dsp:cNvPr id="0" name=""/>
        <dsp:cNvSpPr/>
      </dsp:nvSpPr>
      <dsp:spPr>
        <a:xfrm>
          <a:off x="3804546" y="2185718"/>
          <a:ext cx="131573" cy="403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3491"/>
              </a:lnTo>
              <a:lnTo>
                <a:pt x="131573" y="4034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961A61-C2E0-4DDF-9903-6DB053773362}">
      <dsp:nvSpPr>
        <dsp:cNvPr id="0" name=""/>
        <dsp:cNvSpPr/>
      </dsp:nvSpPr>
      <dsp:spPr>
        <a:xfrm>
          <a:off x="4155409" y="1562938"/>
          <a:ext cx="640323" cy="184202"/>
        </a:xfrm>
        <a:custGeom>
          <a:avLst/>
          <a:gdLst/>
          <a:ahLst/>
          <a:cxnLst/>
          <a:rect l="0" t="0" r="0" b="0"/>
          <a:pathLst>
            <a:path>
              <a:moveTo>
                <a:pt x="640323" y="0"/>
              </a:moveTo>
              <a:lnTo>
                <a:pt x="640323" y="92101"/>
              </a:lnTo>
              <a:lnTo>
                <a:pt x="0" y="92101"/>
              </a:lnTo>
              <a:lnTo>
                <a:pt x="0" y="1842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0F77BD-33A9-4639-86CF-F52E6280E6B4}">
      <dsp:nvSpPr>
        <dsp:cNvPr id="0" name=""/>
        <dsp:cNvSpPr/>
      </dsp:nvSpPr>
      <dsp:spPr>
        <a:xfrm>
          <a:off x="3398634" y="503145"/>
          <a:ext cx="1397098" cy="6212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9113"/>
              </a:lnTo>
              <a:lnTo>
                <a:pt x="1397098" y="529113"/>
              </a:lnTo>
              <a:lnTo>
                <a:pt x="1397098" y="621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5C5621-A111-4267-BED1-4B6BAF0A899C}">
      <dsp:nvSpPr>
        <dsp:cNvPr id="0" name=""/>
        <dsp:cNvSpPr/>
      </dsp:nvSpPr>
      <dsp:spPr>
        <a:xfrm>
          <a:off x="3094050" y="503145"/>
          <a:ext cx="304583" cy="621214"/>
        </a:xfrm>
        <a:custGeom>
          <a:avLst/>
          <a:gdLst/>
          <a:ahLst/>
          <a:cxnLst/>
          <a:rect l="0" t="0" r="0" b="0"/>
          <a:pathLst>
            <a:path>
              <a:moveTo>
                <a:pt x="304583" y="0"/>
              </a:moveTo>
              <a:lnTo>
                <a:pt x="304583" y="529113"/>
              </a:lnTo>
              <a:lnTo>
                <a:pt x="0" y="529113"/>
              </a:lnTo>
              <a:lnTo>
                <a:pt x="0" y="621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44123D-26F9-4151-B0AE-AB58A5C758B8}">
      <dsp:nvSpPr>
        <dsp:cNvPr id="0" name=""/>
        <dsp:cNvSpPr/>
      </dsp:nvSpPr>
      <dsp:spPr>
        <a:xfrm>
          <a:off x="2032692" y="1562938"/>
          <a:ext cx="1061358" cy="1842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101"/>
              </a:lnTo>
              <a:lnTo>
                <a:pt x="1061358" y="92101"/>
              </a:lnTo>
              <a:lnTo>
                <a:pt x="1061358" y="1842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FCD5D5-8C02-4BBC-9C11-9E03D847A914}">
      <dsp:nvSpPr>
        <dsp:cNvPr id="0" name=""/>
        <dsp:cNvSpPr/>
      </dsp:nvSpPr>
      <dsp:spPr>
        <a:xfrm>
          <a:off x="1986972" y="1562938"/>
          <a:ext cx="91440" cy="1842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2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27C9D3-0A96-41D8-BD39-D51438C7AA99}">
      <dsp:nvSpPr>
        <dsp:cNvPr id="0" name=""/>
        <dsp:cNvSpPr/>
      </dsp:nvSpPr>
      <dsp:spPr>
        <a:xfrm>
          <a:off x="1151150" y="2808499"/>
          <a:ext cx="120038" cy="3989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8987"/>
              </a:lnTo>
              <a:lnTo>
                <a:pt x="120038" y="39898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E83509-DAF9-4539-86C7-2AF6AA31AE24}">
      <dsp:nvSpPr>
        <dsp:cNvPr id="0" name=""/>
        <dsp:cNvSpPr/>
      </dsp:nvSpPr>
      <dsp:spPr>
        <a:xfrm>
          <a:off x="971333" y="2185718"/>
          <a:ext cx="530679" cy="1842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101"/>
              </a:lnTo>
              <a:lnTo>
                <a:pt x="530679" y="92101"/>
              </a:lnTo>
              <a:lnTo>
                <a:pt x="530679" y="1842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8772E6-6B8E-4D69-A29C-6917E07E7FFF}">
      <dsp:nvSpPr>
        <dsp:cNvPr id="0" name=""/>
        <dsp:cNvSpPr/>
      </dsp:nvSpPr>
      <dsp:spPr>
        <a:xfrm>
          <a:off x="89792" y="2808499"/>
          <a:ext cx="131573" cy="403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3491"/>
              </a:lnTo>
              <a:lnTo>
                <a:pt x="131573" y="4034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18A959-C6ED-4196-8FD5-3AEB743D64FF}">
      <dsp:nvSpPr>
        <dsp:cNvPr id="0" name=""/>
        <dsp:cNvSpPr/>
      </dsp:nvSpPr>
      <dsp:spPr>
        <a:xfrm>
          <a:off x="440654" y="2185718"/>
          <a:ext cx="530679" cy="184202"/>
        </a:xfrm>
        <a:custGeom>
          <a:avLst/>
          <a:gdLst/>
          <a:ahLst/>
          <a:cxnLst/>
          <a:rect l="0" t="0" r="0" b="0"/>
          <a:pathLst>
            <a:path>
              <a:moveTo>
                <a:pt x="530679" y="0"/>
              </a:moveTo>
              <a:lnTo>
                <a:pt x="530679" y="92101"/>
              </a:lnTo>
              <a:lnTo>
                <a:pt x="0" y="92101"/>
              </a:lnTo>
              <a:lnTo>
                <a:pt x="0" y="1842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F97999-9B86-4561-B81B-2B2AFAD50787}">
      <dsp:nvSpPr>
        <dsp:cNvPr id="0" name=""/>
        <dsp:cNvSpPr/>
      </dsp:nvSpPr>
      <dsp:spPr>
        <a:xfrm>
          <a:off x="971333" y="1562938"/>
          <a:ext cx="1061358" cy="184202"/>
        </a:xfrm>
        <a:custGeom>
          <a:avLst/>
          <a:gdLst/>
          <a:ahLst/>
          <a:cxnLst/>
          <a:rect l="0" t="0" r="0" b="0"/>
          <a:pathLst>
            <a:path>
              <a:moveTo>
                <a:pt x="1061358" y="0"/>
              </a:moveTo>
              <a:lnTo>
                <a:pt x="1061358" y="92101"/>
              </a:lnTo>
              <a:lnTo>
                <a:pt x="0" y="92101"/>
              </a:lnTo>
              <a:lnTo>
                <a:pt x="0" y="1842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C9EB01-5E46-4381-9F37-EB908F8FC860}">
      <dsp:nvSpPr>
        <dsp:cNvPr id="0" name=""/>
        <dsp:cNvSpPr/>
      </dsp:nvSpPr>
      <dsp:spPr>
        <a:xfrm>
          <a:off x="2032692" y="503145"/>
          <a:ext cx="1365942" cy="621214"/>
        </a:xfrm>
        <a:custGeom>
          <a:avLst/>
          <a:gdLst/>
          <a:ahLst/>
          <a:cxnLst/>
          <a:rect l="0" t="0" r="0" b="0"/>
          <a:pathLst>
            <a:path>
              <a:moveTo>
                <a:pt x="1365942" y="0"/>
              </a:moveTo>
              <a:lnTo>
                <a:pt x="1365942" y="529113"/>
              </a:lnTo>
              <a:lnTo>
                <a:pt x="0" y="529113"/>
              </a:lnTo>
              <a:lnTo>
                <a:pt x="0" y="621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E53CB5-3494-4349-BDFC-6BA0C09D61B6}">
      <dsp:nvSpPr>
        <dsp:cNvPr id="0" name=""/>
        <dsp:cNvSpPr/>
      </dsp:nvSpPr>
      <dsp:spPr>
        <a:xfrm>
          <a:off x="2817584" y="34108"/>
          <a:ext cx="1162099" cy="469037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PRIMER NIVEL</a:t>
          </a:r>
        </a:p>
      </dsp:txBody>
      <dsp:txXfrm>
        <a:off x="2817584" y="34108"/>
        <a:ext cx="1162099" cy="469037"/>
      </dsp:txXfrm>
    </dsp:sp>
    <dsp:sp modelId="{E5AF8C3E-FA04-4E87-B39F-3435CA062F18}">
      <dsp:nvSpPr>
        <dsp:cNvPr id="0" name=""/>
        <dsp:cNvSpPr/>
      </dsp:nvSpPr>
      <dsp:spPr>
        <a:xfrm>
          <a:off x="1594114" y="1124360"/>
          <a:ext cx="877155" cy="438577"/>
        </a:xfrm>
        <a:prstGeom prst="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SEGUNDO NIVEL</a:t>
          </a:r>
        </a:p>
      </dsp:txBody>
      <dsp:txXfrm>
        <a:off x="1594114" y="1124360"/>
        <a:ext cx="877155" cy="438577"/>
      </dsp:txXfrm>
    </dsp:sp>
    <dsp:sp modelId="{C7A51317-DE54-4AC6-9D8E-9A1411B18FE1}">
      <dsp:nvSpPr>
        <dsp:cNvPr id="0" name=""/>
        <dsp:cNvSpPr/>
      </dsp:nvSpPr>
      <dsp:spPr>
        <a:xfrm>
          <a:off x="532755" y="1747140"/>
          <a:ext cx="877155" cy="438577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TERCER NIVEL</a:t>
          </a:r>
        </a:p>
      </dsp:txBody>
      <dsp:txXfrm>
        <a:off x="532755" y="1747140"/>
        <a:ext cx="877155" cy="438577"/>
      </dsp:txXfrm>
    </dsp:sp>
    <dsp:sp modelId="{732D3988-CF1C-4856-9EC2-0A6F4DFD4E67}">
      <dsp:nvSpPr>
        <dsp:cNvPr id="0" name=""/>
        <dsp:cNvSpPr/>
      </dsp:nvSpPr>
      <dsp:spPr>
        <a:xfrm>
          <a:off x="2076" y="2369921"/>
          <a:ext cx="877155" cy="438577"/>
        </a:xfrm>
        <a:prstGeom prst="rect">
          <a:avLst/>
        </a:prstGeom>
        <a:solidFill>
          <a:srgbClr val="7FA18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CUARTO NIVEL</a:t>
          </a:r>
        </a:p>
      </dsp:txBody>
      <dsp:txXfrm>
        <a:off x="2076" y="2369921"/>
        <a:ext cx="877155" cy="438577"/>
      </dsp:txXfrm>
    </dsp:sp>
    <dsp:sp modelId="{72CF9096-8B79-49DC-945A-41580F85D43D}">
      <dsp:nvSpPr>
        <dsp:cNvPr id="0" name=""/>
        <dsp:cNvSpPr/>
      </dsp:nvSpPr>
      <dsp:spPr>
        <a:xfrm>
          <a:off x="221365" y="2992702"/>
          <a:ext cx="877155" cy="438577"/>
        </a:xfrm>
        <a:prstGeom prst="rect">
          <a:avLst/>
        </a:prstGeom>
        <a:solidFill>
          <a:srgbClr val="949C94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QUINTO NIVEL</a:t>
          </a:r>
        </a:p>
      </dsp:txBody>
      <dsp:txXfrm>
        <a:off x="221365" y="2992702"/>
        <a:ext cx="877155" cy="438577"/>
      </dsp:txXfrm>
    </dsp:sp>
    <dsp:sp modelId="{049222B4-A4DE-42A5-BB53-FB5B0CD9BE3A}">
      <dsp:nvSpPr>
        <dsp:cNvPr id="0" name=""/>
        <dsp:cNvSpPr/>
      </dsp:nvSpPr>
      <dsp:spPr>
        <a:xfrm>
          <a:off x="1063435" y="2369921"/>
          <a:ext cx="877155" cy="438577"/>
        </a:xfrm>
        <a:prstGeom prst="rect">
          <a:avLst/>
        </a:prstGeom>
        <a:solidFill>
          <a:srgbClr val="7FA18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CUARTO NIVEL</a:t>
          </a:r>
          <a:endParaRPr lang="es-MX" sz="1200" kern="1200" dirty="0">
            <a:solidFill>
              <a:srgbClr val="FFFF00"/>
            </a:solidFill>
          </a:endParaRPr>
        </a:p>
      </dsp:txBody>
      <dsp:txXfrm>
        <a:off x="1063435" y="2369921"/>
        <a:ext cx="877155" cy="438577"/>
      </dsp:txXfrm>
    </dsp:sp>
    <dsp:sp modelId="{A890C5D2-4E9B-434B-ADFE-DFB96224275B}">
      <dsp:nvSpPr>
        <dsp:cNvPr id="0" name=""/>
        <dsp:cNvSpPr/>
      </dsp:nvSpPr>
      <dsp:spPr>
        <a:xfrm>
          <a:off x="1271189" y="2988197"/>
          <a:ext cx="877155" cy="438577"/>
        </a:xfrm>
        <a:prstGeom prst="rect">
          <a:avLst/>
        </a:prstGeom>
        <a:solidFill>
          <a:srgbClr val="949C94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QUINTO NIVEL</a:t>
          </a:r>
        </a:p>
      </dsp:txBody>
      <dsp:txXfrm>
        <a:off x="1271189" y="2988197"/>
        <a:ext cx="877155" cy="438577"/>
      </dsp:txXfrm>
    </dsp:sp>
    <dsp:sp modelId="{AE98387C-B251-4851-A6AF-1200E58A01C4}">
      <dsp:nvSpPr>
        <dsp:cNvPr id="0" name=""/>
        <dsp:cNvSpPr/>
      </dsp:nvSpPr>
      <dsp:spPr>
        <a:xfrm>
          <a:off x="1594114" y="1747140"/>
          <a:ext cx="877155" cy="438577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TERCER NIVEL</a:t>
          </a:r>
        </a:p>
      </dsp:txBody>
      <dsp:txXfrm>
        <a:off x="1594114" y="1747140"/>
        <a:ext cx="877155" cy="438577"/>
      </dsp:txXfrm>
    </dsp:sp>
    <dsp:sp modelId="{FA9652DA-ECCB-4630-A892-E26DAC313795}">
      <dsp:nvSpPr>
        <dsp:cNvPr id="0" name=""/>
        <dsp:cNvSpPr/>
      </dsp:nvSpPr>
      <dsp:spPr>
        <a:xfrm>
          <a:off x="2655472" y="1747140"/>
          <a:ext cx="877155" cy="438577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TERCER NIVEL</a:t>
          </a:r>
        </a:p>
      </dsp:txBody>
      <dsp:txXfrm>
        <a:off x="2655472" y="1747140"/>
        <a:ext cx="877155" cy="438577"/>
      </dsp:txXfrm>
    </dsp:sp>
    <dsp:sp modelId="{A502B120-8E0D-469F-B75C-22EFED7F4E5A}">
      <dsp:nvSpPr>
        <dsp:cNvPr id="0" name=""/>
        <dsp:cNvSpPr/>
      </dsp:nvSpPr>
      <dsp:spPr>
        <a:xfrm>
          <a:off x="2655472" y="1124360"/>
          <a:ext cx="877155" cy="438577"/>
        </a:xfrm>
        <a:prstGeom prst="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SEGUNDO NIVEL</a:t>
          </a:r>
        </a:p>
      </dsp:txBody>
      <dsp:txXfrm>
        <a:off x="2655472" y="1124360"/>
        <a:ext cx="877155" cy="438577"/>
      </dsp:txXfrm>
    </dsp:sp>
    <dsp:sp modelId="{BF7F6155-1BED-426B-8116-C509341C4DE5}">
      <dsp:nvSpPr>
        <dsp:cNvPr id="0" name=""/>
        <dsp:cNvSpPr/>
      </dsp:nvSpPr>
      <dsp:spPr>
        <a:xfrm>
          <a:off x="4357154" y="1124360"/>
          <a:ext cx="877155" cy="438577"/>
        </a:xfrm>
        <a:prstGeom prst="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SEGUNDO NIVEL</a:t>
          </a:r>
        </a:p>
      </dsp:txBody>
      <dsp:txXfrm>
        <a:off x="4357154" y="1124360"/>
        <a:ext cx="877155" cy="438577"/>
      </dsp:txXfrm>
    </dsp:sp>
    <dsp:sp modelId="{510ED18F-C2EB-4E42-AA66-49B588F8A064}">
      <dsp:nvSpPr>
        <dsp:cNvPr id="0" name=""/>
        <dsp:cNvSpPr/>
      </dsp:nvSpPr>
      <dsp:spPr>
        <a:xfrm>
          <a:off x="3716831" y="1747140"/>
          <a:ext cx="877155" cy="438577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TERCER NIVEL</a:t>
          </a:r>
        </a:p>
      </dsp:txBody>
      <dsp:txXfrm>
        <a:off x="3716831" y="1747140"/>
        <a:ext cx="877155" cy="438577"/>
      </dsp:txXfrm>
    </dsp:sp>
    <dsp:sp modelId="{A86B3316-F747-407A-A6FF-9868D4FE9DD7}">
      <dsp:nvSpPr>
        <dsp:cNvPr id="0" name=""/>
        <dsp:cNvSpPr/>
      </dsp:nvSpPr>
      <dsp:spPr>
        <a:xfrm>
          <a:off x="3936120" y="2369921"/>
          <a:ext cx="877155" cy="438577"/>
        </a:xfrm>
        <a:prstGeom prst="rect">
          <a:avLst/>
        </a:prstGeom>
        <a:solidFill>
          <a:srgbClr val="7FA18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CUARTO NIVEL</a:t>
          </a:r>
        </a:p>
      </dsp:txBody>
      <dsp:txXfrm>
        <a:off x="3936120" y="2369921"/>
        <a:ext cx="877155" cy="438577"/>
      </dsp:txXfrm>
    </dsp:sp>
    <dsp:sp modelId="{586AA170-C52B-42A2-B980-3C461AC7F68D}">
      <dsp:nvSpPr>
        <dsp:cNvPr id="0" name=""/>
        <dsp:cNvSpPr/>
      </dsp:nvSpPr>
      <dsp:spPr>
        <a:xfrm>
          <a:off x="4997478" y="1747140"/>
          <a:ext cx="877155" cy="438577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TERCER NIVEL</a:t>
          </a:r>
        </a:p>
      </dsp:txBody>
      <dsp:txXfrm>
        <a:off x="4997478" y="1747140"/>
        <a:ext cx="877155" cy="438577"/>
      </dsp:txXfrm>
    </dsp:sp>
    <dsp:sp modelId="{C2BBF0A8-32AF-4361-BBE9-4D86FF484382}">
      <dsp:nvSpPr>
        <dsp:cNvPr id="0" name=""/>
        <dsp:cNvSpPr/>
      </dsp:nvSpPr>
      <dsp:spPr>
        <a:xfrm>
          <a:off x="4997478" y="2369921"/>
          <a:ext cx="877155" cy="438577"/>
        </a:xfrm>
        <a:prstGeom prst="rect">
          <a:avLst/>
        </a:prstGeom>
        <a:solidFill>
          <a:srgbClr val="7FA18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CUARTO NIVEL</a:t>
          </a:r>
        </a:p>
      </dsp:txBody>
      <dsp:txXfrm>
        <a:off x="4997478" y="2369921"/>
        <a:ext cx="877155" cy="438577"/>
      </dsp:txXfrm>
    </dsp:sp>
    <dsp:sp modelId="{4A5F7393-3E42-4401-9130-D2801A6CDC12}">
      <dsp:nvSpPr>
        <dsp:cNvPr id="0" name=""/>
        <dsp:cNvSpPr/>
      </dsp:nvSpPr>
      <dsp:spPr>
        <a:xfrm>
          <a:off x="5216767" y="2992702"/>
          <a:ext cx="877155" cy="615219"/>
        </a:xfrm>
        <a:prstGeom prst="rect">
          <a:avLst/>
        </a:prstGeom>
        <a:solidFill>
          <a:srgbClr val="949C94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QUINTO NIVEL</a:t>
          </a:r>
        </a:p>
      </dsp:txBody>
      <dsp:txXfrm>
        <a:off x="5216767" y="2992702"/>
        <a:ext cx="877155" cy="61521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AFE2D5-CB00-4B80-B203-862E8F87C7FD}">
      <dsp:nvSpPr>
        <dsp:cNvPr id="0" name=""/>
        <dsp:cNvSpPr/>
      </dsp:nvSpPr>
      <dsp:spPr>
        <a:xfrm>
          <a:off x="5085194" y="2889299"/>
          <a:ext cx="131573" cy="403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3491"/>
              </a:lnTo>
              <a:lnTo>
                <a:pt x="131573" y="4034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AB6BAD-1A11-42F1-870F-268379B83595}">
      <dsp:nvSpPr>
        <dsp:cNvPr id="0" name=""/>
        <dsp:cNvSpPr/>
      </dsp:nvSpPr>
      <dsp:spPr>
        <a:xfrm>
          <a:off x="5390336" y="2266518"/>
          <a:ext cx="91440" cy="1842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2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3998D5-B8DF-44EB-8972-1F66276E874C}">
      <dsp:nvSpPr>
        <dsp:cNvPr id="0" name=""/>
        <dsp:cNvSpPr/>
      </dsp:nvSpPr>
      <dsp:spPr>
        <a:xfrm>
          <a:off x="4795732" y="1643737"/>
          <a:ext cx="640323" cy="1842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101"/>
              </a:lnTo>
              <a:lnTo>
                <a:pt x="640323" y="92101"/>
              </a:lnTo>
              <a:lnTo>
                <a:pt x="640323" y="1842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3F23D7-BBEC-414A-891A-AA0A3EB1819D}">
      <dsp:nvSpPr>
        <dsp:cNvPr id="0" name=""/>
        <dsp:cNvSpPr/>
      </dsp:nvSpPr>
      <dsp:spPr>
        <a:xfrm>
          <a:off x="3804546" y="2266518"/>
          <a:ext cx="131573" cy="403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3491"/>
              </a:lnTo>
              <a:lnTo>
                <a:pt x="131573" y="4034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961A61-C2E0-4DDF-9903-6DB053773362}">
      <dsp:nvSpPr>
        <dsp:cNvPr id="0" name=""/>
        <dsp:cNvSpPr/>
      </dsp:nvSpPr>
      <dsp:spPr>
        <a:xfrm>
          <a:off x="4155409" y="1643737"/>
          <a:ext cx="640323" cy="184202"/>
        </a:xfrm>
        <a:custGeom>
          <a:avLst/>
          <a:gdLst/>
          <a:ahLst/>
          <a:cxnLst/>
          <a:rect l="0" t="0" r="0" b="0"/>
          <a:pathLst>
            <a:path>
              <a:moveTo>
                <a:pt x="640323" y="0"/>
              </a:moveTo>
              <a:lnTo>
                <a:pt x="640323" y="92101"/>
              </a:lnTo>
              <a:lnTo>
                <a:pt x="0" y="92101"/>
              </a:lnTo>
              <a:lnTo>
                <a:pt x="0" y="1842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0F77BD-33A9-4639-86CF-F52E6280E6B4}">
      <dsp:nvSpPr>
        <dsp:cNvPr id="0" name=""/>
        <dsp:cNvSpPr/>
      </dsp:nvSpPr>
      <dsp:spPr>
        <a:xfrm>
          <a:off x="3398634" y="583945"/>
          <a:ext cx="1397098" cy="6212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9113"/>
              </a:lnTo>
              <a:lnTo>
                <a:pt x="1397098" y="529113"/>
              </a:lnTo>
              <a:lnTo>
                <a:pt x="1397098" y="621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5C5621-A111-4267-BED1-4B6BAF0A899C}">
      <dsp:nvSpPr>
        <dsp:cNvPr id="0" name=""/>
        <dsp:cNvSpPr/>
      </dsp:nvSpPr>
      <dsp:spPr>
        <a:xfrm>
          <a:off x="3094050" y="583945"/>
          <a:ext cx="304583" cy="621214"/>
        </a:xfrm>
        <a:custGeom>
          <a:avLst/>
          <a:gdLst/>
          <a:ahLst/>
          <a:cxnLst/>
          <a:rect l="0" t="0" r="0" b="0"/>
          <a:pathLst>
            <a:path>
              <a:moveTo>
                <a:pt x="304583" y="0"/>
              </a:moveTo>
              <a:lnTo>
                <a:pt x="304583" y="529113"/>
              </a:lnTo>
              <a:lnTo>
                <a:pt x="0" y="529113"/>
              </a:lnTo>
              <a:lnTo>
                <a:pt x="0" y="621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44123D-26F9-4151-B0AE-AB58A5C758B8}">
      <dsp:nvSpPr>
        <dsp:cNvPr id="0" name=""/>
        <dsp:cNvSpPr/>
      </dsp:nvSpPr>
      <dsp:spPr>
        <a:xfrm>
          <a:off x="2032692" y="1643737"/>
          <a:ext cx="1061358" cy="1842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101"/>
              </a:lnTo>
              <a:lnTo>
                <a:pt x="1061358" y="92101"/>
              </a:lnTo>
              <a:lnTo>
                <a:pt x="1061358" y="1842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FCD5D5-8C02-4BBC-9C11-9E03D847A914}">
      <dsp:nvSpPr>
        <dsp:cNvPr id="0" name=""/>
        <dsp:cNvSpPr/>
      </dsp:nvSpPr>
      <dsp:spPr>
        <a:xfrm>
          <a:off x="1986972" y="1643737"/>
          <a:ext cx="91440" cy="1842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2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27C9D3-0A96-41D8-BD39-D51438C7AA99}">
      <dsp:nvSpPr>
        <dsp:cNvPr id="0" name=""/>
        <dsp:cNvSpPr/>
      </dsp:nvSpPr>
      <dsp:spPr>
        <a:xfrm>
          <a:off x="1206128" y="2882251"/>
          <a:ext cx="91440" cy="40603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6035"/>
              </a:lnTo>
              <a:lnTo>
                <a:pt x="65061" y="40603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E83509-DAF9-4539-86C7-2AF6AA31AE24}">
      <dsp:nvSpPr>
        <dsp:cNvPr id="0" name=""/>
        <dsp:cNvSpPr/>
      </dsp:nvSpPr>
      <dsp:spPr>
        <a:xfrm>
          <a:off x="971333" y="2266518"/>
          <a:ext cx="631376" cy="1771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053"/>
              </a:lnTo>
              <a:lnTo>
                <a:pt x="631376" y="85053"/>
              </a:lnTo>
              <a:lnTo>
                <a:pt x="631376" y="17715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8772E6-6B8E-4D69-A29C-6917E07E7FFF}">
      <dsp:nvSpPr>
        <dsp:cNvPr id="0" name=""/>
        <dsp:cNvSpPr/>
      </dsp:nvSpPr>
      <dsp:spPr>
        <a:xfrm>
          <a:off x="87715" y="2892856"/>
          <a:ext cx="133649" cy="3999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9934"/>
              </a:lnTo>
              <a:lnTo>
                <a:pt x="133649" y="39993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18A959-C6ED-4196-8FD5-3AEB743D64FF}">
      <dsp:nvSpPr>
        <dsp:cNvPr id="0" name=""/>
        <dsp:cNvSpPr/>
      </dsp:nvSpPr>
      <dsp:spPr>
        <a:xfrm>
          <a:off x="438577" y="2266518"/>
          <a:ext cx="532755" cy="187759"/>
        </a:xfrm>
        <a:custGeom>
          <a:avLst/>
          <a:gdLst/>
          <a:ahLst/>
          <a:cxnLst/>
          <a:rect l="0" t="0" r="0" b="0"/>
          <a:pathLst>
            <a:path>
              <a:moveTo>
                <a:pt x="532755" y="0"/>
              </a:moveTo>
              <a:lnTo>
                <a:pt x="532755" y="95658"/>
              </a:lnTo>
              <a:lnTo>
                <a:pt x="0" y="95658"/>
              </a:lnTo>
              <a:lnTo>
                <a:pt x="0" y="18775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F97999-9B86-4561-B81B-2B2AFAD50787}">
      <dsp:nvSpPr>
        <dsp:cNvPr id="0" name=""/>
        <dsp:cNvSpPr/>
      </dsp:nvSpPr>
      <dsp:spPr>
        <a:xfrm>
          <a:off x="971333" y="1643737"/>
          <a:ext cx="1061358" cy="184202"/>
        </a:xfrm>
        <a:custGeom>
          <a:avLst/>
          <a:gdLst/>
          <a:ahLst/>
          <a:cxnLst/>
          <a:rect l="0" t="0" r="0" b="0"/>
          <a:pathLst>
            <a:path>
              <a:moveTo>
                <a:pt x="1061358" y="0"/>
              </a:moveTo>
              <a:lnTo>
                <a:pt x="1061358" y="92101"/>
              </a:lnTo>
              <a:lnTo>
                <a:pt x="0" y="92101"/>
              </a:lnTo>
              <a:lnTo>
                <a:pt x="0" y="1842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C9EB01-5E46-4381-9F37-EB908F8FC860}">
      <dsp:nvSpPr>
        <dsp:cNvPr id="0" name=""/>
        <dsp:cNvSpPr/>
      </dsp:nvSpPr>
      <dsp:spPr>
        <a:xfrm>
          <a:off x="2032692" y="583945"/>
          <a:ext cx="1365942" cy="621214"/>
        </a:xfrm>
        <a:custGeom>
          <a:avLst/>
          <a:gdLst/>
          <a:ahLst/>
          <a:cxnLst/>
          <a:rect l="0" t="0" r="0" b="0"/>
          <a:pathLst>
            <a:path>
              <a:moveTo>
                <a:pt x="1365942" y="0"/>
              </a:moveTo>
              <a:lnTo>
                <a:pt x="1365942" y="529113"/>
              </a:lnTo>
              <a:lnTo>
                <a:pt x="0" y="529113"/>
              </a:lnTo>
              <a:lnTo>
                <a:pt x="0" y="621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E53CB5-3494-4349-BDFC-6BA0C09D61B6}">
      <dsp:nvSpPr>
        <dsp:cNvPr id="0" name=""/>
        <dsp:cNvSpPr/>
      </dsp:nvSpPr>
      <dsp:spPr>
        <a:xfrm>
          <a:off x="2817584" y="114908"/>
          <a:ext cx="1162099" cy="469037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PRIMER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001- 093)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2817584" y="114908"/>
        <a:ext cx="1162099" cy="469037"/>
      </dsp:txXfrm>
    </dsp:sp>
    <dsp:sp modelId="{E5AF8C3E-FA04-4E87-B39F-3435CA062F18}">
      <dsp:nvSpPr>
        <dsp:cNvPr id="0" name=""/>
        <dsp:cNvSpPr/>
      </dsp:nvSpPr>
      <dsp:spPr>
        <a:xfrm>
          <a:off x="1594114" y="1205160"/>
          <a:ext cx="877155" cy="438577"/>
        </a:xfrm>
        <a:prstGeom prst="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SEGUNDO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094 - 236</a:t>
          </a:r>
          <a:r>
            <a:rPr lang="es-MX" sz="900" kern="1200" dirty="0" smtClean="0"/>
            <a:t>)</a:t>
          </a:r>
          <a:endParaRPr lang="es-MX" sz="900" kern="1200" dirty="0"/>
        </a:p>
      </dsp:txBody>
      <dsp:txXfrm>
        <a:off x="1594114" y="1205160"/>
        <a:ext cx="877155" cy="438577"/>
      </dsp:txXfrm>
    </dsp:sp>
    <dsp:sp modelId="{C7A51317-DE54-4AC6-9D8E-9A1411B18FE1}">
      <dsp:nvSpPr>
        <dsp:cNvPr id="0" name=""/>
        <dsp:cNvSpPr/>
      </dsp:nvSpPr>
      <dsp:spPr>
        <a:xfrm>
          <a:off x="532755" y="1827940"/>
          <a:ext cx="877155" cy="438577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TERCER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237- 342)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532755" y="1827940"/>
        <a:ext cx="877155" cy="438577"/>
      </dsp:txXfrm>
    </dsp:sp>
    <dsp:sp modelId="{732D3988-CF1C-4856-9EC2-0A6F4DFD4E67}">
      <dsp:nvSpPr>
        <dsp:cNvPr id="0" name=""/>
        <dsp:cNvSpPr/>
      </dsp:nvSpPr>
      <dsp:spPr>
        <a:xfrm>
          <a:off x="0" y="2454278"/>
          <a:ext cx="877155" cy="438577"/>
        </a:xfrm>
        <a:prstGeom prst="rect">
          <a:avLst/>
        </a:prstGeom>
        <a:solidFill>
          <a:srgbClr val="7FA18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CUARTO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(</a:t>
          </a:r>
          <a:r>
            <a:rPr lang="es-MX" sz="900" kern="1200" dirty="0" smtClean="0">
              <a:solidFill>
                <a:srgbClr val="FFFF00"/>
              </a:solidFill>
            </a:rPr>
            <a:t>Folio 343- 402)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0" y="2454278"/>
        <a:ext cx="877155" cy="438577"/>
      </dsp:txXfrm>
    </dsp:sp>
    <dsp:sp modelId="{72CF9096-8B79-49DC-945A-41580F85D43D}">
      <dsp:nvSpPr>
        <dsp:cNvPr id="0" name=""/>
        <dsp:cNvSpPr/>
      </dsp:nvSpPr>
      <dsp:spPr>
        <a:xfrm>
          <a:off x="221365" y="3073501"/>
          <a:ext cx="877155" cy="438577"/>
        </a:xfrm>
        <a:prstGeom prst="rect">
          <a:avLst/>
        </a:prstGeom>
        <a:solidFill>
          <a:srgbClr val="949C94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QUINTO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403- 498)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221365" y="3073501"/>
        <a:ext cx="877155" cy="438577"/>
      </dsp:txXfrm>
    </dsp:sp>
    <dsp:sp modelId="{049222B4-A4DE-42A5-BB53-FB5B0CD9BE3A}">
      <dsp:nvSpPr>
        <dsp:cNvPr id="0" name=""/>
        <dsp:cNvSpPr/>
      </dsp:nvSpPr>
      <dsp:spPr>
        <a:xfrm>
          <a:off x="1164132" y="2443673"/>
          <a:ext cx="877155" cy="438577"/>
        </a:xfrm>
        <a:prstGeom prst="rect">
          <a:avLst/>
        </a:prstGeom>
        <a:solidFill>
          <a:srgbClr val="7FA18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CUARTO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499- 563)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1164132" y="2443673"/>
        <a:ext cx="877155" cy="438577"/>
      </dsp:txXfrm>
    </dsp:sp>
    <dsp:sp modelId="{A890C5D2-4E9B-434B-ADFE-DFB96224275B}">
      <dsp:nvSpPr>
        <dsp:cNvPr id="0" name=""/>
        <dsp:cNvSpPr/>
      </dsp:nvSpPr>
      <dsp:spPr>
        <a:xfrm>
          <a:off x="1271189" y="3068997"/>
          <a:ext cx="877155" cy="438577"/>
        </a:xfrm>
        <a:prstGeom prst="rect">
          <a:avLst/>
        </a:prstGeom>
        <a:solidFill>
          <a:srgbClr val="949C94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QUINTO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564 - 632)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1271189" y="3068997"/>
        <a:ext cx="877155" cy="438577"/>
      </dsp:txXfrm>
    </dsp:sp>
    <dsp:sp modelId="{AE98387C-B251-4851-A6AF-1200E58A01C4}">
      <dsp:nvSpPr>
        <dsp:cNvPr id="0" name=""/>
        <dsp:cNvSpPr/>
      </dsp:nvSpPr>
      <dsp:spPr>
        <a:xfrm>
          <a:off x="1594114" y="1827940"/>
          <a:ext cx="877155" cy="438577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TERCER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633- 655)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1594114" y="1827940"/>
        <a:ext cx="877155" cy="438577"/>
      </dsp:txXfrm>
    </dsp:sp>
    <dsp:sp modelId="{FA9652DA-ECCB-4630-A892-E26DAC313795}">
      <dsp:nvSpPr>
        <dsp:cNvPr id="0" name=""/>
        <dsp:cNvSpPr/>
      </dsp:nvSpPr>
      <dsp:spPr>
        <a:xfrm>
          <a:off x="2655472" y="1827940"/>
          <a:ext cx="877155" cy="438577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TERCER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656- 672)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2655472" y="1827940"/>
        <a:ext cx="877155" cy="438577"/>
      </dsp:txXfrm>
    </dsp:sp>
    <dsp:sp modelId="{A502B120-8E0D-469F-B75C-22EFED7F4E5A}">
      <dsp:nvSpPr>
        <dsp:cNvPr id="0" name=""/>
        <dsp:cNvSpPr/>
      </dsp:nvSpPr>
      <dsp:spPr>
        <a:xfrm>
          <a:off x="2655472" y="1205160"/>
          <a:ext cx="877155" cy="438577"/>
        </a:xfrm>
        <a:prstGeom prst="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SEGUNDO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accent5">
                  <a:lumMod val="20000"/>
                  <a:lumOff val="80000"/>
                </a:schemeClr>
              </a:solidFill>
            </a:rPr>
            <a:t>(Folio 673 - 726)</a:t>
          </a:r>
          <a:endParaRPr lang="es-MX" sz="900" kern="1200" dirty="0">
            <a:solidFill>
              <a:schemeClr val="accent5">
                <a:lumMod val="20000"/>
                <a:lumOff val="80000"/>
              </a:schemeClr>
            </a:solidFill>
          </a:endParaRPr>
        </a:p>
      </dsp:txBody>
      <dsp:txXfrm>
        <a:off x="2655472" y="1205160"/>
        <a:ext cx="877155" cy="438577"/>
      </dsp:txXfrm>
    </dsp:sp>
    <dsp:sp modelId="{BF7F6155-1BED-426B-8116-C509341C4DE5}">
      <dsp:nvSpPr>
        <dsp:cNvPr id="0" name=""/>
        <dsp:cNvSpPr/>
      </dsp:nvSpPr>
      <dsp:spPr>
        <a:xfrm>
          <a:off x="4357154" y="1205160"/>
          <a:ext cx="877155" cy="438577"/>
        </a:xfrm>
        <a:prstGeom prst="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SEGUNDO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99FFCC"/>
              </a:solidFill>
            </a:rPr>
            <a:t>(Folio 727 - 794)</a:t>
          </a:r>
          <a:endParaRPr lang="es-MX" sz="900" kern="1200" dirty="0">
            <a:solidFill>
              <a:srgbClr val="99FFCC"/>
            </a:solidFill>
          </a:endParaRPr>
        </a:p>
      </dsp:txBody>
      <dsp:txXfrm>
        <a:off x="4357154" y="1205160"/>
        <a:ext cx="877155" cy="438577"/>
      </dsp:txXfrm>
    </dsp:sp>
    <dsp:sp modelId="{510ED18F-C2EB-4E42-AA66-49B588F8A064}">
      <dsp:nvSpPr>
        <dsp:cNvPr id="0" name=""/>
        <dsp:cNvSpPr/>
      </dsp:nvSpPr>
      <dsp:spPr>
        <a:xfrm>
          <a:off x="3716831" y="1827940"/>
          <a:ext cx="877155" cy="438577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TERCER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99FFCC"/>
              </a:solidFill>
            </a:rPr>
            <a:t>(Folio 795 - 849)</a:t>
          </a:r>
          <a:endParaRPr lang="es-MX" sz="900" kern="1200" dirty="0">
            <a:solidFill>
              <a:srgbClr val="99FFCC"/>
            </a:solidFill>
          </a:endParaRPr>
        </a:p>
      </dsp:txBody>
      <dsp:txXfrm>
        <a:off x="3716831" y="1827940"/>
        <a:ext cx="877155" cy="438577"/>
      </dsp:txXfrm>
    </dsp:sp>
    <dsp:sp modelId="{A86B3316-F747-407A-A6FF-9868D4FE9DD7}">
      <dsp:nvSpPr>
        <dsp:cNvPr id="0" name=""/>
        <dsp:cNvSpPr/>
      </dsp:nvSpPr>
      <dsp:spPr>
        <a:xfrm>
          <a:off x="3936120" y="2450721"/>
          <a:ext cx="877155" cy="438577"/>
        </a:xfrm>
        <a:prstGeom prst="rect">
          <a:avLst/>
        </a:prstGeom>
        <a:solidFill>
          <a:srgbClr val="7FA18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CUARTO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99FFCC"/>
              </a:solidFill>
            </a:rPr>
            <a:t>(Folio 850 - 903)</a:t>
          </a:r>
          <a:endParaRPr lang="es-MX" sz="900" kern="1200" dirty="0">
            <a:solidFill>
              <a:srgbClr val="99FFCC"/>
            </a:solidFill>
          </a:endParaRPr>
        </a:p>
      </dsp:txBody>
      <dsp:txXfrm>
        <a:off x="3936120" y="2450721"/>
        <a:ext cx="877155" cy="438577"/>
      </dsp:txXfrm>
    </dsp:sp>
    <dsp:sp modelId="{586AA170-C52B-42A2-B980-3C461AC7F68D}">
      <dsp:nvSpPr>
        <dsp:cNvPr id="0" name=""/>
        <dsp:cNvSpPr/>
      </dsp:nvSpPr>
      <dsp:spPr>
        <a:xfrm>
          <a:off x="4997478" y="1827940"/>
          <a:ext cx="877155" cy="438577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TERCER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99FFCC"/>
              </a:solidFill>
            </a:rPr>
            <a:t>(Folio 904 - 1028)</a:t>
          </a:r>
          <a:endParaRPr lang="es-MX" sz="900" kern="1200" dirty="0">
            <a:solidFill>
              <a:srgbClr val="99FFCC"/>
            </a:solidFill>
          </a:endParaRPr>
        </a:p>
      </dsp:txBody>
      <dsp:txXfrm>
        <a:off x="4997478" y="1827940"/>
        <a:ext cx="877155" cy="438577"/>
      </dsp:txXfrm>
    </dsp:sp>
    <dsp:sp modelId="{C2BBF0A8-32AF-4361-BBE9-4D86FF484382}">
      <dsp:nvSpPr>
        <dsp:cNvPr id="0" name=""/>
        <dsp:cNvSpPr/>
      </dsp:nvSpPr>
      <dsp:spPr>
        <a:xfrm>
          <a:off x="4997478" y="2450721"/>
          <a:ext cx="877155" cy="438577"/>
        </a:xfrm>
        <a:prstGeom prst="rect">
          <a:avLst/>
        </a:prstGeom>
        <a:solidFill>
          <a:srgbClr val="7FA18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CUARTO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99FFCC"/>
              </a:solidFill>
            </a:rPr>
            <a:t>(Folio 1029 - 1386)</a:t>
          </a:r>
          <a:endParaRPr lang="es-MX" sz="900" kern="1200" dirty="0">
            <a:solidFill>
              <a:srgbClr val="99FFCC"/>
            </a:solidFill>
          </a:endParaRPr>
        </a:p>
      </dsp:txBody>
      <dsp:txXfrm>
        <a:off x="4997478" y="2450721"/>
        <a:ext cx="877155" cy="438577"/>
      </dsp:txXfrm>
    </dsp:sp>
    <dsp:sp modelId="{4A5F7393-3E42-4401-9130-D2801A6CDC12}">
      <dsp:nvSpPr>
        <dsp:cNvPr id="0" name=""/>
        <dsp:cNvSpPr/>
      </dsp:nvSpPr>
      <dsp:spPr>
        <a:xfrm>
          <a:off x="5216767" y="3073501"/>
          <a:ext cx="877155" cy="438577"/>
        </a:xfrm>
        <a:prstGeom prst="rect">
          <a:avLst/>
        </a:prstGeom>
        <a:solidFill>
          <a:srgbClr val="949C94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QUINTO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99FFCC"/>
              </a:solidFill>
            </a:rPr>
            <a:t>(Folio 1387 - 1526)</a:t>
          </a:r>
          <a:endParaRPr lang="es-MX" sz="900" kern="1200" dirty="0">
            <a:solidFill>
              <a:srgbClr val="99FFCC"/>
            </a:solidFill>
          </a:endParaRPr>
        </a:p>
      </dsp:txBody>
      <dsp:txXfrm>
        <a:off x="5216767" y="3073501"/>
        <a:ext cx="877155" cy="4385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AFE2D5-CB00-4B80-B203-862E8F87C7FD}">
      <dsp:nvSpPr>
        <dsp:cNvPr id="0" name=""/>
        <dsp:cNvSpPr/>
      </dsp:nvSpPr>
      <dsp:spPr>
        <a:xfrm>
          <a:off x="5085194" y="2889299"/>
          <a:ext cx="131573" cy="403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3491"/>
              </a:lnTo>
              <a:lnTo>
                <a:pt x="131573" y="403491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AB6BAD-1A11-42F1-870F-268379B83595}">
      <dsp:nvSpPr>
        <dsp:cNvPr id="0" name=""/>
        <dsp:cNvSpPr/>
      </dsp:nvSpPr>
      <dsp:spPr>
        <a:xfrm>
          <a:off x="5390336" y="2266518"/>
          <a:ext cx="91440" cy="1842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202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3998D5-B8DF-44EB-8972-1F66276E874C}">
      <dsp:nvSpPr>
        <dsp:cNvPr id="0" name=""/>
        <dsp:cNvSpPr/>
      </dsp:nvSpPr>
      <dsp:spPr>
        <a:xfrm>
          <a:off x="4795732" y="1643737"/>
          <a:ext cx="640323" cy="1842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101"/>
              </a:lnTo>
              <a:lnTo>
                <a:pt x="640323" y="92101"/>
              </a:lnTo>
              <a:lnTo>
                <a:pt x="640323" y="184202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3F23D7-BBEC-414A-891A-AA0A3EB1819D}">
      <dsp:nvSpPr>
        <dsp:cNvPr id="0" name=""/>
        <dsp:cNvSpPr/>
      </dsp:nvSpPr>
      <dsp:spPr>
        <a:xfrm>
          <a:off x="3804546" y="2266518"/>
          <a:ext cx="131573" cy="403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3491"/>
              </a:lnTo>
              <a:lnTo>
                <a:pt x="131573" y="403491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961A61-C2E0-4DDF-9903-6DB053773362}">
      <dsp:nvSpPr>
        <dsp:cNvPr id="0" name=""/>
        <dsp:cNvSpPr/>
      </dsp:nvSpPr>
      <dsp:spPr>
        <a:xfrm>
          <a:off x="4155409" y="1643737"/>
          <a:ext cx="640323" cy="184202"/>
        </a:xfrm>
        <a:custGeom>
          <a:avLst/>
          <a:gdLst/>
          <a:ahLst/>
          <a:cxnLst/>
          <a:rect l="0" t="0" r="0" b="0"/>
          <a:pathLst>
            <a:path>
              <a:moveTo>
                <a:pt x="640323" y="0"/>
              </a:moveTo>
              <a:lnTo>
                <a:pt x="640323" y="92101"/>
              </a:lnTo>
              <a:lnTo>
                <a:pt x="0" y="92101"/>
              </a:lnTo>
              <a:lnTo>
                <a:pt x="0" y="184202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0F77BD-33A9-4639-86CF-F52E6280E6B4}">
      <dsp:nvSpPr>
        <dsp:cNvPr id="0" name=""/>
        <dsp:cNvSpPr/>
      </dsp:nvSpPr>
      <dsp:spPr>
        <a:xfrm>
          <a:off x="3398634" y="583945"/>
          <a:ext cx="1397098" cy="6212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9113"/>
              </a:lnTo>
              <a:lnTo>
                <a:pt x="1397098" y="529113"/>
              </a:lnTo>
              <a:lnTo>
                <a:pt x="1397098" y="621214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44123D-26F9-4151-B0AE-AB58A5C758B8}">
      <dsp:nvSpPr>
        <dsp:cNvPr id="0" name=""/>
        <dsp:cNvSpPr/>
      </dsp:nvSpPr>
      <dsp:spPr>
        <a:xfrm>
          <a:off x="2032692" y="1643737"/>
          <a:ext cx="1061358" cy="1842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101"/>
              </a:lnTo>
              <a:lnTo>
                <a:pt x="1061358" y="92101"/>
              </a:lnTo>
              <a:lnTo>
                <a:pt x="1061358" y="1842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FCD5D5-8C02-4BBC-9C11-9E03D847A914}">
      <dsp:nvSpPr>
        <dsp:cNvPr id="0" name=""/>
        <dsp:cNvSpPr/>
      </dsp:nvSpPr>
      <dsp:spPr>
        <a:xfrm>
          <a:off x="1986972" y="1643737"/>
          <a:ext cx="91440" cy="1842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2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27C9D3-0A96-41D8-BD39-D51438C7AA99}">
      <dsp:nvSpPr>
        <dsp:cNvPr id="0" name=""/>
        <dsp:cNvSpPr/>
      </dsp:nvSpPr>
      <dsp:spPr>
        <a:xfrm>
          <a:off x="1206128" y="2882251"/>
          <a:ext cx="91440" cy="40603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6035"/>
              </a:lnTo>
              <a:lnTo>
                <a:pt x="65061" y="40603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E83509-DAF9-4539-86C7-2AF6AA31AE24}">
      <dsp:nvSpPr>
        <dsp:cNvPr id="0" name=""/>
        <dsp:cNvSpPr/>
      </dsp:nvSpPr>
      <dsp:spPr>
        <a:xfrm>
          <a:off x="971333" y="2266518"/>
          <a:ext cx="631376" cy="1771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053"/>
              </a:lnTo>
              <a:lnTo>
                <a:pt x="631376" y="85053"/>
              </a:lnTo>
              <a:lnTo>
                <a:pt x="631376" y="17715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8772E6-6B8E-4D69-A29C-6917E07E7FFF}">
      <dsp:nvSpPr>
        <dsp:cNvPr id="0" name=""/>
        <dsp:cNvSpPr/>
      </dsp:nvSpPr>
      <dsp:spPr>
        <a:xfrm>
          <a:off x="87715" y="2892856"/>
          <a:ext cx="133649" cy="3999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9934"/>
              </a:lnTo>
              <a:lnTo>
                <a:pt x="133649" y="39993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18A959-C6ED-4196-8FD5-3AEB743D64FF}">
      <dsp:nvSpPr>
        <dsp:cNvPr id="0" name=""/>
        <dsp:cNvSpPr/>
      </dsp:nvSpPr>
      <dsp:spPr>
        <a:xfrm>
          <a:off x="438577" y="2266518"/>
          <a:ext cx="532755" cy="187759"/>
        </a:xfrm>
        <a:custGeom>
          <a:avLst/>
          <a:gdLst/>
          <a:ahLst/>
          <a:cxnLst/>
          <a:rect l="0" t="0" r="0" b="0"/>
          <a:pathLst>
            <a:path>
              <a:moveTo>
                <a:pt x="532755" y="0"/>
              </a:moveTo>
              <a:lnTo>
                <a:pt x="532755" y="95658"/>
              </a:lnTo>
              <a:lnTo>
                <a:pt x="0" y="95658"/>
              </a:lnTo>
              <a:lnTo>
                <a:pt x="0" y="18775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F97999-9B86-4561-B81B-2B2AFAD50787}">
      <dsp:nvSpPr>
        <dsp:cNvPr id="0" name=""/>
        <dsp:cNvSpPr/>
      </dsp:nvSpPr>
      <dsp:spPr>
        <a:xfrm>
          <a:off x="971333" y="1643737"/>
          <a:ext cx="1061358" cy="184202"/>
        </a:xfrm>
        <a:custGeom>
          <a:avLst/>
          <a:gdLst/>
          <a:ahLst/>
          <a:cxnLst/>
          <a:rect l="0" t="0" r="0" b="0"/>
          <a:pathLst>
            <a:path>
              <a:moveTo>
                <a:pt x="1061358" y="0"/>
              </a:moveTo>
              <a:lnTo>
                <a:pt x="1061358" y="92101"/>
              </a:lnTo>
              <a:lnTo>
                <a:pt x="0" y="92101"/>
              </a:lnTo>
              <a:lnTo>
                <a:pt x="0" y="1842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C9EB01-5E46-4381-9F37-EB908F8FC860}">
      <dsp:nvSpPr>
        <dsp:cNvPr id="0" name=""/>
        <dsp:cNvSpPr/>
      </dsp:nvSpPr>
      <dsp:spPr>
        <a:xfrm>
          <a:off x="2032692" y="583945"/>
          <a:ext cx="1365942" cy="621214"/>
        </a:xfrm>
        <a:custGeom>
          <a:avLst/>
          <a:gdLst/>
          <a:ahLst/>
          <a:cxnLst/>
          <a:rect l="0" t="0" r="0" b="0"/>
          <a:pathLst>
            <a:path>
              <a:moveTo>
                <a:pt x="1365942" y="0"/>
              </a:moveTo>
              <a:lnTo>
                <a:pt x="1365942" y="529113"/>
              </a:lnTo>
              <a:lnTo>
                <a:pt x="0" y="529113"/>
              </a:lnTo>
              <a:lnTo>
                <a:pt x="0" y="621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E53CB5-3494-4349-BDFC-6BA0C09D61B6}">
      <dsp:nvSpPr>
        <dsp:cNvPr id="0" name=""/>
        <dsp:cNvSpPr/>
      </dsp:nvSpPr>
      <dsp:spPr>
        <a:xfrm>
          <a:off x="2817584" y="114908"/>
          <a:ext cx="1162099" cy="469037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PRIMER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001- 093)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2817584" y="114908"/>
        <a:ext cx="1162099" cy="469037"/>
      </dsp:txXfrm>
    </dsp:sp>
    <dsp:sp modelId="{E5AF8C3E-FA04-4E87-B39F-3435CA062F18}">
      <dsp:nvSpPr>
        <dsp:cNvPr id="0" name=""/>
        <dsp:cNvSpPr/>
      </dsp:nvSpPr>
      <dsp:spPr>
        <a:xfrm>
          <a:off x="1594114" y="1205160"/>
          <a:ext cx="877155" cy="438577"/>
        </a:xfrm>
        <a:prstGeom prst="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SEGUNDO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094 - 236</a:t>
          </a:r>
          <a:r>
            <a:rPr lang="es-MX" sz="900" kern="1200" dirty="0" smtClean="0"/>
            <a:t>)</a:t>
          </a:r>
          <a:endParaRPr lang="es-MX" sz="900" kern="1200" dirty="0"/>
        </a:p>
      </dsp:txBody>
      <dsp:txXfrm>
        <a:off x="1594114" y="1205160"/>
        <a:ext cx="877155" cy="438577"/>
      </dsp:txXfrm>
    </dsp:sp>
    <dsp:sp modelId="{C7A51317-DE54-4AC6-9D8E-9A1411B18FE1}">
      <dsp:nvSpPr>
        <dsp:cNvPr id="0" name=""/>
        <dsp:cNvSpPr/>
      </dsp:nvSpPr>
      <dsp:spPr>
        <a:xfrm>
          <a:off x="532755" y="1827940"/>
          <a:ext cx="877155" cy="438577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TERCER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237- 342)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532755" y="1827940"/>
        <a:ext cx="877155" cy="438577"/>
      </dsp:txXfrm>
    </dsp:sp>
    <dsp:sp modelId="{732D3988-CF1C-4856-9EC2-0A6F4DFD4E67}">
      <dsp:nvSpPr>
        <dsp:cNvPr id="0" name=""/>
        <dsp:cNvSpPr/>
      </dsp:nvSpPr>
      <dsp:spPr>
        <a:xfrm>
          <a:off x="0" y="2454278"/>
          <a:ext cx="877155" cy="438577"/>
        </a:xfrm>
        <a:prstGeom prst="rect">
          <a:avLst/>
        </a:prstGeom>
        <a:solidFill>
          <a:srgbClr val="7FA18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CUARTO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(</a:t>
          </a:r>
          <a:r>
            <a:rPr lang="es-MX" sz="900" kern="1200" dirty="0" smtClean="0">
              <a:solidFill>
                <a:srgbClr val="FFFF00"/>
              </a:solidFill>
            </a:rPr>
            <a:t>Folio 343- 402)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0" y="2454278"/>
        <a:ext cx="877155" cy="438577"/>
      </dsp:txXfrm>
    </dsp:sp>
    <dsp:sp modelId="{72CF9096-8B79-49DC-945A-41580F85D43D}">
      <dsp:nvSpPr>
        <dsp:cNvPr id="0" name=""/>
        <dsp:cNvSpPr/>
      </dsp:nvSpPr>
      <dsp:spPr>
        <a:xfrm>
          <a:off x="221365" y="3073501"/>
          <a:ext cx="877155" cy="438577"/>
        </a:xfrm>
        <a:prstGeom prst="rect">
          <a:avLst/>
        </a:prstGeom>
        <a:solidFill>
          <a:srgbClr val="949C94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QUINTO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403- 498)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221365" y="3073501"/>
        <a:ext cx="877155" cy="438577"/>
      </dsp:txXfrm>
    </dsp:sp>
    <dsp:sp modelId="{049222B4-A4DE-42A5-BB53-FB5B0CD9BE3A}">
      <dsp:nvSpPr>
        <dsp:cNvPr id="0" name=""/>
        <dsp:cNvSpPr/>
      </dsp:nvSpPr>
      <dsp:spPr>
        <a:xfrm>
          <a:off x="1164132" y="2443673"/>
          <a:ext cx="877155" cy="438577"/>
        </a:xfrm>
        <a:prstGeom prst="rect">
          <a:avLst/>
        </a:prstGeom>
        <a:solidFill>
          <a:srgbClr val="7FA18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CUARTO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499- 563)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1164132" y="2443673"/>
        <a:ext cx="877155" cy="438577"/>
      </dsp:txXfrm>
    </dsp:sp>
    <dsp:sp modelId="{A890C5D2-4E9B-434B-ADFE-DFB96224275B}">
      <dsp:nvSpPr>
        <dsp:cNvPr id="0" name=""/>
        <dsp:cNvSpPr/>
      </dsp:nvSpPr>
      <dsp:spPr>
        <a:xfrm>
          <a:off x="1271189" y="3068997"/>
          <a:ext cx="877155" cy="438577"/>
        </a:xfrm>
        <a:prstGeom prst="rect">
          <a:avLst/>
        </a:prstGeom>
        <a:solidFill>
          <a:srgbClr val="949C94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QUINTO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564 - 632)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1271189" y="3068997"/>
        <a:ext cx="877155" cy="438577"/>
      </dsp:txXfrm>
    </dsp:sp>
    <dsp:sp modelId="{AE98387C-B251-4851-A6AF-1200E58A01C4}">
      <dsp:nvSpPr>
        <dsp:cNvPr id="0" name=""/>
        <dsp:cNvSpPr/>
      </dsp:nvSpPr>
      <dsp:spPr>
        <a:xfrm>
          <a:off x="1594114" y="1827940"/>
          <a:ext cx="877155" cy="438577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TERCER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633- 655)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1594114" y="1827940"/>
        <a:ext cx="877155" cy="438577"/>
      </dsp:txXfrm>
    </dsp:sp>
    <dsp:sp modelId="{FA9652DA-ECCB-4630-A892-E26DAC313795}">
      <dsp:nvSpPr>
        <dsp:cNvPr id="0" name=""/>
        <dsp:cNvSpPr/>
      </dsp:nvSpPr>
      <dsp:spPr>
        <a:xfrm>
          <a:off x="2655472" y="1827940"/>
          <a:ext cx="877155" cy="438577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TERCER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656- 672)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2655472" y="1827940"/>
        <a:ext cx="877155" cy="438577"/>
      </dsp:txXfrm>
    </dsp:sp>
    <dsp:sp modelId="{BF7F6155-1BED-426B-8116-C509341C4DE5}">
      <dsp:nvSpPr>
        <dsp:cNvPr id="0" name=""/>
        <dsp:cNvSpPr/>
      </dsp:nvSpPr>
      <dsp:spPr>
        <a:xfrm>
          <a:off x="4357154" y="1205160"/>
          <a:ext cx="877155" cy="438577"/>
        </a:xfrm>
        <a:prstGeom prst="rect">
          <a:avLst/>
        </a:prstGeom>
        <a:solidFill>
          <a:schemeClr val="bg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SEGUNDO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(Folio 727 - 794)</a:t>
          </a:r>
          <a:endParaRPr lang="es-MX" sz="900" kern="1200" dirty="0">
            <a:solidFill>
              <a:schemeClr val="bg1"/>
            </a:solidFill>
          </a:endParaRPr>
        </a:p>
      </dsp:txBody>
      <dsp:txXfrm>
        <a:off x="4357154" y="1205160"/>
        <a:ext cx="877155" cy="438577"/>
      </dsp:txXfrm>
    </dsp:sp>
    <dsp:sp modelId="{510ED18F-C2EB-4E42-AA66-49B588F8A064}">
      <dsp:nvSpPr>
        <dsp:cNvPr id="0" name=""/>
        <dsp:cNvSpPr/>
      </dsp:nvSpPr>
      <dsp:spPr>
        <a:xfrm>
          <a:off x="3716831" y="1827940"/>
          <a:ext cx="877155" cy="438577"/>
        </a:xfrm>
        <a:prstGeom prst="rect">
          <a:avLst/>
        </a:prstGeom>
        <a:solidFill>
          <a:schemeClr val="bg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TERCER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(Folio 795 - 849)</a:t>
          </a:r>
          <a:endParaRPr lang="es-MX" sz="900" kern="1200" dirty="0">
            <a:solidFill>
              <a:schemeClr val="bg1"/>
            </a:solidFill>
          </a:endParaRPr>
        </a:p>
      </dsp:txBody>
      <dsp:txXfrm>
        <a:off x="3716831" y="1827940"/>
        <a:ext cx="877155" cy="438577"/>
      </dsp:txXfrm>
    </dsp:sp>
    <dsp:sp modelId="{A86B3316-F747-407A-A6FF-9868D4FE9DD7}">
      <dsp:nvSpPr>
        <dsp:cNvPr id="0" name=""/>
        <dsp:cNvSpPr/>
      </dsp:nvSpPr>
      <dsp:spPr>
        <a:xfrm>
          <a:off x="3936120" y="2450721"/>
          <a:ext cx="877155" cy="438577"/>
        </a:xfrm>
        <a:prstGeom prst="rect">
          <a:avLst/>
        </a:prstGeom>
        <a:solidFill>
          <a:schemeClr val="bg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CUARTO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(Folio 850 - 903)</a:t>
          </a:r>
          <a:endParaRPr lang="es-MX" sz="900" kern="1200" dirty="0">
            <a:solidFill>
              <a:schemeClr val="bg1"/>
            </a:solidFill>
          </a:endParaRPr>
        </a:p>
      </dsp:txBody>
      <dsp:txXfrm>
        <a:off x="3936120" y="2450721"/>
        <a:ext cx="877155" cy="438577"/>
      </dsp:txXfrm>
    </dsp:sp>
    <dsp:sp modelId="{586AA170-C52B-42A2-B980-3C461AC7F68D}">
      <dsp:nvSpPr>
        <dsp:cNvPr id="0" name=""/>
        <dsp:cNvSpPr/>
      </dsp:nvSpPr>
      <dsp:spPr>
        <a:xfrm>
          <a:off x="4997478" y="1827940"/>
          <a:ext cx="877155" cy="438577"/>
        </a:xfrm>
        <a:prstGeom prst="rect">
          <a:avLst/>
        </a:prstGeom>
        <a:solidFill>
          <a:schemeClr val="bg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TERCER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(Folio 904 - 1028)</a:t>
          </a:r>
          <a:endParaRPr lang="es-MX" sz="900" kern="1200" dirty="0">
            <a:solidFill>
              <a:schemeClr val="bg1"/>
            </a:solidFill>
          </a:endParaRPr>
        </a:p>
      </dsp:txBody>
      <dsp:txXfrm>
        <a:off x="4997478" y="1827940"/>
        <a:ext cx="877155" cy="438577"/>
      </dsp:txXfrm>
    </dsp:sp>
    <dsp:sp modelId="{C2BBF0A8-32AF-4361-BBE9-4D86FF484382}">
      <dsp:nvSpPr>
        <dsp:cNvPr id="0" name=""/>
        <dsp:cNvSpPr/>
      </dsp:nvSpPr>
      <dsp:spPr>
        <a:xfrm>
          <a:off x="4997478" y="2450721"/>
          <a:ext cx="877155" cy="438577"/>
        </a:xfrm>
        <a:prstGeom prst="rect">
          <a:avLst/>
        </a:prstGeom>
        <a:solidFill>
          <a:schemeClr val="bg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CUARTO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(Folio 1029 - 1386)</a:t>
          </a:r>
          <a:endParaRPr lang="es-MX" sz="900" kern="1200" dirty="0">
            <a:solidFill>
              <a:schemeClr val="bg1"/>
            </a:solidFill>
          </a:endParaRPr>
        </a:p>
      </dsp:txBody>
      <dsp:txXfrm>
        <a:off x="4997478" y="2450721"/>
        <a:ext cx="877155" cy="438577"/>
      </dsp:txXfrm>
    </dsp:sp>
    <dsp:sp modelId="{4A5F7393-3E42-4401-9130-D2801A6CDC12}">
      <dsp:nvSpPr>
        <dsp:cNvPr id="0" name=""/>
        <dsp:cNvSpPr/>
      </dsp:nvSpPr>
      <dsp:spPr>
        <a:xfrm>
          <a:off x="5216767" y="3073501"/>
          <a:ext cx="877155" cy="438577"/>
        </a:xfrm>
        <a:prstGeom prst="rect">
          <a:avLst/>
        </a:prstGeom>
        <a:solidFill>
          <a:schemeClr val="bg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QUINTO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(Folio 1387 - 1526)</a:t>
          </a:r>
          <a:endParaRPr lang="es-MX" sz="900" kern="1200" dirty="0">
            <a:solidFill>
              <a:schemeClr val="bg1"/>
            </a:solidFill>
          </a:endParaRPr>
        </a:p>
      </dsp:txBody>
      <dsp:txXfrm>
        <a:off x="5216767" y="3073501"/>
        <a:ext cx="877155" cy="4385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AFE2D5-CB00-4B80-B203-862E8F87C7FD}">
      <dsp:nvSpPr>
        <dsp:cNvPr id="0" name=""/>
        <dsp:cNvSpPr/>
      </dsp:nvSpPr>
      <dsp:spPr>
        <a:xfrm>
          <a:off x="5085194" y="2889299"/>
          <a:ext cx="131573" cy="403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3491"/>
              </a:lnTo>
              <a:lnTo>
                <a:pt x="131573" y="403491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AB6BAD-1A11-42F1-870F-268379B83595}">
      <dsp:nvSpPr>
        <dsp:cNvPr id="0" name=""/>
        <dsp:cNvSpPr/>
      </dsp:nvSpPr>
      <dsp:spPr>
        <a:xfrm>
          <a:off x="5390336" y="2266518"/>
          <a:ext cx="91440" cy="1842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202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3998D5-B8DF-44EB-8972-1F66276E874C}">
      <dsp:nvSpPr>
        <dsp:cNvPr id="0" name=""/>
        <dsp:cNvSpPr/>
      </dsp:nvSpPr>
      <dsp:spPr>
        <a:xfrm>
          <a:off x="4795732" y="1643737"/>
          <a:ext cx="640323" cy="1842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101"/>
              </a:lnTo>
              <a:lnTo>
                <a:pt x="640323" y="92101"/>
              </a:lnTo>
              <a:lnTo>
                <a:pt x="640323" y="184202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3F23D7-BBEC-414A-891A-AA0A3EB1819D}">
      <dsp:nvSpPr>
        <dsp:cNvPr id="0" name=""/>
        <dsp:cNvSpPr/>
      </dsp:nvSpPr>
      <dsp:spPr>
        <a:xfrm>
          <a:off x="3804546" y="2266518"/>
          <a:ext cx="131573" cy="403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3491"/>
              </a:lnTo>
              <a:lnTo>
                <a:pt x="131573" y="403491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961A61-C2E0-4DDF-9903-6DB053773362}">
      <dsp:nvSpPr>
        <dsp:cNvPr id="0" name=""/>
        <dsp:cNvSpPr/>
      </dsp:nvSpPr>
      <dsp:spPr>
        <a:xfrm>
          <a:off x="4155409" y="1643737"/>
          <a:ext cx="640323" cy="184202"/>
        </a:xfrm>
        <a:custGeom>
          <a:avLst/>
          <a:gdLst/>
          <a:ahLst/>
          <a:cxnLst/>
          <a:rect l="0" t="0" r="0" b="0"/>
          <a:pathLst>
            <a:path>
              <a:moveTo>
                <a:pt x="640323" y="0"/>
              </a:moveTo>
              <a:lnTo>
                <a:pt x="640323" y="92101"/>
              </a:lnTo>
              <a:lnTo>
                <a:pt x="0" y="92101"/>
              </a:lnTo>
              <a:lnTo>
                <a:pt x="0" y="184202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0F77BD-33A9-4639-86CF-F52E6280E6B4}">
      <dsp:nvSpPr>
        <dsp:cNvPr id="0" name=""/>
        <dsp:cNvSpPr/>
      </dsp:nvSpPr>
      <dsp:spPr>
        <a:xfrm>
          <a:off x="3398634" y="583945"/>
          <a:ext cx="1397098" cy="6212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9113"/>
              </a:lnTo>
              <a:lnTo>
                <a:pt x="1397098" y="529113"/>
              </a:lnTo>
              <a:lnTo>
                <a:pt x="1397098" y="621214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44123D-26F9-4151-B0AE-AB58A5C758B8}">
      <dsp:nvSpPr>
        <dsp:cNvPr id="0" name=""/>
        <dsp:cNvSpPr/>
      </dsp:nvSpPr>
      <dsp:spPr>
        <a:xfrm>
          <a:off x="2032692" y="1643737"/>
          <a:ext cx="1061358" cy="1842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101"/>
              </a:lnTo>
              <a:lnTo>
                <a:pt x="1061358" y="92101"/>
              </a:lnTo>
              <a:lnTo>
                <a:pt x="1061358" y="1842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FCD5D5-8C02-4BBC-9C11-9E03D847A914}">
      <dsp:nvSpPr>
        <dsp:cNvPr id="0" name=""/>
        <dsp:cNvSpPr/>
      </dsp:nvSpPr>
      <dsp:spPr>
        <a:xfrm>
          <a:off x="1986972" y="1643737"/>
          <a:ext cx="91440" cy="1842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2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27C9D3-0A96-41D8-BD39-D51438C7AA99}">
      <dsp:nvSpPr>
        <dsp:cNvPr id="0" name=""/>
        <dsp:cNvSpPr/>
      </dsp:nvSpPr>
      <dsp:spPr>
        <a:xfrm>
          <a:off x="1206128" y="2882251"/>
          <a:ext cx="91440" cy="40603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6035"/>
              </a:lnTo>
              <a:lnTo>
                <a:pt x="65061" y="40603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E83509-DAF9-4539-86C7-2AF6AA31AE24}">
      <dsp:nvSpPr>
        <dsp:cNvPr id="0" name=""/>
        <dsp:cNvSpPr/>
      </dsp:nvSpPr>
      <dsp:spPr>
        <a:xfrm>
          <a:off x="971333" y="2266518"/>
          <a:ext cx="631376" cy="1771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053"/>
              </a:lnTo>
              <a:lnTo>
                <a:pt x="631376" y="85053"/>
              </a:lnTo>
              <a:lnTo>
                <a:pt x="631376" y="17715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8772E6-6B8E-4D69-A29C-6917E07E7FFF}">
      <dsp:nvSpPr>
        <dsp:cNvPr id="0" name=""/>
        <dsp:cNvSpPr/>
      </dsp:nvSpPr>
      <dsp:spPr>
        <a:xfrm>
          <a:off x="87715" y="2892856"/>
          <a:ext cx="133649" cy="3999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9934"/>
              </a:lnTo>
              <a:lnTo>
                <a:pt x="133649" y="39993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18A959-C6ED-4196-8FD5-3AEB743D64FF}">
      <dsp:nvSpPr>
        <dsp:cNvPr id="0" name=""/>
        <dsp:cNvSpPr/>
      </dsp:nvSpPr>
      <dsp:spPr>
        <a:xfrm>
          <a:off x="438577" y="2266518"/>
          <a:ext cx="532755" cy="187759"/>
        </a:xfrm>
        <a:custGeom>
          <a:avLst/>
          <a:gdLst/>
          <a:ahLst/>
          <a:cxnLst/>
          <a:rect l="0" t="0" r="0" b="0"/>
          <a:pathLst>
            <a:path>
              <a:moveTo>
                <a:pt x="532755" y="0"/>
              </a:moveTo>
              <a:lnTo>
                <a:pt x="532755" y="95658"/>
              </a:lnTo>
              <a:lnTo>
                <a:pt x="0" y="95658"/>
              </a:lnTo>
              <a:lnTo>
                <a:pt x="0" y="18775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F97999-9B86-4561-B81B-2B2AFAD50787}">
      <dsp:nvSpPr>
        <dsp:cNvPr id="0" name=""/>
        <dsp:cNvSpPr/>
      </dsp:nvSpPr>
      <dsp:spPr>
        <a:xfrm>
          <a:off x="971333" y="1643737"/>
          <a:ext cx="1061358" cy="184202"/>
        </a:xfrm>
        <a:custGeom>
          <a:avLst/>
          <a:gdLst/>
          <a:ahLst/>
          <a:cxnLst/>
          <a:rect l="0" t="0" r="0" b="0"/>
          <a:pathLst>
            <a:path>
              <a:moveTo>
                <a:pt x="1061358" y="0"/>
              </a:moveTo>
              <a:lnTo>
                <a:pt x="1061358" y="92101"/>
              </a:lnTo>
              <a:lnTo>
                <a:pt x="0" y="92101"/>
              </a:lnTo>
              <a:lnTo>
                <a:pt x="0" y="1842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C9EB01-5E46-4381-9F37-EB908F8FC860}">
      <dsp:nvSpPr>
        <dsp:cNvPr id="0" name=""/>
        <dsp:cNvSpPr/>
      </dsp:nvSpPr>
      <dsp:spPr>
        <a:xfrm>
          <a:off x="2032692" y="583945"/>
          <a:ext cx="1365942" cy="621214"/>
        </a:xfrm>
        <a:custGeom>
          <a:avLst/>
          <a:gdLst/>
          <a:ahLst/>
          <a:cxnLst/>
          <a:rect l="0" t="0" r="0" b="0"/>
          <a:pathLst>
            <a:path>
              <a:moveTo>
                <a:pt x="1365942" y="0"/>
              </a:moveTo>
              <a:lnTo>
                <a:pt x="1365942" y="529113"/>
              </a:lnTo>
              <a:lnTo>
                <a:pt x="0" y="529113"/>
              </a:lnTo>
              <a:lnTo>
                <a:pt x="0" y="621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E53CB5-3494-4349-BDFC-6BA0C09D61B6}">
      <dsp:nvSpPr>
        <dsp:cNvPr id="0" name=""/>
        <dsp:cNvSpPr/>
      </dsp:nvSpPr>
      <dsp:spPr>
        <a:xfrm>
          <a:off x="2817584" y="114908"/>
          <a:ext cx="1162099" cy="469037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PRIMER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001- 093)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2817584" y="114908"/>
        <a:ext cx="1162099" cy="469037"/>
      </dsp:txXfrm>
    </dsp:sp>
    <dsp:sp modelId="{E5AF8C3E-FA04-4E87-B39F-3435CA062F18}">
      <dsp:nvSpPr>
        <dsp:cNvPr id="0" name=""/>
        <dsp:cNvSpPr/>
      </dsp:nvSpPr>
      <dsp:spPr>
        <a:xfrm>
          <a:off x="1594114" y="1205160"/>
          <a:ext cx="877155" cy="438577"/>
        </a:xfrm>
        <a:prstGeom prst="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SEGUNDO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094 - 236</a:t>
          </a:r>
          <a:r>
            <a:rPr lang="es-MX" sz="900" kern="1200" dirty="0" smtClean="0"/>
            <a:t>)</a:t>
          </a:r>
          <a:endParaRPr lang="es-MX" sz="900" kern="1200" dirty="0"/>
        </a:p>
      </dsp:txBody>
      <dsp:txXfrm>
        <a:off x="1594114" y="1205160"/>
        <a:ext cx="877155" cy="438577"/>
      </dsp:txXfrm>
    </dsp:sp>
    <dsp:sp modelId="{C7A51317-DE54-4AC6-9D8E-9A1411B18FE1}">
      <dsp:nvSpPr>
        <dsp:cNvPr id="0" name=""/>
        <dsp:cNvSpPr/>
      </dsp:nvSpPr>
      <dsp:spPr>
        <a:xfrm>
          <a:off x="532755" y="1827940"/>
          <a:ext cx="877155" cy="438577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TERCER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237- 342)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532755" y="1827940"/>
        <a:ext cx="877155" cy="438577"/>
      </dsp:txXfrm>
    </dsp:sp>
    <dsp:sp modelId="{732D3988-CF1C-4856-9EC2-0A6F4DFD4E67}">
      <dsp:nvSpPr>
        <dsp:cNvPr id="0" name=""/>
        <dsp:cNvSpPr/>
      </dsp:nvSpPr>
      <dsp:spPr>
        <a:xfrm>
          <a:off x="0" y="2454278"/>
          <a:ext cx="877155" cy="438577"/>
        </a:xfrm>
        <a:prstGeom prst="rect">
          <a:avLst/>
        </a:prstGeom>
        <a:solidFill>
          <a:srgbClr val="7FA18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CUARTO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(</a:t>
          </a:r>
          <a:r>
            <a:rPr lang="es-MX" sz="900" kern="1200" dirty="0" smtClean="0">
              <a:solidFill>
                <a:srgbClr val="FFFF00"/>
              </a:solidFill>
            </a:rPr>
            <a:t>Folio 343- 402)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0" y="2454278"/>
        <a:ext cx="877155" cy="438577"/>
      </dsp:txXfrm>
    </dsp:sp>
    <dsp:sp modelId="{72CF9096-8B79-49DC-945A-41580F85D43D}">
      <dsp:nvSpPr>
        <dsp:cNvPr id="0" name=""/>
        <dsp:cNvSpPr/>
      </dsp:nvSpPr>
      <dsp:spPr>
        <a:xfrm>
          <a:off x="221365" y="3073501"/>
          <a:ext cx="877155" cy="438577"/>
        </a:xfrm>
        <a:prstGeom prst="rect">
          <a:avLst/>
        </a:prstGeom>
        <a:solidFill>
          <a:srgbClr val="949C94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QUINTO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403- 498)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221365" y="3073501"/>
        <a:ext cx="877155" cy="438577"/>
      </dsp:txXfrm>
    </dsp:sp>
    <dsp:sp modelId="{049222B4-A4DE-42A5-BB53-FB5B0CD9BE3A}">
      <dsp:nvSpPr>
        <dsp:cNvPr id="0" name=""/>
        <dsp:cNvSpPr/>
      </dsp:nvSpPr>
      <dsp:spPr>
        <a:xfrm>
          <a:off x="1164132" y="2443673"/>
          <a:ext cx="877155" cy="438577"/>
        </a:xfrm>
        <a:prstGeom prst="rect">
          <a:avLst/>
        </a:prstGeom>
        <a:solidFill>
          <a:srgbClr val="7FA18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CUARTO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499- 563)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1164132" y="2443673"/>
        <a:ext cx="877155" cy="438577"/>
      </dsp:txXfrm>
    </dsp:sp>
    <dsp:sp modelId="{A890C5D2-4E9B-434B-ADFE-DFB96224275B}">
      <dsp:nvSpPr>
        <dsp:cNvPr id="0" name=""/>
        <dsp:cNvSpPr/>
      </dsp:nvSpPr>
      <dsp:spPr>
        <a:xfrm>
          <a:off x="1271189" y="3068997"/>
          <a:ext cx="877155" cy="438577"/>
        </a:xfrm>
        <a:prstGeom prst="rect">
          <a:avLst/>
        </a:prstGeom>
        <a:solidFill>
          <a:srgbClr val="949C94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QUINTO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564 - 632)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1271189" y="3068997"/>
        <a:ext cx="877155" cy="438577"/>
      </dsp:txXfrm>
    </dsp:sp>
    <dsp:sp modelId="{AE98387C-B251-4851-A6AF-1200E58A01C4}">
      <dsp:nvSpPr>
        <dsp:cNvPr id="0" name=""/>
        <dsp:cNvSpPr/>
      </dsp:nvSpPr>
      <dsp:spPr>
        <a:xfrm>
          <a:off x="1594114" y="1827940"/>
          <a:ext cx="877155" cy="438577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TERCER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633- 655)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1594114" y="1827940"/>
        <a:ext cx="877155" cy="438577"/>
      </dsp:txXfrm>
    </dsp:sp>
    <dsp:sp modelId="{FA9652DA-ECCB-4630-A892-E26DAC313795}">
      <dsp:nvSpPr>
        <dsp:cNvPr id="0" name=""/>
        <dsp:cNvSpPr/>
      </dsp:nvSpPr>
      <dsp:spPr>
        <a:xfrm>
          <a:off x="2655472" y="1827940"/>
          <a:ext cx="877155" cy="438577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TERCER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656- 672)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2655472" y="1827940"/>
        <a:ext cx="877155" cy="438577"/>
      </dsp:txXfrm>
    </dsp:sp>
    <dsp:sp modelId="{BF7F6155-1BED-426B-8116-C509341C4DE5}">
      <dsp:nvSpPr>
        <dsp:cNvPr id="0" name=""/>
        <dsp:cNvSpPr/>
      </dsp:nvSpPr>
      <dsp:spPr>
        <a:xfrm>
          <a:off x="4357154" y="1205160"/>
          <a:ext cx="877155" cy="438577"/>
        </a:xfrm>
        <a:prstGeom prst="rect">
          <a:avLst/>
        </a:prstGeom>
        <a:solidFill>
          <a:schemeClr val="bg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SEGUNDO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(Folio 727 - 794)</a:t>
          </a:r>
          <a:endParaRPr lang="es-MX" sz="900" kern="1200" dirty="0">
            <a:solidFill>
              <a:schemeClr val="bg1"/>
            </a:solidFill>
          </a:endParaRPr>
        </a:p>
      </dsp:txBody>
      <dsp:txXfrm>
        <a:off x="4357154" y="1205160"/>
        <a:ext cx="877155" cy="438577"/>
      </dsp:txXfrm>
    </dsp:sp>
    <dsp:sp modelId="{510ED18F-C2EB-4E42-AA66-49B588F8A064}">
      <dsp:nvSpPr>
        <dsp:cNvPr id="0" name=""/>
        <dsp:cNvSpPr/>
      </dsp:nvSpPr>
      <dsp:spPr>
        <a:xfrm>
          <a:off x="3716831" y="1827940"/>
          <a:ext cx="877155" cy="438577"/>
        </a:xfrm>
        <a:prstGeom prst="rect">
          <a:avLst/>
        </a:prstGeom>
        <a:solidFill>
          <a:schemeClr val="bg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TERCER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(Folio 795 - 849)</a:t>
          </a:r>
          <a:endParaRPr lang="es-MX" sz="900" kern="1200" dirty="0">
            <a:solidFill>
              <a:schemeClr val="bg1"/>
            </a:solidFill>
          </a:endParaRPr>
        </a:p>
      </dsp:txBody>
      <dsp:txXfrm>
        <a:off x="3716831" y="1827940"/>
        <a:ext cx="877155" cy="438577"/>
      </dsp:txXfrm>
    </dsp:sp>
    <dsp:sp modelId="{A86B3316-F747-407A-A6FF-9868D4FE9DD7}">
      <dsp:nvSpPr>
        <dsp:cNvPr id="0" name=""/>
        <dsp:cNvSpPr/>
      </dsp:nvSpPr>
      <dsp:spPr>
        <a:xfrm>
          <a:off x="3936120" y="2450721"/>
          <a:ext cx="877155" cy="438577"/>
        </a:xfrm>
        <a:prstGeom prst="rect">
          <a:avLst/>
        </a:prstGeom>
        <a:solidFill>
          <a:schemeClr val="bg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CUARTO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(Folio 850 - 903)</a:t>
          </a:r>
          <a:endParaRPr lang="es-MX" sz="900" kern="1200" dirty="0">
            <a:solidFill>
              <a:schemeClr val="bg1"/>
            </a:solidFill>
          </a:endParaRPr>
        </a:p>
      </dsp:txBody>
      <dsp:txXfrm>
        <a:off x="3936120" y="2450721"/>
        <a:ext cx="877155" cy="438577"/>
      </dsp:txXfrm>
    </dsp:sp>
    <dsp:sp modelId="{586AA170-C52B-42A2-B980-3C461AC7F68D}">
      <dsp:nvSpPr>
        <dsp:cNvPr id="0" name=""/>
        <dsp:cNvSpPr/>
      </dsp:nvSpPr>
      <dsp:spPr>
        <a:xfrm>
          <a:off x="4997478" y="1827940"/>
          <a:ext cx="877155" cy="438577"/>
        </a:xfrm>
        <a:prstGeom prst="rect">
          <a:avLst/>
        </a:prstGeom>
        <a:solidFill>
          <a:schemeClr val="bg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TERCER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(Folio 904 - 1028)</a:t>
          </a:r>
          <a:endParaRPr lang="es-MX" sz="900" kern="1200" dirty="0">
            <a:solidFill>
              <a:schemeClr val="bg1"/>
            </a:solidFill>
          </a:endParaRPr>
        </a:p>
      </dsp:txBody>
      <dsp:txXfrm>
        <a:off x="4997478" y="1827940"/>
        <a:ext cx="877155" cy="438577"/>
      </dsp:txXfrm>
    </dsp:sp>
    <dsp:sp modelId="{C2BBF0A8-32AF-4361-BBE9-4D86FF484382}">
      <dsp:nvSpPr>
        <dsp:cNvPr id="0" name=""/>
        <dsp:cNvSpPr/>
      </dsp:nvSpPr>
      <dsp:spPr>
        <a:xfrm>
          <a:off x="4997478" y="2450721"/>
          <a:ext cx="877155" cy="438577"/>
        </a:xfrm>
        <a:prstGeom prst="rect">
          <a:avLst/>
        </a:prstGeom>
        <a:solidFill>
          <a:schemeClr val="bg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CUARTO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(Folio 1029 - 1386)</a:t>
          </a:r>
          <a:endParaRPr lang="es-MX" sz="900" kern="1200" dirty="0">
            <a:solidFill>
              <a:schemeClr val="bg1"/>
            </a:solidFill>
          </a:endParaRPr>
        </a:p>
      </dsp:txBody>
      <dsp:txXfrm>
        <a:off x="4997478" y="2450721"/>
        <a:ext cx="877155" cy="438577"/>
      </dsp:txXfrm>
    </dsp:sp>
    <dsp:sp modelId="{4A5F7393-3E42-4401-9130-D2801A6CDC12}">
      <dsp:nvSpPr>
        <dsp:cNvPr id="0" name=""/>
        <dsp:cNvSpPr/>
      </dsp:nvSpPr>
      <dsp:spPr>
        <a:xfrm>
          <a:off x="5216767" y="3073501"/>
          <a:ext cx="877155" cy="438577"/>
        </a:xfrm>
        <a:prstGeom prst="rect">
          <a:avLst/>
        </a:prstGeom>
        <a:solidFill>
          <a:schemeClr val="bg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QUINTO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(Folio 1387 - 1526)</a:t>
          </a:r>
          <a:endParaRPr lang="es-MX" sz="900" kern="1200" dirty="0">
            <a:solidFill>
              <a:schemeClr val="bg1"/>
            </a:solidFill>
          </a:endParaRPr>
        </a:p>
      </dsp:txBody>
      <dsp:txXfrm>
        <a:off x="5216767" y="3073501"/>
        <a:ext cx="877155" cy="4385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AFE2D5-CB00-4B80-B203-862E8F87C7FD}">
      <dsp:nvSpPr>
        <dsp:cNvPr id="0" name=""/>
        <dsp:cNvSpPr/>
      </dsp:nvSpPr>
      <dsp:spPr>
        <a:xfrm>
          <a:off x="5085194" y="2889299"/>
          <a:ext cx="131573" cy="403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3491"/>
              </a:lnTo>
              <a:lnTo>
                <a:pt x="131573" y="403491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AB6BAD-1A11-42F1-870F-268379B83595}">
      <dsp:nvSpPr>
        <dsp:cNvPr id="0" name=""/>
        <dsp:cNvSpPr/>
      </dsp:nvSpPr>
      <dsp:spPr>
        <a:xfrm>
          <a:off x="5390336" y="2266518"/>
          <a:ext cx="91440" cy="1842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202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3998D5-B8DF-44EB-8972-1F66276E874C}">
      <dsp:nvSpPr>
        <dsp:cNvPr id="0" name=""/>
        <dsp:cNvSpPr/>
      </dsp:nvSpPr>
      <dsp:spPr>
        <a:xfrm>
          <a:off x="4795732" y="1643737"/>
          <a:ext cx="640323" cy="1842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101"/>
              </a:lnTo>
              <a:lnTo>
                <a:pt x="640323" y="92101"/>
              </a:lnTo>
              <a:lnTo>
                <a:pt x="640323" y="184202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3F23D7-BBEC-414A-891A-AA0A3EB1819D}">
      <dsp:nvSpPr>
        <dsp:cNvPr id="0" name=""/>
        <dsp:cNvSpPr/>
      </dsp:nvSpPr>
      <dsp:spPr>
        <a:xfrm>
          <a:off x="3804546" y="2266518"/>
          <a:ext cx="131573" cy="403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3491"/>
              </a:lnTo>
              <a:lnTo>
                <a:pt x="131573" y="403491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961A61-C2E0-4DDF-9903-6DB053773362}">
      <dsp:nvSpPr>
        <dsp:cNvPr id="0" name=""/>
        <dsp:cNvSpPr/>
      </dsp:nvSpPr>
      <dsp:spPr>
        <a:xfrm>
          <a:off x="4155409" y="1643737"/>
          <a:ext cx="640323" cy="184202"/>
        </a:xfrm>
        <a:custGeom>
          <a:avLst/>
          <a:gdLst/>
          <a:ahLst/>
          <a:cxnLst/>
          <a:rect l="0" t="0" r="0" b="0"/>
          <a:pathLst>
            <a:path>
              <a:moveTo>
                <a:pt x="640323" y="0"/>
              </a:moveTo>
              <a:lnTo>
                <a:pt x="640323" y="92101"/>
              </a:lnTo>
              <a:lnTo>
                <a:pt x="0" y="92101"/>
              </a:lnTo>
              <a:lnTo>
                <a:pt x="0" y="184202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0F77BD-33A9-4639-86CF-F52E6280E6B4}">
      <dsp:nvSpPr>
        <dsp:cNvPr id="0" name=""/>
        <dsp:cNvSpPr/>
      </dsp:nvSpPr>
      <dsp:spPr>
        <a:xfrm>
          <a:off x="3398634" y="583945"/>
          <a:ext cx="1397098" cy="6212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9113"/>
              </a:lnTo>
              <a:lnTo>
                <a:pt x="1397098" y="529113"/>
              </a:lnTo>
              <a:lnTo>
                <a:pt x="1397098" y="621214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44123D-26F9-4151-B0AE-AB58A5C758B8}">
      <dsp:nvSpPr>
        <dsp:cNvPr id="0" name=""/>
        <dsp:cNvSpPr/>
      </dsp:nvSpPr>
      <dsp:spPr>
        <a:xfrm>
          <a:off x="2032692" y="1643737"/>
          <a:ext cx="1061358" cy="1842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101"/>
              </a:lnTo>
              <a:lnTo>
                <a:pt x="1061358" y="92101"/>
              </a:lnTo>
              <a:lnTo>
                <a:pt x="1061358" y="1842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FCD5D5-8C02-4BBC-9C11-9E03D847A914}">
      <dsp:nvSpPr>
        <dsp:cNvPr id="0" name=""/>
        <dsp:cNvSpPr/>
      </dsp:nvSpPr>
      <dsp:spPr>
        <a:xfrm>
          <a:off x="1986972" y="1643737"/>
          <a:ext cx="91440" cy="1842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2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27C9D3-0A96-41D8-BD39-D51438C7AA99}">
      <dsp:nvSpPr>
        <dsp:cNvPr id="0" name=""/>
        <dsp:cNvSpPr/>
      </dsp:nvSpPr>
      <dsp:spPr>
        <a:xfrm>
          <a:off x="1206128" y="2882251"/>
          <a:ext cx="91440" cy="40603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6035"/>
              </a:lnTo>
              <a:lnTo>
                <a:pt x="65061" y="40603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E83509-DAF9-4539-86C7-2AF6AA31AE24}">
      <dsp:nvSpPr>
        <dsp:cNvPr id="0" name=""/>
        <dsp:cNvSpPr/>
      </dsp:nvSpPr>
      <dsp:spPr>
        <a:xfrm>
          <a:off x="971333" y="2266518"/>
          <a:ext cx="631376" cy="1771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053"/>
              </a:lnTo>
              <a:lnTo>
                <a:pt x="631376" y="85053"/>
              </a:lnTo>
              <a:lnTo>
                <a:pt x="631376" y="17715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8772E6-6B8E-4D69-A29C-6917E07E7FFF}">
      <dsp:nvSpPr>
        <dsp:cNvPr id="0" name=""/>
        <dsp:cNvSpPr/>
      </dsp:nvSpPr>
      <dsp:spPr>
        <a:xfrm>
          <a:off x="87715" y="2892856"/>
          <a:ext cx="133649" cy="3999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9934"/>
              </a:lnTo>
              <a:lnTo>
                <a:pt x="133649" y="39993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18A959-C6ED-4196-8FD5-3AEB743D64FF}">
      <dsp:nvSpPr>
        <dsp:cNvPr id="0" name=""/>
        <dsp:cNvSpPr/>
      </dsp:nvSpPr>
      <dsp:spPr>
        <a:xfrm>
          <a:off x="438577" y="2266518"/>
          <a:ext cx="532755" cy="187759"/>
        </a:xfrm>
        <a:custGeom>
          <a:avLst/>
          <a:gdLst/>
          <a:ahLst/>
          <a:cxnLst/>
          <a:rect l="0" t="0" r="0" b="0"/>
          <a:pathLst>
            <a:path>
              <a:moveTo>
                <a:pt x="532755" y="0"/>
              </a:moveTo>
              <a:lnTo>
                <a:pt x="532755" y="95658"/>
              </a:lnTo>
              <a:lnTo>
                <a:pt x="0" y="95658"/>
              </a:lnTo>
              <a:lnTo>
                <a:pt x="0" y="18775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F97999-9B86-4561-B81B-2B2AFAD50787}">
      <dsp:nvSpPr>
        <dsp:cNvPr id="0" name=""/>
        <dsp:cNvSpPr/>
      </dsp:nvSpPr>
      <dsp:spPr>
        <a:xfrm>
          <a:off x="971333" y="1643737"/>
          <a:ext cx="1061358" cy="184202"/>
        </a:xfrm>
        <a:custGeom>
          <a:avLst/>
          <a:gdLst/>
          <a:ahLst/>
          <a:cxnLst/>
          <a:rect l="0" t="0" r="0" b="0"/>
          <a:pathLst>
            <a:path>
              <a:moveTo>
                <a:pt x="1061358" y="0"/>
              </a:moveTo>
              <a:lnTo>
                <a:pt x="1061358" y="92101"/>
              </a:lnTo>
              <a:lnTo>
                <a:pt x="0" y="92101"/>
              </a:lnTo>
              <a:lnTo>
                <a:pt x="0" y="1842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C9EB01-5E46-4381-9F37-EB908F8FC860}">
      <dsp:nvSpPr>
        <dsp:cNvPr id="0" name=""/>
        <dsp:cNvSpPr/>
      </dsp:nvSpPr>
      <dsp:spPr>
        <a:xfrm>
          <a:off x="2032692" y="583945"/>
          <a:ext cx="1365942" cy="621214"/>
        </a:xfrm>
        <a:custGeom>
          <a:avLst/>
          <a:gdLst/>
          <a:ahLst/>
          <a:cxnLst/>
          <a:rect l="0" t="0" r="0" b="0"/>
          <a:pathLst>
            <a:path>
              <a:moveTo>
                <a:pt x="1365942" y="0"/>
              </a:moveTo>
              <a:lnTo>
                <a:pt x="1365942" y="529113"/>
              </a:lnTo>
              <a:lnTo>
                <a:pt x="0" y="529113"/>
              </a:lnTo>
              <a:lnTo>
                <a:pt x="0" y="621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E53CB5-3494-4349-BDFC-6BA0C09D61B6}">
      <dsp:nvSpPr>
        <dsp:cNvPr id="0" name=""/>
        <dsp:cNvSpPr/>
      </dsp:nvSpPr>
      <dsp:spPr>
        <a:xfrm>
          <a:off x="2817584" y="114908"/>
          <a:ext cx="1162099" cy="469037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PRIMER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001- 093)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2817584" y="114908"/>
        <a:ext cx="1162099" cy="469037"/>
      </dsp:txXfrm>
    </dsp:sp>
    <dsp:sp modelId="{E5AF8C3E-FA04-4E87-B39F-3435CA062F18}">
      <dsp:nvSpPr>
        <dsp:cNvPr id="0" name=""/>
        <dsp:cNvSpPr/>
      </dsp:nvSpPr>
      <dsp:spPr>
        <a:xfrm>
          <a:off x="1594114" y="1205160"/>
          <a:ext cx="877155" cy="438577"/>
        </a:xfrm>
        <a:prstGeom prst="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SEGUNDO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094 - 236</a:t>
          </a:r>
          <a:r>
            <a:rPr lang="es-MX" sz="900" kern="1200" dirty="0" smtClean="0"/>
            <a:t>)</a:t>
          </a:r>
          <a:endParaRPr lang="es-MX" sz="900" kern="1200" dirty="0"/>
        </a:p>
      </dsp:txBody>
      <dsp:txXfrm>
        <a:off x="1594114" y="1205160"/>
        <a:ext cx="877155" cy="438577"/>
      </dsp:txXfrm>
    </dsp:sp>
    <dsp:sp modelId="{C7A51317-DE54-4AC6-9D8E-9A1411B18FE1}">
      <dsp:nvSpPr>
        <dsp:cNvPr id="0" name=""/>
        <dsp:cNvSpPr/>
      </dsp:nvSpPr>
      <dsp:spPr>
        <a:xfrm>
          <a:off x="532755" y="1827940"/>
          <a:ext cx="877155" cy="438577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TERCER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237- 342)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532755" y="1827940"/>
        <a:ext cx="877155" cy="438577"/>
      </dsp:txXfrm>
    </dsp:sp>
    <dsp:sp modelId="{732D3988-CF1C-4856-9EC2-0A6F4DFD4E67}">
      <dsp:nvSpPr>
        <dsp:cNvPr id="0" name=""/>
        <dsp:cNvSpPr/>
      </dsp:nvSpPr>
      <dsp:spPr>
        <a:xfrm>
          <a:off x="0" y="2454278"/>
          <a:ext cx="877155" cy="438577"/>
        </a:xfrm>
        <a:prstGeom prst="rect">
          <a:avLst/>
        </a:prstGeom>
        <a:solidFill>
          <a:srgbClr val="7FA18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CUARTO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(</a:t>
          </a:r>
          <a:r>
            <a:rPr lang="es-MX" sz="900" kern="1200" dirty="0" smtClean="0">
              <a:solidFill>
                <a:srgbClr val="FFFF00"/>
              </a:solidFill>
            </a:rPr>
            <a:t>Folio 343- 402)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0" y="2454278"/>
        <a:ext cx="877155" cy="438577"/>
      </dsp:txXfrm>
    </dsp:sp>
    <dsp:sp modelId="{72CF9096-8B79-49DC-945A-41580F85D43D}">
      <dsp:nvSpPr>
        <dsp:cNvPr id="0" name=""/>
        <dsp:cNvSpPr/>
      </dsp:nvSpPr>
      <dsp:spPr>
        <a:xfrm>
          <a:off x="221365" y="3073501"/>
          <a:ext cx="877155" cy="438577"/>
        </a:xfrm>
        <a:prstGeom prst="rect">
          <a:avLst/>
        </a:prstGeom>
        <a:solidFill>
          <a:srgbClr val="949C94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QUINTO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403- 498)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221365" y="3073501"/>
        <a:ext cx="877155" cy="438577"/>
      </dsp:txXfrm>
    </dsp:sp>
    <dsp:sp modelId="{049222B4-A4DE-42A5-BB53-FB5B0CD9BE3A}">
      <dsp:nvSpPr>
        <dsp:cNvPr id="0" name=""/>
        <dsp:cNvSpPr/>
      </dsp:nvSpPr>
      <dsp:spPr>
        <a:xfrm>
          <a:off x="1164132" y="2443673"/>
          <a:ext cx="877155" cy="438577"/>
        </a:xfrm>
        <a:prstGeom prst="rect">
          <a:avLst/>
        </a:prstGeom>
        <a:solidFill>
          <a:srgbClr val="7FA18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CUARTO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499- 563)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1164132" y="2443673"/>
        <a:ext cx="877155" cy="438577"/>
      </dsp:txXfrm>
    </dsp:sp>
    <dsp:sp modelId="{A890C5D2-4E9B-434B-ADFE-DFB96224275B}">
      <dsp:nvSpPr>
        <dsp:cNvPr id="0" name=""/>
        <dsp:cNvSpPr/>
      </dsp:nvSpPr>
      <dsp:spPr>
        <a:xfrm>
          <a:off x="1271189" y="3068997"/>
          <a:ext cx="877155" cy="438577"/>
        </a:xfrm>
        <a:prstGeom prst="rect">
          <a:avLst/>
        </a:prstGeom>
        <a:solidFill>
          <a:srgbClr val="949C94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QUINTO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564 - 632)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1271189" y="3068997"/>
        <a:ext cx="877155" cy="438577"/>
      </dsp:txXfrm>
    </dsp:sp>
    <dsp:sp modelId="{AE98387C-B251-4851-A6AF-1200E58A01C4}">
      <dsp:nvSpPr>
        <dsp:cNvPr id="0" name=""/>
        <dsp:cNvSpPr/>
      </dsp:nvSpPr>
      <dsp:spPr>
        <a:xfrm>
          <a:off x="1594114" y="1827940"/>
          <a:ext cx="877155" cy="438577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TERCER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633- 655)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1594114" y="1827940"/>
        <a:ext cx="877155" cy="438577"/>
      </dsp:txXfrm>
    </dsp:sp>
    <dsp:sp modelId="{FA9652DA-ECCB-4630-A892-E26DAC313795}">
      <dsp:nvSpPr>
        <dsp:cNvPr id="0" name=""/>
        <dsp:cNvSpPr/>
      </dsp:nvSpPr>
      <dsp:spPr>
        <a:xfrm>
          <a:off x="2655472" y="1827940"/>
          <a:ext cx="877155" cy="438577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TERCER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656- 672)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2655472" y="1827940"/>
        <a:ext cx="877155" cy="438577"/>
      </dsp:txXfrm>
    </dsp:sp>
    <dsp:sp modelId="{BF7F6155-1BED-426B-8116-C509341C4DE5}">
      <dsp:nvSpPr>
        <dsp:cNvPr id="0" name=""/>
        <dsp:cNvSpPr/>
      </dsp:nvSpPr>
      <dsp:spPr>
        <a:xfrm>
          <a:off x="4357154" y="1205160"/>
          <a:ext cx="877155" cy="438577"/>
        </a:xfrm>
        <a:prstGeom prst="rect">
          <a:avLst/>
        </a:prstGeom>
        <a:solidFill>
          <a:schemeClr val="bg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SEGUNDO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(Folio 727 - 794)</a:t>
          </a:r>
          <a:endParaRPr lang="es-MX" sz="900" kern="1200" dirty="0">
            <a:solidFill>
              <a:schemeClr val="bg1"/>
            </a:solidFill>
          </a:endParaRPr>
        </a:p>
      </dsp:txBody>
      <dsp:txXfrm>
        <a:off x="4357154" y="1205160"/>
        <a:ext cx="877155" cy="438577"/>
      </dsp:txXfrm>
    </dsp:sp>
    <dsp:sp modelId="{510ED18F-C2EB-4E42-AA66-49B588F8A064}">
      <dsp:nvSpPr>
        <dsp:cNvPr id="0" name=""/>
        <dsp:cNvSpPr/>
      </dsp:nvSpPr>
      <dsp:spPr>
        <a:xfrm>
          <a:off x="3716831" y="1827940"/>
          <a:ext cx="877155" cy="438577"/>
        </a:xfrm>
        <a:prstGeom prst="rect">
          <a:avLst/>
        </a:prstGeom>
        <a:solidFill>
          <a:schemeClr val="bg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TERCER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(Folio 795 - 849)</a:t>
          </a:r>
          <a:endParaRPr lang="es-MX" sz="900" kern="1200" dirty="0">
            <a:solidFill>
              <a:schemeClr val="bg1"/>
            </a:solidFill>
          </a:endParaRPr>
        </a:p>
      </dsp:txBody>
      <dsp:txXfrm>
        <a:off x="3716831" y="1827940"/>
        <a:ext cx="877155" cy="438577"/>
      </dsp:txXfrm>
    </dsp:sp>
    <dsp:sp modelId="{A86B3316-F747-407A-A6FF-9868D4FE9DD7}">
      <dsp:nvSpPr>
        <dsp:cNvPr id="0" name=""/>
        <dsp:cNvSpPr/>
      </dsp:nvSpPr>
      <dsp:spPr>
        <a:xfrm>
          <a:off x="3936120" y="2450721"/>
          <a:ext cx="877155" cy="438577"/>
        </a:xfrm>
        <a:prstGeom prst="rect">
          <a:avLst/>
        </a:prstGeom>
        <a:solidFill>
          <a:schemeClr val="bg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CUARTO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(Folio 850 - 903)</a:t>
          </a:r>
          <a:endParaRPr lang="es-MX" sz="900" kern="1200" dirty="0">
            <a:solidFill>
              <a:schemeClr val="bg1"/>
            </a:solidFill>
          </a:endParaRPr>
        </a:p>
      </dsp:txBody>
      <dsp:txXfrm>
        <a:off x="3936120" y="2450721"/>
        <a:ext cx="877155" cy="438577"/>
      </dsp:txXfrm>
    </dsp:sp>
    <dsp:sp modelId="{586AA170-C52B-42A2-B980-3C461AC7F68D}">
      <dsp:nvSpPr>
        <dsp:cNvPr id="0" name=""/>
        <dsp:cNvSpPr/>
      </dsp:nvSpPr>
      <dsp:spPr>
        <a:xfrm>
          <a:off x="4997478" y="1827940"/>
          <a:ext cx="877155" cy="438577"/>
        </a:xfrm>
        <a:prstGeom prst="rect">
          <a:avLst/>
        </a:prstGeom>
        <a:solidFill>
          <a:schemeClr val="bg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TERCER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(Folio 904 - 1028)</a:t>
          </a:r>
          <a:endParaRPr lang="es-MX" sz="900" kern="1200" dirty="0">
            <a:solidFill>
              <a:schemeClr val="bg1"/>
            </a:solidFill>
          </a:endParaRPr>
        </a:p>
      </dsp:txBody>
      <dsp:txXfrm>
        <a:off x="4997478" y="1827940"/>
        <a:ext cx="877155" cy="438577"/>
      </dsp:txXfrm>
    </dsp:sp>
    <dsp:sp modelId="{C2BBF0A8-32AF-4361-BBE9-4D86FF484382}">
      <dsp:nvSpPr>
        <dsp:cNvPr id="0" name=""/>
        <dsp:cNvSpPr/>
      </dsp:nvSpPr>
      <dsp:spPr>
        <a:xfrm>
          <a:off x="4997478" y="2450721"/>
          <a:ext cx="877155" cy="438577"/>
        </a:xfrm>
        <a:prstGeom prst="rect">
          <a:avLst/>
        </a:prstGeom>
        <a:solidFill>
          <a:schemeClr val="bg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CUARTO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(Folio 1029 - 1386)</a:t>
          </a:r>
          <a:endParaRPr lang="es-MX" sz="900" kern="1200" dirty="0">
            <a:solidFill>
              <a:schemeClr val="bg1"/>
            </a:solidFill>
          </a:endParaRPr>
        </a:p>
      </dsp:txBody>
      <dsp:txXfrm>
        <a:off x="4997478" y="2450721"/>
        <a:ext cx="877155" cy="438577"/>
      </dsp:txXfrm>
    </dsp:sp>
    <dsp:sp modelId="{4A5F7393-3E42-4401-9130-D2801A6CDC12}">
      <dsp:nvSpPr>
        <dsp:cNvPr id="0" name=""/>
        <dsp:cNvSpPr/>
      </dsp:nvSpPr>
      <dsp:spPr>
        <a:xfrm>
          <a:off x="5216767" y="3073501"/>
          <a:ext cx="877155" cy="438577"/>
        </a:xfrm>
        <a:prstGeom prst="rect">
          <a:avLst/>
        </a:prstGeom>
        <a:solidFill>
          <a:schemeClr val="bg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QUINTO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(Folio 1387 - 1526)</a:t>
          </a:r>
          <a:endParaRPr lang="es-MX" sz="900" kern="1200" dirty="0">
            <a:solidFill>
              <a:schemeClr val="bg1"/>
            </a:solidFill>
          </a:endParaRPr>
        </a:p>
      </dsp:txBody>
      <dsp:txXfrm>
        <a:off x="5216767" y="3073501"/>
        <a:ext cx="877155" cy="43857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AFE2D5-CB00-4B80-B203-862E8F87C7FD}">
      <dsp:nvSpPr>
        <dsp:cNvPr id="0" name=""/>
        <dsp:cNvSpPr/>
      </dsp:nvSpPr>
      <dsp:spPr>
        <a:xfrm>
          <a:off x="5085194" y="2889299"/>
          <a:ext cx="131573" cy="403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3491"/>
              </a:lnTo>
              <a:lnTo>
                <a:pt x="131573" y="403491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AB6BAD-1A11-42F1-870F-268379B83595}">
      <dsp:nvSpPr>
        <dsp:cNvPr id="0" name=""/>
        <dsp:cNvSpPr/>
      </dsp:nvSpPr>
      <dsp:spPr>
        <a:xfrm>
          <a:off x="5390336" y="2266518"/>
          <a:ext cx="91440" cy="1842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202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3998D5-B8DF-44EB-8972-1F66276E874C}">
      <dsp:nvSpPr>
        <dsp:cNvPr id="0" name=""/>
        <dsp:cNvSpPr/>
      </dsp:nvSpPr>
      <dsp:spPr>
        <a:xfrm>
          <a:off x="4795732" y="1643737"/>
          <a:ext cx="640323" cy="1842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101"/>
              </a:lnTo>
              <a:lnTo>
                <a:pt x="640323" y="92101"/>
              </a:lnTo>
              <a:lnTo>
                <a:pt x="640323" y="184202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3F23D7-BBEC-414A-891A-AA0A3EB1819D}">
      <dsp:nvSpPr>
        <dsp:cNvPr id="0" name=""/>
        <dsp:cNvSpPr/>
      </dsp:nvSpPr>
      <dsp:spPr>
        <a:xfrm>
          <a:off x="3804546" y="2266518"/>
          <a:ext cx="131573" cy="403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3491"/>
              </a:lnTo>
              <a:lnTo>
                <a:pt x="131573" y="403491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961A61-C2E0-4DDF-9903-6DB053773362}">
      <dsp:nvSpPr>
        <dsp:cNvPr id="0" name=""/>
        <dsp:cNvSpPr/>
      </dsp:nvSpPr>
      <dsp:spPr>
        <a:xfrm>
          <a:off x="4155409" y="1643737"/>
          <a:ext cx="640323" cy="184202"/>
        </a:xfrm>
        <a:custGeom>
          <a:avLst/>
          <a:gdLst/>
          <a:ahLst/>
          <a:cxnLst/>
          <a:rect l="0" t="0" r="0" b="0"/>
          <a:pathLst>
            <a:path>
              <a:moveTo>
                <a:pt x="640323" y="0"/>
              </a:moveTo>
              <a:lnTo>
                <a:pt x="640323" y="92101"/>
              </a:lnTo>
              <a:lnTo>
                <a:pt x="0" y="92101"/>
              </a:lnTo>
              <a:lnTo>
                <a:pt x="0" y="184202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0F77BD-33A9-4639-86CF-F52E6280E6B4}">
      <dsp:nvSpPr>
        <dsp:cNvPr id="0" name=""/>
        <dsp:cNvSpPr/>
      </dsp:nvSpPr>
      <dsp:spPr>
        <a:xfrm>
          <a:off x="3398634" y="583945"/>
          <a:ext cx="1397098" cy="6212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9113"/>
              </a:lnTo>
              <a:lnTo>
                <a:pt x="1397098" y="529113"/>
              </a:lnTo>
              <a:lnTo>
                <a:pt x="1397098" y="621214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44123D-26F9-4151-B0AE-AB58A5C758B8}">
      <dsp:nvSpPr>
        <dsp:cNvPr id="0" name=""/>
        <dsp:cNvSpPr/>
      </dsp:nvSpPr>
      <dsp:spPr>
        <a:xfrm>
          <a:off x="2032692" y="1643737"/>
          <a:ext cx="1061358" cy="1842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101"/>
              </a:lnTo>
              <a:lnTo>
                <a:pt x="1061358" y="92101"/>
              </a:lnTo>
              <a:lnTo>
                <a:pt x="1061358" y="1842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FCD5D5-8C02-4BBC-9C11-9E03D847A914}">
      <dsp:nvSpPr>
        <dsp:cNvPr id="0" name=""/>
        <dsp:cNvSpPr/>
      </dsp:nvSpPr>
      <dsp:spPr>
        <a:xfrm>
          <a:off x="1986972" y="1643737"/>
          <a:ext cx="91440" cy="1842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2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27C9D3-0A96-41D8-BD39-D51438C7AA99}">
      <dsp:nvSpPr>
        <dsp:cNvPr id="0" name=""/>
        <dsp:cNvSpPr/>
      </dsp:nvSpPr>
      <dsp:spPr>
        <a:xfrm>
          <a:off x="1206128" y="2882251"/>
          <a:ext cx="91440" cy="40603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6035"/>
              </a:lnTo>
              <a:lnTo>
                <a:pt x="65061" y="40603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E83509-DAF9-4539-86C7-2AF6AA31AE24}">
      <dsp:nvSpPr>
        <dsp:cNvPr id="0" name=""/>
        <dsp:cNvSpPr/>
      </dsp:nvSpPr>
      <dsp:spPr>
        <a:xfrm>
          <a:off x="971333" y="2266518"/>
          <a:ext cx="631376" cy="1771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053"/>
              </a:lnTo>
              <a:lnTo>
                <a:pt x="631376" y="85053"/>
              </a:lnTo>
              <a:lnTo>
                <a:pt x="631376" y="17715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8772E6-6B8E-4D69-A29C-6917E07E7FFF}">
      <dsp:nvSpPr>
        <dsp:cNvPr id="0" name=""/>
        <dsp:cNvSpPr/>
      </dsp:nvSpPr>
      <dsp:spPr>
        <a:xfrm>
          <a:off x="87715" y="2892856"/>
          <a:ext cx="133649" cy="3999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9934"/>
              </a:lnTo>
              <a:lnTo>
                <a:pt x="133649" y="39993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18A959-C6ED-4196-8FD5-3AEB743D64FF}">
      <dsp:nvSpPr>
        <dsp:cNvPr id="0" name=""/>
        <dsp:cNvSpPr/>
      </dsp:nvSpPr>
      <dsp:spPr>
        <a:xfrm>
          <a:off x="438577" y="2266518"/>
          <a:ext cx="532755" cy="187759"/>
        </a:xfrm>
        <a:custGeom>
          <a:avLst/>
          <a:gdLst/>
          <a:ahLst/>
          <a:cxnLst/>
          <a:rect l="0" t="0" r="0" b="0"/>
          <a:pathLst>
            <a:path>
              <a:moveTo>
                <a:pt x="532755" y="0"/>
              </a:moveTo>
              <a:lnTo>
                <a:pt x="532755" y="95658"/>
              </a:lnTo>
              <a:lnTo>
                <a:pt x="0" y="95658"/>
              </a:lnTo>
              <a:lnTo>
                <a:pt x="0" y="18775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F97999-9B86-4561-B81B-2B2AFAD50787}">
      <dsp:nvSpPr>
        <dsp:cNvPr id="0" name=""/>
        <dsp:cNvSpPr/>
      </dsp:nvSpPr>
      <dsp:spPr>
        <a:xfrm>
          <a:off x="971333" y="1643737"/>
          <a:ext cx="1061358" cy="184202"/>
        </a:xfrm>
        <a:custGeom>
          <a:avLst/>
          <a:gdLst/>
          <a:ahLst/>
          <a:cxnLst/>
          <a:rect l="0" t="0" r="0" b="0"/>
          <a:pathLst>
            <a:path>
              <a:moveTo>
                <a:pt x="1061358" y="0"/>
              </a:moveTo>
              <a:lnTo>
                <a:pt x="1061358" y="92101"/>
              </a:lnTo>
              <a:lnTo>
                <a:pt x="0" y="92101"/>
              </a:lnTo>
              <a:lnTo>
                <a:pt x="0" y="1842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C9EB01-5E46-4381-9F37-EB908F8FC860}">
      <dsp:nvSpPr>
        <dsp:cNvPr id="0" name=""/>
        <dsp:cNvSpPr/>
      </dsp:nvSpPr>
      <dsp:spPr>
        <a:xfrm>
          <a:off x="2032692" y="583945"/>
          <a:ext cx="1365942" cy="621214"/>
        </a:xfrm>
        <a:custGeom>
          <a:avLst/>
          <a:gdLst/>
          <a:ahLst/>
          <a:cxnLst/>
          <a:rect l="0" t="0" r="0" b="0"/>
          <a:pathLst>
            <a:path>
              <a:moveTo>
                <a:pt x="1365942" y="0"/>
              </a:moveTo>
              <a:lnTo>
                <a:pt x="1365942" y="529113"/>
              </a:lnTo>
              <a:lnTo>
                <a:pt x="0" y="529113"/>
              </a:lnTo>
              <a:lnTo>
                <a:pt x="0" y="621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E53CB5-3494-4349-BDFC-6BA0C09D61B6}">
      <dsp:nvSpPr>
        <dsp:cNvPr id="0" name=""/>
        <dsp:cNvSpPr/>
      </dsp:nvSpPr>
      <dsp:spPr>
        <a:xfrm>
          <a:off x="2817584" y="114908"/>
          <a:ext cx="1162099" cy="469037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PRIMER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001- 093)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2817584" y="114908"/>
        <a:ext cx="1162099" cy="469037"/>
      </dsp:txXfrm>
    </dsp:sp>
    <dsp:sp modelId="{E5AF8C3E-FA04-4E87-B39F-3435CA062F18}">
      <dsp:nvSpPr>
        <dsp:cNvPr id="0" name=""/>
        <dsp:cNvSpPr/>
      </dsp:nvSpPr>
      <dsp:spPr>
        <a:xfrm>
          <a:off x="1594114" y="1205160"/>
          <a:ext cx="877155" cy="438577"/>
        </a:xfrm>
        <a:prstGeom prst="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SEGUNDO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094 - 236</a:t>
          </a:r>
          <a:r>
            <a:rPr lang="es-MX" sz="900" kern="1200" dirty="0" smtClean="0"/>
            <a:t>)</a:t>
          </a:r>
          <a:endParaRPr lang="es-MX" sz="900" kern="1200" dirty="0"/>
        </a:p>
      </dsp:txBody>
      <dsp:txXfrm>
        <a:off x="1594114" y="1205160"/>
        <a:ext cx="877155" cy="438577"/>
      </dsp:txXfrm>
    </dsp:sp>
    <dsp:sp modelId="{C7A51317-DE54-4AC6-9D8E-9A1411B18FE1}">
      <dsp:nvSpPr>
        <dsp:cNvPr id="0" name=""/>
        <dsp:cNvSpPr/>
      </dsp:nvSpPr>
      <dsp:spPr>
        <a:xfrm>
          <a:off x="532755" y="1827940"/>
          <a:ext cx="877155" cy="438577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TERCER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237- 342)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532755" y="1827940"/>
        <a:ext cx="877155" cy="438577"/>
      </dsp:txXfrm>
    </dsp:sp>
    <dsp:sp modelId="{732D3988-CF1C-4856-9EC2-0A6F4DFD4E67}">
      <dsp:nvSpPr>
        <dsp:cNvPr id="0" name=""/>
        <dsp:cNvSpPr/>
      </dsp:nvSpPr>
      <dsp:spPr>
        <a:xfrm>
          <a:off x="0" y="2454278"/>
          <a:ext cx="877155" cy="438577"/>
        </a:xfrm>
        <a:prstGeom prst="rect">
          <a:avLst/>
        </a:prstGeom>
        <a:solidFill>
          <a:srgbClr val="7FA18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CUARTO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(</a:t>
          </a:r>
          <a:r>
            <a:rPr lang="es-MX" sz="900" kern="1200" dirty="0" smtClean="0">
              <a:solidFill>
                <a:srgbClr val="FFFF00"/>
              </a:solidFill>
            </a:rPr>
            <a:t>Folio 343- 402)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0" y="2454278"/>
        <a:ext cx="877155" cy="438577"/>
      </dsp:txXfrm>
    </dsp:sp>
    <dsp:sp modelId="{72CF9096-8B79-49DC-945A-41580F85D43D}">
      <dsp:nvSpPr>
        <dsp:cNvPr id="0" name=""/>
        <dsp:cNvSpPr/>
      </dsp:nvSpPr>
      <dsp:spPr>
        <a:xfrm>
          <a:off x="221365" y="3073501"/>
          <a:ext cx="877155" cy="438577"/>
        </a:xfrm>
        <a:prstGeom prst="rect">
          <a:avLst/>
        </a:prstGeom>
        <a:solidFill>
          <a:srgbClr val="949C94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QUINTO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403- 498)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221365" y="3073501"/>
        <a:ext cx="877155" cy="438577"/>
      </dsp:txXfrm>
    </dsp:sp>
    <dsp:sp modelId="{049222B4-A4DE-42A5-BB53-FB5B0CD9BE3A}">
      <dsp:nvSpPr>
        <dsp:cNvPr id="0" name=""/>
        <dsp:cNvSpPr/>
      </dsp:nvSpPr>
      <dsp:spPr>
        <a:xfrm>
          <a:off x="1164132" y="2443673"/>
          <a:ext cx="877155" cy="438577"/>
        </a:xfrm>
        <a:prstGeom prst="rect">
          <a:avLst/>
        </a:prstGeom>
        <a:solidFill>
          <a:srgbClr val="7FA18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CUARTO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499- 563)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1164132" y="2443673"/>
        <a:ext cx="877155" cy="438577"/>
      </dsp:txXfrm>
    </dsp:sp>
    <dsp:sp modelId="{A890C5D2-4E9B-434B-ADFE-DFB96224275B}">
      <dsp:nvSpPr>
        <dsp:cNvPr id="0" name=""/>
        <dsp:cNvSpPr/>
      </dsp:nvSpPr>
      <dsp:spPr>
        <a:xfrm>
          <a:off x="1271189" y="3068997"/>
          <a:ext cx="877155" cy="438577"/>
        </a:xfrm>
        <a:prstGeom prst="rect">
          <a:avLst/>
        </a:prstGeom>
        <a:solidFill>
          <a:srgbClr val="949C94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QUINTO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564 - 632)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1271189" y="3068997"/>
        <a:ext cx="877155" cy="438577"/>
      </dsp:txXfrm>
    </dsp:sp>
    <dsp:sp modelId="{AE98387C-B251-4851-A6AF-1200E58A01C4}">
      <dsp:nvSpPr>
        <dsp:cNvPr id="0" name=""/>
        <dsp:cNvSpPr/>
      </dsp:nvSpPr>
      <dsp:spPr>
        <a:xfrm>
          <a:off x="1594114" y="1827940"/>
          <a:ext cx="877155" cy="438577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TERCER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633- 655)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1594114" y="1827940"/>
        <a:ext cx="877155" cy="438577"/>
      </dsp:txXfrm>
    </dsp:sp>
    <dsp:sp modelId="{FA9652DA-ECCB-4630-A892-E26DAC313795}">
      <dsp:nvSpPr>
        <dsp:cNvPr id="0" name=""/>
        <dsp:cNvSpPr/>
      </dsp:nvSpPr>
      <dsp:spPr>
        <a:xfrm>
          <a:off x="2655472" y="1827940"/>
          <a:ext cx="877155" cy="438577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TERCER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656- 672)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2655472" y="1827940"/>
        <a:ext cx="877155" cy="438577"/>
      </dsp:txXfrm>
    </dsp:sp>
    <dsp:sp modelId="{BF7F6155-1BED-426B-8116-C509341C4DE5}">
      <dsp:nvSpPr>
        <dsp:cNvPr id="0" name=""/>
        <dsp:cNvSpPr/>
      </dsp:nvSpPr>
      <dsp:spPr>
        <a:xfrm>
          <a:off x="4357154" y="1205160"/>
          <a:ext cx="877155" cy="438577"/>
        </a:xfrm>
        <a:prstGeom prst="rect">
          <a:avLst/>
        </a:prstGeom>
        <a:solidFill>
          <a:schemeClr val="bg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SEGUNDO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(Folio 727 - 794)</a:t>
          </a:r>
          <a:endParaRPr lang="es-MX" sz="900" kern="1200" dirty="0">
            <a:solidFill>
              <a:schemeClr val="bg1"/>
            </a:solidFill>
          </a:endParaRPr>
        </a:p>
      </dsp:txBody>
      <dsp:txXfrm>
        <a:off x="4357154" y="1205160"/>
        <a:ext cx="877155" cy="438577"/>
      </dsp:txXfrm>
    </dsp:sp>
    <dsp:sp modelId="{510ED18F-C2EB-4E42-AA66-49B588F8A064}">
      <dsp:nvSpPr>
        <dsp:cNvPr id="0" name=""/>
        <dsp:cNvSpPr/>
      </dsp:nvSpPr>
      <dsp:spPr>
        <a:xfrm>
          <a:off x="3716831" y="1827940"/>
          <a:ext cx="877155" cy="438577"/>
        </a:xfrm>
        <a:prstGeom prst="rect">
          <a:avLst/>
        </a:prstGeom>
        <a:solidFill>
          <a:schemeClr val="bg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TERCER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(Folio 795 - 849)</a:t>
          </a:r>
          <a:endParaRPr lang="es-MX" sz="900" kern="1200" dirty="0">
            <a:solidFill>
              <a:schemeClr val="bg1"/>
            </a:solidFill>
          </a:endParaRPr>
        </a:p>
      </dsp:txBody>
      <dsp:txXfrm>
        <a:off x="3716831" y="1827940"/>
        <a:ext cx="877155" cy="438577"/>
      </dsp:txXfrm>
    </dsp:sp>
    <dsp:sp modelId="{A86B3316-F747-407A-A6FF-9868D4FE9DD7}">
      <dsp:nvSpPr>
        <dsp:cNvPr id="0" name=""/>
        <dsp:cNvSpPr/>
      </dsp:nvSpPr>
      <dsp:spPr>
        <a:xfrm>
          <a:off x="3936120" y="2450721"/>
          <a:ext cx="877155" cy="438577"/>
        </a:xfrm>
        <a:prstGeom prst="rect">
          <a:avLst/>
        </a:prstGeom>
        <a:solidFill>
          <a:schemeClr val="bg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CUARTO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(Folio 850 - 903)</a:t>
          </a:r>
          <a:endParaRPr lang="es-MX" sz="900" kern="1200" dirty="0">
            <a:solidFill>
              <a:schemeClr val="bg1"/>
            </a:solidFill>
          </a:endParaRPr>
        </a:p>
      </dsp:txBody>
      <dsp:txXfrm>
        <a:off x="3936120" y="2450721"/>
        <a:ext cx="877155" cy="438577"/>
      </dsp:txXfrm>
    </dsp:sp>
    <dsp:sp modelId="{586AA170-C52B-42A2-B980-3C461AC7F68D}">
      <dsp:nvSpPr>
        <dsp:cNvPr id="0" name=""/>
        <dsp:cNvSpPr/>
      </dsp:nvSpPr>
      <dsp:spPr>
        <a:xfrm>
          <a:off x="4997478" y="1827940"/>
          <a:ext cx="877155" cy="438577"/>
        </a:xfrm>
        <a:prstGeom prst="rect">
          <a:avLst/>
        </a:prstGeom>
        <a:solidFill>
          <a:schemeClr val="bg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TERCER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(Folio 904 - 1028)</a:t>
          </a:r>
          <a:endParaRPr lang="es-MX" sz="900" kern="1200" dirty="0">
            <a:solidFill>
              <a:schemeClr val="bg1"/>
            </a:solidFill>
          </a:endParaRPr>
        </a:p>
      </dsp:txBody>
      <dsp:txXfrm>
        <a:off x="4997478" y="1827940"/>
        <a:ext cx="877155" cy="438577"/>
      </dsp:txXfrm>
    </dsp:sp>
    <dsp:sp modelId="{C2BBF0A8-32AF-4361-BBE9-4D86FF484382}">
      <dsp:nvSpPr>
        <dsp:cNvPr id="0" name=""/>
        <dsp:cNvSpPr/>
      </dsp:nvSpPr>
      <dsp:spPr>
        <a:xfrm>
          <a:off x="4997478" y="2450721"/>
          <a:ext cx="877155" cy="438577"/>
        </a:xfrm>
        <a:prstGeom prst="rect">
          <a:avLst/>
        </a:prstGeom>
        <a:solidFill>
          <a:schemeClr val="bg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CUARTO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(Folio 1029 - 1386)</a:t>
          </a:r>
          <a:endParaRPr lang="es-MX" sz="900" kern="1200" dirty="0">
            <a:solidFill>
              <a:schemeClr val="bg1"/>
            </a:solidFill>
          </a:endParaRPr>
        </a:p>
      </dsp:txBody>
      <dsp:txXfrm>
        <a:off x="4997478" y="2450721"/>
        <a:ext cx="877155" cy="438577"/>
      </dsp:txXfrm>
    </dsp:sp>
    <dsp:sp modelId="{4A5F7393-3E42-4401-9130-D2801A6CDC12}">
      <dsp:nvSpPr>
        <dsp:cNvPr id="0" name=""/>
        <dsp:cNvSpPr/>
      </dsp:nvSpPr>
      <dsp:spPr>
        <a:xfrm>
          <a:off x="5216767" y="3073501"/>
          <a:ext cx="877155" cy="438577"/>
        </a:xfrm>
        <a:prstGeom prst="rect">
          <a:avLst/>
        </a:prstGeom>
        <a:solidFill>
          <a:schemeClr val="bg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QUINTO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(Folio 1387 - 1526)</a:t>
          </a:r>
          <a:endParaRPr lang="es-MX" sz="900" kern="1200" dirty="0">
            <a:solidFill>
              <a:schemeClr val="bg1"/>
            </a:solidFill>
          </a:endParaRPr>
        </a:p>
      </dsp:txBody>
      <dsp:txXfrm>
        <a:off x="5216767" y="3073501"/>
        <a:ext cx="877155" cy="43857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AFE2D5-CB00-4B80-B203-862E8F87C7FD}">
      <dsp:nvSpPr>
        <dsp:cNvPr id="0" name=""/>
        <dsp:cNvSpPr/>
      </dsp:nvSpPr>
      <dsp:spPr>
        <a:xfrm>
          <a:off x="5085194" y="2889299"/>
          <a:ext cx="131573" cy="403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3491"/>
              </a:lnTo>
              <a:lnTo>
                <a:pt x="131573" y="403491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AB6BAD-1A11-42F1-870F-268379B83595}">
      <dsp:nvSpPr>
        <dsp:cNvPr id="0" name=""/>
        <dsp:cNvSpPr/>
      </dsp:nvSpPr>
      <dsp:spPr>
        <a:xfrm>
          <a:off x="5390336" y="2266518"/>
          <a:ext cx="91440" cy="1842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202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3998D5-B8DF-44EB-8972-1F66276E874C}">
      <dsp:nvSpPr>
        <dsp:cNvPr id="0" name=""/>
        <dsp:cNvSpPr/>
      </dsp:nvSpPr>
      <dsp:spPr>
        <a:xfrm>
          <a:off x="4795732" y="1643737"/>
          <a:ext cx="640323" cy="1842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101"/>
              </a:lnTo>
              <a:lnTo>
                <a:pt x="640323" y="92101"/>
              </a:lnTo>
              <a:lnTo>
                <a:pt x="640323" y="184202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3F23D7-BBEC-414A-891A-AA0A3EB1819D}">
      <dsp:nvSpPr>
        <dsp:cNvPr id="0" name=""/>
        <dsp:cNvSpPr/>
      </dsp:nvSpPr>
      <dsp:spPr>
        <a:xfrm>
          <a:off x="3804546" y="2266518"/>
          <a:ext cx="131573" cy="403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3491"/>
              </a:lnTo>
              <a:lnTo>
                <a:pt x="131573" y="403491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961A61-C2E0-4DDF-9903-6DB053773362}">
      <dsp:nvSpPr>
        <dsp:cNvPr id="0" name=""/>
        <dsp:cNvSpPr/>
      </dsp:nvSpPr>
      <dsp:spPr>
        <a:xfrm>
          <a:off x="4155409" y="1643737"/>
          <a:ext cx="640323" cy="184202"/>
        </a:xfrm>
        <a:custGeom>
          <a:avLst/>
          <a:gdLst/>
          <a:ahLst/>
          <a:cxnLst/>
          <a:rect l="0" t="0" r="0" b="0"/>
          <a:pathLst>
            <a:path>
              <a:moveTo>
                <a:pt x="640323" y="0"/>
              </a:moveTo>
              <a:lnTo>
                <a:pt x="640323" y="92101"/>
              </a:lnTo>
              <a:lnTo>
                <a:pt x="0" y="92101"/>
              </a:lnTo>
              <a:lnTo>
                <a:pt x="0" y="184202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0F77BD-33A9-4639-86CF-F52E6280E6B4}">
      <dsp:nvSpPr>
        <dsp:cNvPr id="0" name=""/>
        <dsp:cNvSpPr/>
      </dsp:nvSpPr>
      <dsp:spPr>
        <a:xfrm>
          <a:off x="3398634" y="583945"/>
          <a:ext cx="1397098" cy="6212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9113"/>
              </a:lnTo>
              <a:lnTo>
                <a:pt x="1397098" y="529113"/>
              </a:lnTo>
              <a:lnTo>
                <a:pt x="1397098" y="621214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44123D-26F9-4151-B0AE-AB58A5C758B8}">
      <dsp:nvSpPr>
        <dsp:cNvPr id="0" name=""/>
        <dsp:cNvSpPr/>
      </dsp:nvSpPr>
      <dsp:spPr>
        <a:xfrm>
          <a:off x="2032692" y="1643737"/>
          <a:ext cx="1061358" cy="1842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101"/>
              </a:lnTo>
              <a:lnTo>
                <a:pt x="1061358" y="92101"/>
              </a:lnTo>
              <a:lnTo>
                <a:pt x="1061358" y="1842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FCD5D5-8C02-4BBC-9C11-9E03D847A914}">
      <dsp:nvSpPr>
        <dsp:cNvPr id="0" name=""/>
        <dsp:cNvSpPr/>
      </dsp:nvSpPr>
      <dsp:spPr>
        <a:xfrm>
          <a:off x="1986972" y="1643737"/>
          <a:ext cx="91440" cy="1842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2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27C9D3-0A96-41D8-BD39-D51438C7AA99}">
      <dsp:nvSpPr>
        <dsp:cNvPr id="0" name=""/>
        <dsp:cNvSpPr/>
      </dsp:nvSpPr>
      <dsp:spPr>
        <a:xfrm>
          <a:off x="1206128" y="2882251"/>
          <a:ext cx="91440" cy="40603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6035"/>
              </a:lnTo>
              <a:lnTo>
                <a:pt x="65061" y="40603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E83509-DAF9-4539-86C7-2AF6AA31AE24}">
      <dsp:nvSpPr>
        <dsp:cNvPr id="0" name=""/>
        <dsp:cNvSpPr/>
      </dsp:nvSpPr>
      <dsp:spPr>
        <a:xfrm>
          <a:off x="971333" y="2266518"/>
          <a:ext cx="631376" cy="1771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053"/>
              </a:lnTo>
              <a:lnTo>
                <a:pt x="631376" y="85053"/>
              </a:lnTo>
              <a:lnTo>
                <a:pt x="631376" y="17715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8772E6-6B8E-4D69-A29C-6917E07E7FFF}">
      <dsp:nvSpPr>
        <dsp:cNvPr id="0" name=""/>
        <dsp:cNvSpPr/>
      </dsp:nvSpPr>
      <dsp:spPr>
        <a:xfrm>
          <a:off x="87715" y="2892856"/>
          <a:ext cx="133649" cy="3999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9934"/>
              </a:lnTo>
              <a:lnTo>
                <a:pt x="133649" y="39993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18A959-C6ED-4196-8FD5-3AEB743D64FF}">
      <dsp:nvSpPr>
        <dsp:cNvPr id="0" name=""/>
        <dsp:cNvSpPr/>
      </dsp:nvSpPr>
      <dsp:spPr>
        <a:xfrm>
          <a:off x="438577" y="2266518"/>
          <a:ext cx="532755" cy="187759"/>
        </a:xfrm>
        <a:custGeom>
          <a:avLst/>
          <a:gdLst/>
          <a:ahLst/>
          <a:cxnLst/>
          <a:rect l="0" t="0" r="0" b="0"/>
          <a:pathLst>
            <a:path>
              <a:moveTo>
                <a:pt x="532755" y="0"/>
              </a:moveTo>
              <a:lnTo>
                <a:pt x="532755" y="95658"/>
              </a:lnTo>
              <a:lnTo>
                <a:pt x="0" y="95658"/>
              </a:lnTo>
              <a:lnTo>
                <a:pt x="0" y="18775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F97999-9B86-4561-B81B-2B2AFAD50787}">
      <dsp:nvSpPr>
        <dsp:cNvPr id="0" name=""/>
        <dsp:cNvSpPr/>
      </dsp:nvSpPr>
      <dsp:spPr>
        <a:xfrm>
          <a:off x="971333" y="1643737"/>
          <a:ext cx="1061358" cy="184202"/>
        </a:xfrm>
        <a:custGeom>
          <a:avLst/>
          <a:gdLst/>
          <a:ahLst/>
          <a:cxnLst/>
          <a:rect l="0" t="0" r="0" b="0"/>
          <a:pathLst>
            <a:path>
              <a:moveTo>
                <a:pt x="1061358" y="0"/>
              </a:moveTo>
              <a:lnTo>
                <a:pt x="1061358" y="92101"/>
              </a:lnTo>
              <a:lnTo>
                <a:pt x="0" y="92101"/>
              </a:lnTo>
              <a:lnTo>
                <a:pt x="0" y="1842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C9EB01-5E46-4381-9F37-EB908F8FC860}">
      <dsp:nvSpPr>
        <dsp:cNvPr id="0" name=""/>
        <dsp:cNvSpPr/>
      </dsp:nvSpPr>
      <dsp:spPr>
        <a:xfrm>
          <a:off x="2032692" y="583945"/>
          <a:ext cx="1365942" cy="621214"/>
        </a:xfrm>
        <a:custGeom>
          <a:avLst/>
          <a:gdLst/>
          <a:ahLst/>
          <a:cxnLst/>
          <a:rect l="0" t="0" r="0" b="0"/>
          <a:pathLst>
            <a:path>
              <a:moveTo>
                <a:pt x="1365942" y="0"/>
              </a:moveTo>
              <a:lnTo>
                <a:pt x="1365942" y="529113"/>
              </a:lnTo>
              <a:lnTo>
                <a:pt x="0" y="529113"/>
              </a:lnTo>
              <a:lnTo>
                <a:pt x="0" y="621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E53CB5-3494-4349-BDFC-6BA0C09D61B6}">
      <dsp:nvSpPr>
        <dsp:cNvPr id="0" name=""/>
        <dsp:cNvSpPr/>
      </dsp:nvSpPr>
      <dsp:spPr>
        <a:xfrm>
          <a:off x="2817584" y="114908"/>
          <a:ext cx="1162099" cy="469037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PRIMER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001- 093)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2817584" y="114908"/>
        <a:ext cx="1162099" cy="469037"/>
      </dsp:txXfrm>
    </dsp:sp>
    <dsp:sp modelId="{E5AF8C3E-FA04-4E87-B39F-3435CA062F18}">
      <dsp:nvSpPr>
        <dsp:cNvPr id="0" name=""/>
        <dsp:cNvSpPr/>
      </dsp:nvSpPr>
      <dsp:spPr>
        <a:xfrm>
          <a:off x="1594114" y="1205160"/>
          <a:ext cx="877155" cy="438577"/>
        </a:xfrm>
        <a:prstGeom prst="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SEGUNDO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094 - 236</a:t>
          </a:r>
          <a:r>
            <a:rPr lang="es-MX" sz="900" kern="1200" dirty="0" smtClean="0"/>
            <a:t>)</a:t>
          </a:r>
          <a:endParaRPr lang="es-MX" sz="900" kern="1200" dirty="0"/>
        </a:p>
      </dsp:txBody>
      <dsp:txXfrm>
        <a:off x="1594114" y="1205160"/>
        <a:ext cx="877155" cy="438577"/>
      </dsp:txXfrm>
    </dsp:sp>
    <dsp:sp modelId="{C7A51317-DE54-4AC6-9D8E-9A1411B18FE1}">
      <dsp:nvSpPr>
        <dsp:cNvPr id="0" name=""/>
        <dsp:cNvSpPr/>
      </dsp:nvSpPr>
      <dsp:spPr>
        <a:xfrm>
          <a:off x="532755" y="1827940"/>
          <a:ext cx="877155" cy="438577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TERCER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237- 342)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532755" y="1827940"/>
        <a:ext cx="877155" cy="438577"/>
      </dsp:txXfrm>
    </dsp:sp>
    <dsp:sp modelId="{732D3988-CF1C-4856-9EC2-0A6F4DFD4E67}">
      <dsp:nvSpPr>
        <dsp:cNvPr id="0" name=""/>
        <dsp:cNvSpPr/>
      </dsp:nvSpPr>
      <dsp:spPr>
        <a:xfrm>
          <a:off x="0" y="2454278"/>
          <a:ext cx="877155" cy="438577"/>
        </a:xfrm>
        <a:prstGeom prst="rect">
          <a:avLst/>
        </a:prstGeom>
        <a:solidFill>
          <a:srgbClr val="7FA18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CUARTO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(</a:t>
          </a:r>
          <a:r>
            <a:rPr lang="es-MX" sz="900" kern="1200" dirty="0" smtClean="0">
              <a:solidFill>
                <a:srgbClr val="FFFF00"/>
              </a:solidFill>
            </a:rPr>
            <a:t>Folio 343- 402)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0" y="2454278"/>
        <a:ext cx="877155" cy="438577"/>
      </dsp:txXfrm>
    </dsp:sp>
    <dsp:sp modelId="{72CF9096-8B79-49DC-945A-41580F85D43D}">
      <dsp:nvSpPr>
        <dsp:cNvPr id="0" name=""/>
        <dsp:cNvSpPr/>
      </dsp:nvSpPr>
      <dsp:spPr>
        <a:xfrm>
          <a:off x="221365" y="3073501"/>
          <a:ext cx="877155" cy="438577"/>
        </a:xfrm>
        <a:prstGeom prst="rect">
          <a:avLst/>
        </a:prstGeom>
        <a:solidFill>
          <a:srgbClr val="949C94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QUINTO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403- 498)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221365" y="3073501"/>
        <a:ext cx="877155" cy="438577"/>
      </dsp:txXfrm>
    </dsp:sp>
    <dsp:sp modelId="{049222B4-A4DE-42A5-BB53-FB5B0CD9BE3A}">
      <dsp:nvSpPr>
        <dsp:cNvPr id="0" name=""/>
        <dsp:cNvSpPr/>
      </dsp:nvSpPr>
      <dsp:spPr>
        <a:xfrm>
          <a:off x="1164132" y="2443673"/>
          <a:ext cx="877155" cy="438577"/>
        </a:xfrm>
        <a:prstGeom prst="rect">
          <a:avLst/>
        </a:prstGeom>
        <a:solidFill>
          <a:srgbClr val="7FA18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CUARTO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499- 563)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1164132" y="2443673"/>
        <a:ext cx="877155" cy="438577"/>
      </dsp:txXfrm>
    </dsp:sp>
    <dsp:sp modelId="{A890C5D2-4E9B-434B-ADFE-DFB96224275B}">
      <dsp:nvSpPr>
        <dsp:cNvPr id="0" name=""/>
        <dsp:cNvSpPr/>
      </dsp:nvSpPr>
      <dsp:spPr>
        <a:xfrm>
          <a:off x="1271189" y="3068997"/>
          <a:ext cx="877155" cy="438577"/>
        </a:xfrm>
        <a:prstGeom prst="rect">
          <a:avLst/>
        </a:prstGeom>
        <a:solidFill>
          <a:srgbClr val="949C94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QUINTO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564 - 632)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1271189" y="3068997"/>
        <a:ext cx="877155" cy="438577"/>
      </dsp:txXfrm>
    </dsp:sp>
    <dsp:sp modelId="{AE98387C-B251-4851-A6AF-1200E58A01C4}">
      <dsp:nvSpPr>
        <dsp:cNvPr id="0" name=""/>
        <dsp:cNvSpPr/>
      </dsp:nvSpPr>
      <dsp:spPr>
        <a:xfrm>
          <a:off x="1594114" y="1827940"/>
          <a:ext cx="877155" cy="438577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TERCER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633- 655)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1594114" y="1827940"/>
        <a:ext cx="877155" cy="438577"/>
      </dsp:txXfrm>
    </dsp:sp>
    <dsp:sp modelId="{FA9652DA-ECCB-4630-A892-E26DAC313795}">
      <dsp:nvSpPr>
        <dsp:cNvPr id="0" name=""/>
        <dsp:cNvSpPr/>
      </dsp:nvSpPr>
      <dsp:spPr>
        <a:xfrm>
          <a:off x="2655472" y="1827940"/>
          <a:ext cx="877155" cy="438577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TERCER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656- 672)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2655472" y="1827940"/>
        <a:ext cx="877155" cy="438577"/>
      </dsp:txXfrm>
    </dsp:sp>
    <dsp:sp modelId="{BF7F6155-1BED-426B-8116-C509341C4DE5}">
      <dsp:nvSpPr>
        <dsp:cNvPr id="0" name=""/>
        <dsp:cNvSpPr/>
      </dsp:nvSpPr>
      <dsp:spPr>
        <a:xfrm>
          <a:off x="4357154" y="1205160"/>
          <a:ext cx="877155" cy="438577"/>
        </a:xfrm>
        <a:prstGeom prst="rect">
          <a:avLst/>
        </a:prstGeom>
        <a:solidFill>
          <a:schemeClr val="bg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SEGUNDO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(Folio 727 - 794)</a:t>
          </a:r>
          <a:endParaRPr lang="es-MX" sz="900" kern="1200" dirty="0">
            <a:solidFill>
              <a:schemeClr val="bg1"/>
            </a:solidFill>
          </a:endParaRPr>
        </a:p>
      </dsp:txBody>
      <dsp:txXfrm>
        <a:off x="4357154" y="1205160"/>
        <a:ext cx="877155" cy="438577"/>
      </dsp:txXfrm>
    </dsp:sp>
    <dsp:sp modelId="{510ED18F-C2EB-4E42-AA66-49B588F8A064}">
      <dsp:nvSpPr>
        <dsp:cNvPr id="0" name=""/>
        <dsp:cNvSpPr/>
      </dsp:nvSpPr>
      <dsp:spPr>
        <a:xfrm>
          <a:off x="3716831" y="1827940"/>
          <a:ext cx="877155" cy="438577"/>
        </a:xfrm>
        <a:prstGeom prst="rect">
          <a:avLst/>
        </a:prstGeom>
        <a:solidFill>
          <a:schemeClr val="bg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TERCER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(Folio 795 - 849)</a:t>
          </a:r>
          <a:endParaRPr lang="es-MX" sz="900" kern="1200" dirty="0">
            <a:solidFill>
              <a:schemeClr val="bg1"/>
            </a:solidFill>
          </a:endParaRPr>
        </a:p>
      </dsp:txBody>
      <dsp:txXfrm>
        <a:off x="3716831" y="1827940"/>
        <a:ext cx="877155" cy="438577"/>
      </dsp:txXfrm>
    </dsp:sp>
    <dsp:sp modelId="{A86B3316-F747-407A-A6FF-9868D4FE9DD7}">
      <dsp:nvSpPr>
        <dsp:cNvPr id="0" name=""/>
        <dsp:cNvSpPr/>
      </dsp:nvSpPr>
      <dsp:spPr>
        <a:xfrm>
          <a:off x="3936120" y="2450721"/>
          <a:ext cx="877155" cy="438577"/>
        </a:xfrm>
        <a:prstGeom prst="rect">
          <a:avLst/>
        </a:prstGeom>
        <a:solidFill>
          <a:schemeClr val="bg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CUARTO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(Folio 850 - 903)</a:t>
          </a:r>
          <a:endParaRPr lang="es-MX" sz="900" kern="1200" dirty="0">
            <a:solidFill>
              <a:schemeClr val="bg1"/>
            </a:solidFill>
          </a:endParaRPr>
        </a:p>
      </dsp:txBody>
      <dsp:txXfrm>
        <a:off x="3936120" y="2450721"/>
        <a:ext cx="877155" cy="438577"/>
      </dsp:txXfrm>
    </dsp:sp>
    <dsp:sp modelId="{586AA170-C52B-42A2-B980-3C461AC7F68D}">
      <dsp:nvSpPr>
        <dsp:cNvPr id="0" name=""/>
        <dsp:cNvSpPr/>
      </dsp:nvSpPr>
      <dsp:spPr>
        <a:xfrm>
          <a:off x="4997478" y="1827940"/>
          <a:ext cx="877155" cy="438577"/>
        </a:xfrm>
        <a:prstGeom prst="rect">
          <a:avLst/>
        </a:prstGeom>
        <a:solidFill>
          <a:schemeClr val="bg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TERCER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(Folio 904 - 1028)</a:t>
          </a:r>
          <a:endParaRPr lang="es-MX" sz="900" kern="1200" dirty="0">
            <a:solidFill>
              <a:schemeClr val="bg1"/>
            </a:solidFill>
          </a:endParaRPr>
        </a:p>
      </dsp:txBody>
      <dsp:txXfrm>
        <a:off x="4997478" y="1827940"/>
        <a:ext cx="877155" cy="438577"/>
      </dsp:txXfrm>
    </dsp:sp>
    <dsp:sp modelId="{C2BBF0A8-32AF-4361-BBE9-4D86FF484382}">
      <dsp:nvSpPr>
        <dsp:cNvPr id="0" name=""/>
        <dsp:cNvSpPr/>
      </dsp:nvSpPr>
      <dsp:spPr>
        <a:xfrm>
          <a:off x="4997478" y="2450721"/>
          <a:ext cx="877155" cy="438577"/>
        </a:xfrm>
        <a:prstGeom prst="rect">
          <a:avLst/>
        </a:prstGeom>
        <a:solidFill>
          <a:schemeClr val="bg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CUARTO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(Folio 1029 - 1386)</a:t>
          </a:r>
          <a:endParaRPr lang="es-MX" sz="900" kern="1200" dirty="0">
            <a:solidFill>
              <a:schemeClr val="bg1"/>
            </a:solidFill>
          </a:endParaRPr>
        </a:p>
      </dsp:txBody>
      <dsp:txXfrm>
        <a:off x="4997478" y="2450721"/>
        <a:ext cx="877155" cy="438577"/>
      </dsp:txXfrm>
    </dsp:sp>
    <dsp:sp modelId="{4A5F7393-3E42-4401-9130-D2801A6CDC12}">
      <dsp:nvSpPr>
        <dsp:cNvPr id="0" name=""/>
        <dsp:cNvSpPr/>
      </dsp:nvSpPr>
      <dsp:spPr>
        <a:xfrm>
          <a:off x="5216767" y="3073501"/>
          <a:ext cx="877155" cy="438577"/>
        </a:xfrm>
        <a:prstGeom prst="rect">
          <a:avLst/>
        </a:prstGeom>
        <a:solidFill>
          <a:schemeClr val="bg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QUINTO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(Folio 1387 - 1526)</a:t>
          </a:r>
          <a:endParaRPr lang="es-MX" sz="900" kern="1200" dirty="0">
            <a:solidFill>
              <a:schemeClr val="bg1"/>
            </a:solidFill>
          </a:endParaRPr>
        </a:p>
      </dsp:txBody>
      <dsp:txXfrm>
        <a:off x="5216767" y="3073501"/>
        <a:ext cx="877155" cy="43857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AFE2D5-CB00-4B80-B203-862E8F87C7FD}">
      <dsp:nvSpPr>
        <dsp:cNvPr id="0" name=""/>
        <dsp:cNvSpPr/>
      </dsp:nvSpPr>
      <dsp:spPr>
        <a:xfrm>
          <a:off x="5085194" y="2889299"/>
          <a:ext cx="131573" cy="403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3491"/>
              </a:lnTo>
              <a:lnTo>
                <a:pt x="131573" y="403491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AB6BAD-1A11-42F1-870F-268379B83595}">
      <dsp:nvSpPr>
        <dsp:cNvPr id="0" name=""/>
        <dsp:cNvSpPr/>
      </dsp:nvSpPr>
      <dsp:spPr>
        <a:xfrm>
          <a:off x="5390336" y="2266518"/>
          <a:ext cx="91440" cy="1842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202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3998D5-B8DF-44EB-8972-1F66276E874C}">
      <dsp:nvSpPr>
        <dsp:cNvPr id="0" name=""/>
        <dsp:cNvSpPr/>
      </dsp:nvSpPr>
      <dsp:spPr>
        <a:xfrm>
          <a:off x="4795732" y="1643737"/>
          <a:ext cx="640323" cy="1842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101"/>
              </a:lnTo>
              <a:lnTo>
                <a:pt x="640323" y="92101"/>
              </a:lnTo>
              <a:lnTo>
                <a:pt x="640323" y="184202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3F23D7-BBEC-414A-891A-AA0A3EB1819D}">
      <dsp:nvSpPr>
        <dsp:cNvPr id="0" name=""/>
        <dsp:cNvSpPr/>
      </dsp:nvSpPr>
      <dsp:spPr>
        <a:xfrm>
          <a:off x="3804546" y="2266518"/>
          <a:ext cx="131573" cy="403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3491"/>
              </a:lnTo>
              <a:lnTo>
                <a:pt x="131573" y="403491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961A61-C2E0-4DDF-9903-6DB053773362}">
      <dsp:nvSpPr>
        <dsp:cNvPr id="0" name=""/>
        <dsp:cNvSpPr/>
      </dsp:nvSpPr>
      <dsp:spPr>
        <a:xfrm>
          <a:off x="4155409" y="1643737"/>
          <a:ext cx="640323" cy="184202"/>
        </a:xfrm>
        <a:custGeom>
          <a:avLst/>
          <a:gdLst/>
          <a:ahLst/>
          <a:cxnLst/>
          <a:rect l="0" t="0" r="0" b="0"/>
          <a:pathLst>
            <a:path>
              <a:moveTo>
                <a:pt x="640323" y="0"/>
              </a:moveTo>
              <a:lnTo>
                <a:pt x="640323" y="92101"/>
              </a:lnTo>
              <a:lnTo>
                <a:pt x="0" y="92101"/>
              </a:lnTo>
              <a:lnTo>
                <a:pt x="0" y="184202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0F77BD-33A9-4639-86CF-F52E6280E6B4}">
      <dsp:nvSpPr>
        <dsp:cNvPr id="0" name=""/>
        <dsp:cNvSpPr/>
      </dsp:nvSpPr>
      <dsp:spPr>
        <a:xfrm>
          <a:off x="3398634" y="583945"/>
          <a:ext cx="1397098" cy="6212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9113"/>
              </a:lnTo>
              <a:lnTo>
                <a:pt x="1397098" y="529113"/>
              </a:lnTo>
              <a:lnTo>
                <a:pt x="1397098" y="621214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5C5621-A111-4267-BED1-4B6BAF0A899C}">
      <dsp:nvSpPr>
        <dsp:cNvPr id="0" name=""/>
        <dsp:cNvSpPr/>
      </dsp:nvSpPr>
      <dsp:spPr>
        <a:xfrm>
          <a:off x="3094050" y="583945"/>
          <a:ext cx="304583" cy="621214"/>
        </a:xfrm>
        <a:custGeom>
          <a:avLst/>
          <a:gdLst/>
          <a:ahLst/>
          <a:cxnLst/>
          <a:rect l="0" t="0" r="0" b="0"/>
          <a:pathLst>
            <a:path>
              <a:moveTo>
                <a:pt x="304583" y="0"/>
              </a:moveTo>
              <a:lnTo>
                <a:pt x="304583" y="529113"/>
              </a:lnTo>
              <a:lnTo>
                <a:pt x="0" y="529113"/>
              </a:lnTo>
              <a:lnTo>
                <a:pt x="0" y="621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44123D-26F9-4151-B0AE-AB58A5C758B8}">
      <dsp:nvSpPr>
        <dsp:cNvPr id="0" name=""/>
        <dsp:cNvSpPr/>
      </dsp:nvSpPr>
      <dsp:spPr>
        <a:xfrm>
          <a:off x="2032692" y="1643737"/>
          <a:ext cx="1061358" cy="1842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101"/>
              </a:lnTo>
              <a:lnTo>
                <a:pt x="1061358" y="92101"/>
              </a:lnTo>
              <a:lnTo>
                <a:pt x="1061358" y="1842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FCD5D5-8C02-4BBC-9C11-9E03D847A914}">
      <dsp:nvSpPr>
        <dsp:cNvPr id="0" name=""/>
        <dsp:cNvSpPr/>
      </dsp:nvSpPr>
      <dsp:spPr>
        <a:xfrm>
          <a:off x="1986972" y="1643737"/>
          <a:ext cx="91440" cy="1842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2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27C9D3-0A96-41D8-BD39-D51438C7AA99}">
      <dsp:nvSpPr>
        <dsp:cNvPr id="0" name=""/>
        <dsp:cNvSpPr/>
      </dsp:nvSpPr>
      <dsp:spPr>
        <a:xfrm>
          <a:off x="1206128" y="2882251"/>
          <a:ext cx="91440" cy="40603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6035"/>
              </a:lnTo>
              <a:lnTo>
                <a:pt x="65061" y="40603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E83509-DAF9-4539-86C7-2AF6AA31AE24}">
      <dsp:nvSpPr>
        <dsp:cNvPr id="0" name=""/>
        <dsp:cNvSpPr/>
      </dsp:nvSpPr>
      <dsp:spPr>
        <a:xfrm>
          <a:off x="971333" y="2266518"/>
          <a:ext cx="631376" cy="1771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053"/>
              </a:lnTo>
              <a:lnTo>
                <a:pt x="631376" y="85053"/>
              </a:lnTo>
              <a:lnTo>
                <a:pt x="631376" y="17715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8772E6-6B8E-4D69-A29C-6917E07E7FFF}">
      <dsp:nvSpPr>
        <dsp:cNvPr id="0" name=""/>
        <dsp:cNvSpPr/>
      </dsp:nvSpPr>
      <dsp:spPr>
        <a:xfrm>
          <a:off x="87715" y="2892856"/>
          <a:ext cx="133649" cy="3999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9934"/>
              </a:lnTo>
              <a:lnTo>
                <a:pt x="133649" y="39993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18A959-C6ED-4196-8FD5-3AEB743D64FF}">
      <dsp:nvSpPr>
        <dsp:cNvPr id="0" name=""/>
        <dsp:cNvSpPr/>
      </dsp:nvSpPr>
      <dsp:spPr>
        <a:xfrm>
          <a:off x="438577" y="2266518"/>
          <a:ext cx="532755" cy="187759"/>
        </a:xfrm>
        <a:custGeom>
          <a:avLst/>
          <a:gdLst/>
          <a:ahLst/>
          <a:cxnLst/>
          <a:rect l="0" t="0" r="0" b="0"/>
          <a:pathLst>
            <a:path>
              <a:moveTo>
                <a:pt x="532755" y="0"/>
              </a:moveTo>
              <a:lnTo>
                <a:pt x="532755" y="95658"/>
              </a:lnTo>
              <a:lnTo>
                <a:pt x="0" y="95658"/>
              </a:lnTo>
              <a:lnTo>
                <a:pt x="0" y="18775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F97999-9B86-4561-B81B-2B2AFAD50787}">
      <dsp:nvSpPr>
        <dsp:cNvPr id="0" name=""/>
        <dsp:cNvSpPr/>
      </dsp:nvSpPr>
      <dsp:spPr>
        <a:xfrm>
          <a:off x="971333" y="1643737"/>
          <a:ext cx="1061358" cy="184202"/>
        </a:xfrm>
        <a:custGeom>
          <a:avLst/>
          <a:gdLst/>
          <a:ahLst/>
          <a:cxnLst/>
          <a:rect l="0" t="0" r="0" b="0"/>
          <a:pathLst>
            <a:path>
              <a:moveTo>
                <a:pt x="1061358" y="0"/>
              </a:moveTo>
              <a:lnTo>
                <a:pt x="1061358" y="92101"/>
              </a:lnTo>
              <a:lnTo>
                <a:pt x="0" y="92101"/>
              </a:lnTo>
              <a:lnTo>
                <a:pt x="0" y="1842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C9EB01-5E46-4381-9F37-EB908F8FC860}">
      <dsp:nvSpPr>
        <dsp:cNvPr id="0" name=""/>
        <dsp:cNvSpPr/>
      </dsp:nvSpPr>
      <dsp:spPr>
        <a:xfrm>
          <a:off x="2032692" y="583945"/>
          <a:ext cx="1365942" cy="621214"/>
        </a:xfrm>
        <a:custGeom>
          <a:avLst/>
          <a:gdLst/>
          <a:ahLst/>
          <a:cxnLst/>
          <a:rect l="0" t="0" r="0" b="0"/>
          <a:pathLst>
            <a:path>
              <a:moveTo>
                <a:pt x="1365942" y="0"/>
              </a:moveTo>
              <a:lnTo>
                <a:pt x="1365942" y="529113"/>
              </a:lnTo>
              <a:lnTo>
                <a:pt x="0" y="529113"/>
              </a:lnTo>
              <a:lnTo>
                <a:pt x="0" y="621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E53CB5-3494-4349-BDFC-6BA0C09D61B6}">
      <dsp:nvSpPr>
        <dsp:cNvPr id="0" name=""/>
        <dsp:cNvSpPr/>
      </dsp:nvSpPr>
      <dsp:spPr>
        <a:xfrm>
          <a:off x="2817584" y="114908"/>
          <a:ext cx="1162099" cy="469037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PRIMER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001- 093)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2817584" y="114908"/>
        <a:ext cx="1162099" cy="469037"/>
      </dsp:txXfrm>
    </dsp:sp>
    <dsp:sp modelId="{E5AF8C3E-FA04-4E87-B39F-3435CA062F18}">
      <dsp:nvSpPr>
        <dsp:cNvPr id="0" name=""/>
        <dsp:cNvSpPr/>
      </dsp:nvSpPr>
      <dsp:spPr>
        <a:xfrm>
          <a:off x="1594114" y="1205160"/>
          <a:ext cx="877155" cy="438577"/>
        </a:xfrm>
        <a:prstGeom prst="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SEGUNDO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094 - 236</a:t>
          </a:r>
          <a:r>
            <a:rPr lang="es-MX" sz="900" kern="1200" dirty="0" smtClean="0"/>
            <a:t>)</a:t>
          </a:r>
          <a:endParaRPr lang="es-MX" sz="900" kern="1200" dirty="0"/>
        </a:p>
      </dsp:txBody>
      <dsp:txXfrm>
        <a:off x="1594114" y="1205160"/>
        <a:ext cx="877155" cy="438577"/>
      </dsp:txXfrm>
    </dsp:sp>
    <dsp:sp modelId="{C7A51317-DE54-4AC6-9D8E-9A1411B18FE1}">
      <dsp:nvSpPr>
        <dsp:cNvPr id="0" name=""/>
        <dsp:cNvSpPr/>
      </dsp:nvSpPr>
      <dsp:spPr>
        <a:xfrm>
          <a:off x="532755" y="1827940"/>
          <a:ext cx="877155" cy="438577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TERCER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237- 342)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532755" y="1827940"/>
        <a:ext cx="877155" cy="438577"/>
      </dsp:txXfrm>
    </dsp:sp>
    <dsp:sp modelId="{732D3988-CF1C-4856-9EC2-0A6F4DFD4E67}">
      <dsp:nvSpPr>
        <dsp:cNvPr id="0" name=""/>
        <dsp:cNvSpPr/>
      </dsp:nvSpPr>
      <dsp:spPr>
        <a:xfrm>
          <a:off x="0" y="2454278"/>
          <a:ext cx="877155" cy="438577"/>
        </a:xfrm>
        <a:prstGeom prst="rect">
          <a:avLst/>
        </a:prstGeom>
        <a:solidFill>
          <a:srgbClr val="7FA18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CUARTO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(</a:t>
          </a:r>
          <a:r>
            <a:rPr lang="es-MX" sz="900" kern="1200" dirty="0" smtClean="0">
              <a:solidFill>
                <a:srgbClr val="FFFF00"/>
              </a:solidFill>
            </a:rPr>
            <a:t>Folio 343- 402)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0" y="2454278"/>
        <a:ext cx="877155" cy="438577"/>
      </dsp:txXfrm>
    </dsp:sp>
    <dsp:sp modelId="{72CF9096-8B79-49DC-945A-41580F85D43D}">
      <dsp:nvSpPr>
        <dsp:cNvPr id="0" name=""/>
        <dsp:cNvSpPr/>
      </dsp:nvSpPr>
      <dsp:spPr>
        <a:xfrm>
          <a:off x="221365" y="3073501"/>
          <a:ext cx="877155" cy="438577"/>
        </a:xfrm>
        <a:prstGeom prst="rect">
          <a:avLst/>
        </a:prstGeom>
        <a:solidFill>
          <a:srgbClr val="949C94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QUINTO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403- 498)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221365" y="3073501"/>
        <a:ext cx="877155" cy="438577"/>
      </dsp:txXfrm>
    </dsp:sp>
    <dsp:sp modelId="{049222B4-A4DE-42A5-BB53-FB5B0CD9BE3A}">
      <dsp:nvSpPr>
        <dsp:cNvPr id="0" name=""/>
        <dsp:cNvSpPr/>
      </dsp:nvSpPr>
      <dsp:spPr>
        <a:xfrm>
          <a:off x="1164132" y="2443673"/>
          <a:ext cx="877155" cy="438577"/>
        </a:xfrm>
        <a:prstGeom prst="rect">
          <a:avLst/>
        </a:prstGeom>
        <a:solidFill>
          <a:srgbClr val="7FA18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CUARTO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499- 563)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1164132" y="2443673"/>
        <a:ext cx="877155" cy="438577"/>
      </dsp:txXfrm>
    </dsp:sp>
    <dsp:sp modelId="{A890C5D2-4E9B-434B-ADFE-DFB96224275B}">
      <dsp:nvSpPr>
        <dsp:cNvPr id="0" name=""/>
        <dsp:cNvSpPr/>
      </dsp:nvSpPr>
      <dsp:spPr>
        <a:xfrm>
          <a:off x="1271189" y="3068997"/>
          <a:ext cx="877155" cy="438577"/>
        </a:xfrm>
        <a:prstGeom prst="rect">
          <a:avLst/>
        </a:prstGeom>
        <a:solidFill>
          <a:srgbClr val="949C94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QUINTO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564 - 632)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1271189" y="3068997"/>
        <a:ext cx="877155" cy="438577"/>
      </dsp:txXfrm>
    </dsp:sp>
    <dsp:sp modelId="{AE98387C-B251-4851-A6AF-1200E58A01C4}">
      <dsp:nvSpPr>
        <dsp:cNvPr id="0" name=""/>
        <dsp:cNvSpPr/>
      </dsp:nvSpPr>
      <dsp:spPr>
        <a:xfrm>
          <a:off x="1594114" y="1827940"/>
          <a:ext cx="877155" cy="438577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TERCER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633- 655)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1594114" y="1827940"/>
        <a:ext cx="877155" cy="438577"/>
      </dsp:txXfrm>
    </dsp:sp>
    <dsp:sp modelId="{FA9652DA-ECCB-4630-A892-E26DAC313795}">
      <dsp:nvSpPr>
        <dsp:cNvPr id="0" name=""/>
        <dsp:cNvSpPr/>
      </dsp:nvSpPr>
      <dsp:spPr>
        <a:xfrm>
          <a:off x="2655472" y="1827940"/>
          <a:ext cx="877155" cy="438577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TERCER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656- 672)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2655472" y="1827940"/>
        <a:ext cx="877155" cy="438577"/>
      </dsp:txXfrm>
    </dsp:sp>
    <dsp:sp modelId="{A502B120-8E0D-469F-B75C-22EFED7F4E5A}">
      <dsp:nvSpPr>
        <dsp:cNvPr id="0" name=""/>
        <dsp:cNvSpPr/>
      </dsp:nvSpPr>
      <dsp:spPr>
        <a:xfrm>
          <a:off x="2655472" y="1205160"/>
          <a:ext cx="877155" cy="438577"/>
        </a:xfrm>
        <a:prstGeom prst="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SEGUNDO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accent5">
                  <a:lumMod val="20000"/>
                  <a:lumOff val="80000"/>
                </a:schemeClr>
              </a:solidFill>
            </a:rPr>
            <a:t>(Folio 673 - 726)</a:t>
          </a:r>
          <a:endParaRPr lang="es-MX" sz="900" kern="1200" dirty="0">
            <a:solidFill>
              <a:schemeClr val="accent5">
                <a:lumMod val="20000"/>
                <a:lumOff val="80000"/>
              </a:schemeClr>
            </a:solidFill>
          </a:endParaRPr>
        </a:p>
      </dsp:txBody>
      <dsp:txXfrm>
        <a:off x="2655472" y="1205160"/>
        <a:ext cx="877155" cy="438577"/>
      </dsp:txXfrm>
    </dsp:sp>
    <dsp:sp modelId="{BF7F6155-1BED-426B-8116-C509341C4DE5}">
      <dsp:nvSpPr>
        <dsp:cNvPr id="0" name=""/>
        <dsp:cNvSpPr/>
      </dsp:nvSpPr>
      <dsp:spPr>
        <a:xfrm>
          <a:off x="4357154" y="1205160"/>
          <a:ext cx="877155" cy="438577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SEGUNDO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(Folio 727 - 794)</a:t>
          </a:r>
          <a:endParaRPr lang="es-MX" sz="900" kern="1200" dirty="0">
            <a:solidFill>
              <a:schemeClr val="bg1"/>
            </a:solidFill>
          </a:endParaRPr>
        </a:p>
      </dsp:txBody>
      <dsp:txXfrm>
        <a:off x="4357154" y="1205160"/>
        <a:ext cx="877155" cy="438577"/>
      </dsp:txXfrm>
    </dsp:sp>
    <dsp:sp modelId="{510ED18F-C2EB-4E42-AA66-49B588F8A064}">
      <dsp:nvSpPr>
        <dsp:cNvPr id="0" name=""/>
        <dsp:cNvSpPr/>
      </dsp:nvSpPr>
      <dsp:spPr>
        <a:xfrm>
          <a:off x="3716831" y="1827940"/>
          <a:ext cx="877155" cy="438577"/>
        </a:xfrm>
        <a:prstGeom prst="rect">
          <a:avLst/>
        </a:prstGeom>
        <a:solidFill>
          <a:schemeClr val="bg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TERCER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(Folio 795 - 849)</a:t>
          </a:r>
          <a:endParaRPr lang="es-MX" sz="900" kern="1200" dirty="0">
            <a:solidFill>
              <a:schemeClr val="bg1"/>
            </a:solidFill>
          </a:endParaRPr>
        </a:p>
      </dsp:txBody>
      <dsp:txXfrm>
        <a:off x="3716831" y="1827940"/>
        <a:ext cx="877155" cy="438577"/>
      </dsp:txXfrm>
    </dsp:sp>
    <dsp:sp modelId="{A86B3316-F747-407A-A6FF-9868D4FE9DD7}">
      <dsp:nvSpPr>
        <dsp:cNvPr id="0" name=""/>
        <dsp:cNvSpPr/>
      </dsp:nvSpPr>
      <dsp:spPr>
        <a:xfrm>
          <a:off x="3936120" y="2450721"/>
          <a:ext cx="877155" cy="438577"/>
        </a:xfrm>
        <a:prstGeom prst="rect">
          <a:avLst/>
        </a:prstGeom>
        <a:solidFill>
          <a:schemeClr val="bg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CUARTO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(Folio 850 - 903)</a:t>
          </a:r>
          <a:endParaRPr lang="es-MX" sz="900" kern="1200" dirty="0">
            <a:solidFill>
              <a:schemeClr val="bg1"/>
            </a:solidFill>
          </a:endParaRPr>
        </a:p>
      </dsp:txBody>
      <dsp:txXfrm>
        <a:off x="3936120" y="2450721"/>
        <a:ext cx="877155" cy="438577"/>
      </dsp:txXfrm>
    </dsp:sp>
    <dsp:sp modelId="{586AA170-C52B-42A2-B980-3C461AC7F68D}">
      <dsp:nvSpPr>
        <dsp:cNvPr id="0" name=""/>
        <dsp:cNvSpPr/>
      </dsp:nvSpPr>
      <dsp:spPr>
        <a:xfrm>
          <a:off x="4997478" y="1827940"/>
          <a:ext cx="877155" cy="438577"/>
        </a:xfrm>
        <a:prstGeom prst="rect">
          <a:avLst/>
        </a:prstGeom>
        <a:solidFill>
          <a:schemeClr val="bg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TERCER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(Folio 904 - 1028)</a:t>
          </a:r>
          <a:endParaRPr lang="es-MX" sz="900" kern="1200" dirty="0">
            <a:solidFill>
              <a:schemeClr val="bg1"/>
            </a:solidFill>
          </a:endParaRPr>
        </a:p>
      </dsp:txBody>
      <dsp:txXfrm>
        <a:off x="4997478" y="1827940"/>
        <a:ext cx="877155" cy="438577"/>
      </dsp:txXfrm>
    </dsp:sp>
    <dsp:sp modelId="{C2BBF0A8-32AF-4361-BBE9-4D86FF484382}">
      <dsp:nvSpPr>
        <dsp:cNvPr id="0" name=""/>
        <dsp:cNvSpPr/>
      </dsp:nvSpPr>
      <dsp:spPr>
        <a:xfrm>
          <a:off x="4997478" y="2450721"/>
          <a:ext cx="877155" cy="438577"/>
        </a:xfrm>
        <a:prstGeom prst="rect">
          <a:avLst/>
        </a:prstGeom>
        <a:solidFill>
          <a:schemeClr val="bg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CUARTO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(Folio 1029 - 1386)</a:t>
          </a:r>
          <a:endParaRPr lang="es-MX" sz="900" kern="1200" dirty="0">
            <a:solidFill>
              <a:schemeClr val="bg1"/>
            </a:solidFill>
          </a:endParaRPr>
        </a:p>
      </dsp:txBody>
      <dsp:txXfrm>
        <a:off x="4997478" y="2450721"/>
        <a:ext cx="877155" cy="438577"/>
      </dsp:txXfrm>
    </dsp:sp>
    <dsp:sp modelId="{4A5F7393-3E42-4401-9130-D2801A6CDC12}">
      <dsp:nvSpPr>
        <dsp:cNvPr id="0" name=""/>
        <dsp:cNvSpPr/>
      </dsp:nvSpPr>
      <dsp:spPr>
        <a:xfrm>
          <a:off x="5216767" y="3073501"/>
          <a:ext cx="877155" cy="438577"/>
        </a:xfrm>
        <a:prstGeom prst="rect">
          <a:avLst/>
        </a:prstGeom>
        <a:solidFill>
          <a:schemeClr val="bg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QUINTO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bg1"/>
              </a:solidFill>
            </a:rPr>
            <a:t>(Folio 1387 - 1526)</a:t>
          </a:r>
          <a:endParaRPr lang="es-MX" sz="900" kern="1200" dirty="0">
            <a:solidFill>
              <a:schemeClr val="bg1"/>
            </a:solidFill>
          </a:endParaRPr>
        </a:p>
      </dsp:txBody>
      <dsp:txXfrm>
        <a:off x="5216767" y="3073501"/>
        <a:ext cx="877155" cy="43857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AFE2D5-CB00-4B80-B203-862E8F87C7FD}">
      <dsp:nvSpPr>
        <dsp:cNvPr id="0" name=""/>
        <dsp:cNvSpPr/>
      </dsp:nvSpPr>
      <dsp:spPr>
        <a:xfrm>
          <a:off x="5085194" y="2889299"/>
          <a:ext cx="131573" cy="403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3491"/>
              </a:lnTo>
              <a:lnTo>
                <a:pt x="131573" y="4034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AB6BAD-1A11-42F1-870F-268379B83595}">
      <dsp:nvSpPr>
        <dsp:cNvPr id="0" name=""/>
        <dsp:cNvSpPr/>
      </dsp:nvSpPr>
      <dsp:spPr>
        <a:xfrm>
          <a:off x="5390336" y="2266518"/>
          <a:ext cx="91440" cy="1842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2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3998D5-B8DF-44EB-8972-1F66276E874C}">
      <dsp:nvSpPr>
        <dsp:cNvPr id="0" name=""/>
        <dsp:cNvSpPr/>
      </dsp:nvSpPr>
      <dsp:spPr>
        <a:xfrm>
          <a:off x="4795732" y="1643737"/>
          <a:ext cx="640323" cy="1842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101"/>
              </a:lnTo>
              <a:lnTo>
                <a:pt x="640323" y="92101"/>
              </a:lnTo>
              <a:lnTo>
                <a:pt x="640323" y="1842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3F23D7-BBEC-414A-891A-AA0A3EB1819D}">
      <dsp:nvSpPr>
        <dsp:cNvPr id="0" name=""/>
        <dsp:cNvSpPr/>
      </dsp:nvSpPr>
      <dsp:spPr>
        <a:xfrm>
          <a:off x="3804546" y="2266518"/>
          <a:ext cx="131573" cy="403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3491"/>
              </a:lnTo>
              <a:lnTo>
                <a:pt x="131573" y="4034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961A61-C2E0-4DDF-9903-6DB053773362}">
      <dsp:nvSpPr>
        <dsp:cNvPr id="0" name=""/>
        <dsp:cNvSpPr/>
      </dsp:nvSpPr>
      <dsp:spPr>
        <a:xfrm>
          <a:off x="4155409" y="1643737"/>
          <a:ext cx="640323" cy="184202"/>
        </a:xfrm>
        <a:custGeom>
          <a:avLst/>
          <a:gdLst/>
          <a:ahLst/>
          <a:cxnLst/>
          <a:rect l="0" t="0" r="0" b="0"/>
          <a:pathLst>
            <a:path>
              <a:moveTo>
                <a:pt x="640323" y="0"/>
              </a:moveTo>
              <a:lnTo>
                <a:pt x="640323" y="92101"/>
              </a:lnTo>
              <a:lnTo>
                <a:pt x="0" y="92101"/>
              </a:lnTo>
              <a:lnTo>
                <a:pt x="0" y="1842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0F77BD-33A9-4639-86CF-F52E6280E6B4}">
      <dsp:nvSpPr>
        <dsp:cNvPr id="0" name=""/>
        <dsp:cNvSpPr/>
      </dsp:nvSpPr>
      <dsp:spPr>
        <a:xfrm>
          <a:off x="3398634" y="583945"/>
          <a:ext cx="1397098" cy="6212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9113"/>
              </a:lnTo>
              <a:lnTo>
                <a:pt x="1397098" y="529113"/>
              </a:lnTo>
              <a:lnTo>
                <a:pt x="1397098" y="621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5C5621-A111-4267-BED1-4B6BAF0A899C}">
      <dsp:nvSpPr>
        <dsp:cNvPr id="0" name=""/>
        <dsp:cNvSpPr/>
      </dsp:nvSpPr>
      <dsp:spPr>
        <a:xfrm>
          <a:off x="3094050" y="583945"/>
          <a:ext cx="304583" cy="621214"/>
        </a:xfrm>
        <a:custGeom>
          <a:avLst/>
          <a:gdLst/>
          <a:ahLst/>
          <a:cxnLst/>
          <a:rect l="0" t="0" r="0" b="0"/>
          <a:pathLst>
            <a:path>
              <a:moveTo>
                <a:pt x="304583" y="0"/>
              </a:moveTo>
              <a:lnTo>
                <a:pt x="304583" y="529113"/>
              </a:lnTo>
              <a:lnTo>
                <a:pt x="0" y="529113"/>
              </a:lnTo>
              <a:lnTo>
                <a:pt x="0" y="621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44123D-26F9-4151-B0AE-AB58A5C758B8}">
      <dsp:nvSpPr>
        <dsp:cNvPr id="0" name=""/>
        <dsp:cNvSpPr/>
      </dsp:nvSpPr>
      <dsp:spPr>
        <a:xfrm>
          <a:off x="2032692" y="1643737"/>
          <a:ext cx="1061358" cy="1842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101"/>
              </a:lnTo>
              <a:lnTo>
                <a:pt x="1061358" y="92101"/>
              </a:lnTo>
              <a:lnTo>
                <a:pt x="1061358" y="1842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FCD5D5-8C02-4BBC-9C11-9E03D847A914}">
      <dsp:nvSpPr>
        <dsp:cNvPr id="0" name=""/>
        <dsp:cNvSpPr/>
      </dsp:nvSpPr>
      <dsp:spPr>
        <a:xfrm>
          <a:off x="1986972" y="1643737"/>
          <a:ext cx="91440" cy="1842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2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27C9D3-0A96-41D8-BD39-D51438C7AA99}">
      <dsp:nvSpPr>
        <dsp:cNvPr id="0" name=""/>
        <dsp:cNvSpPr/>
      </dsp:nvSpPr>
      <dsp:spPr>
        <a:xfrm>
          <a:off x="1206128" y="2882251"/>
          <a:ext cx="91440" cy="40603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6035"/>
              </a:lnTo>
              <a:lnTo>
                <a:pt x="65061" y="40603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E83509-DAF9-4539-86C7-2AF6AA31AE24}">
      <dsp:nvSpPr>
        <dsp:cNvPr id="0" name=""/>
        <dsp:cNvSpPr/>
      </dsp:nvSpPr>
      <dsp:spPr>
        <a:xfrm>
          <a:off x="971333" y="2266518"/>
          <a:ext cx="631376" cy="1771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053"/>
              </a:lnTo>
              <a:lnTo>
                <a:pt x="631376" y="85053"/>
              </a:lnTo>
              <a:lnTo>
                <a:pt x="631376" y="17715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8772E6-6B8E-4D69-A29C-6917E07E7FFF}">
      <dsp:nvSpPr>
        <dsp:cNvPr id="0" name=""/>
        <dsp:cNvSpPr/>
      </dsp:nvSpPr>
      <dsp:spPr>
        <a:xfrm>
          <a:off x="87715" y="2892856"/>
          <a:ext cx="133649" cy="3999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9934"/>
              </a:lnTo>
              <a:lnTo>
                <a:pt x="133649" y="39993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18A959-C6ED-4196-8FD5-3AEB743D64FF}">
      <dsp:nvSpPr>
        <dsp:cNvPr id="0" name=""/>
        <dsp:cNvSpPr/>
      </dsp:nvSpPr>
      <dsp:spPr>
        <a:xfrm>
          <a:off x="438577" y="2266518"/>
          <a:ext cx="532755" cy="187759"/>
        </a:xfrm>
        <a:custGeom>
          <a:avLst/>
          <a:gdLst/>
          <a:ahLst/>
          <a:cxnLst/>
          <a:rect l="0" t="0" r="0" b="0"/>
          <a:pathLst>
            <a:path>
              <a:moveTo>
                <a:pt x="532755" y="0"/>
              </a:moveTo>
              <a:lnTo>
                <a:pt x="532755" y="95658"/>
              </a:lnTo>
              <a:lnTo>
                <a:pt x="0" y="95658"/>
              </a:lnTo>
              <a:lnTo>
                <a:pt x="0" y="18775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F97999-9B86-4561-B81B-2B2AFAD50787}">
      <dsp:nvSpPr>
        <dsp:cNvPr id="0" name=""/>
        <dsp:cNvSpPr/>
      </dsp:nvSpPr>
      <dsp:spPr>
        <a:xfrm>
          <a:off x="971333" y="1643737"/>
          <a:ext cx="1061358" cy="184202"/>
        </a:xfrm>
        <a:custGeom>
          <a:avLst/>
          <a:gdLst/>
          <a:ahLst/>
          <a:cxnLst/>
          <a:rect l="0" t="0" r="0" b="0"/>
          <a:pathLst>
            <a:path>
              <a:moveTo>
                <a:pt x="1061358" y="0"/>
              </a:moveTo>
              <a:lnTo>
                <a:pt x="1061358" y="92101"/>
              </a:lnTo>
              <a:lnTo>
                <a:pt x="0" y="92101"/>
              </a:lnTo>
              <a:lnTo>
                <a:pt x="0" y="1842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C9EB01-5E46-4381-9F37-EB908F8FC860}">
      <dsp:nvSpPr>
        <dsp:cNvPr id="0" name=""/>
        <dsp:cNvSpPr/>
      </dsp:nvSpPr>
      <dsp:spPr>
        <a:xfrm>
          <a:off x="2032692" y="583945"/>
          <a:ext cx="1365942" cy="621214"/>
        </a:xfrm>
        <a:custGeom>
          <a:avLst/>
          <a:gdLst/>
          <a:ahLst/>
          <a:cxnLst/>
          <a:rect l="0" t="0" r="0" b="0"/>
          <a:pathLst>
            <a:path>
              <a:moveTo>
                <a:pt x="1365942" y="0"/>
              </a:moveTo>
              <a:lnTo>
                <a:pt x="1365942" y="529113"/>
              </a:lnTo>
              <a:lnTo>
                <a:pt x="0" y="529113"/>
              </a:lnTo>
              <a:lnTo>
                <a:pt x="0" y="621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E53CB5-3494-4349-BDFC-6BA0C09D61B6}">
      <dsp:nvSpPr>
        <dsp:cNvPr id="0" name=""/>
        <dsp:cNvSpPr/>
      </dsp:nvSpPr>
      <dsp:spPr>
        <a:xfrm>
          <a:off x="2817584" y="114908"/>
          <a:ext cx="1162099" cy="469037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PRIMER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001- 093)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2817584" y="114908"/>
        <a:ext cx="1162099" cy="469037"/>
      </dsp:txXfrm>
    </dsp:sp>
    <dsp:sp modelId="{E5AF8C3E-FA04-4E87-B39F-3435CA062F18}">
      <dsp:nvSpPr>
        <dsp:cNvPr id="0" name=""/>
        <dsp:cNvSpPr/>
      </dsp:nvSpPr>
      <dsp:spPr>
        <a:xfrm>
          <a:off x="1594114" y="1205160"/>
          <a:ext cx="877155" cy="438577"/>
        </a:xfrm>
        <a:prstGeom prst="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SEGUNDO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094 - 236</a:t>
          </a:r>
          <a:r>
            <a:rPr lang="es-MX" sz="900" kern="1200" dirty="0" smtClean="0"/>
            <a:t>)</a:t>
          </a:r>
          <a:endParaRPr lang="es-MX" sz="900" kern="1200" dirty="0"/>
        </a:p>
      </dsp:txBody>
      <dsp:txXfrm>
        <a:off x="1594114" y="1205160"/>
        <a:ext cx="877155" cy="438577"/>
      </dsp:txXfrm>
    </dsp:sp>
    <dsp:sp modelId="{C7A51317-DE54-4AC6-9D8E-9A1411B18FE1}">
      <dsp:nvSpPr>
        <dsp:cNvPr id="0" name=""/>
        <dsp:cNvSpPr/>
      </dsp:nvSpPr>
      <dsp:spPr>
        <a:xfrm>
          <a:off x="532755" y="1827940"/>
          <a:ext cx="877155" cy="438577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TERCER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237- 342)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532755" y="1827940"/>
        <a:ext cx="877155" cy="438577"/>
      </dsp:txXfrm>
    </dsp:sp>
    <dsp:sp modelId="{732D3988-CF1C-4856-9EC2-0A6F4DFD4E67}">
      <dsp:nvSpPr>
        <dsp:cNvPr id="0" name=""/>
        <dsp:cNvSpPr/>
      </dsp:nvSpPr>
      <dsp:spPr>
        <a:xfrm>
          <a:off x="0" y="2454278"/>
          <a:ext cx="877155" cy="438577"/>
        </a:xfrm>
        <a:prstGeom prst="rect">
          <a:avLst/>
        </a:prstGeom>
        <a:solidFill>
          <a:srgbClr val="7FA18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CUARTO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(</a:t>
          </a:r>
          <a:r>
            <a:rPr lang="es-MX" sz="900" kern="1200" dirty="0" smtClean="0">
              <a:solidFill>
                <a:srgbClr val="FFFF00"/>
              </a:solidFill>
            </a:rPr>
            <a:t>Folio 343- 402)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0" y="2454278"/>
        <a:ext cx="877155" cy="438577"/>
      </dsp:txXfrm>
    </dsp:sp>
    <dsp:sp modelId="{72CF9096-8B79-49DC-945A-41580F85D43D}">
      <dsp:nvSpPr>
        <dsp:cNvPr id="0" name=""/>
        <dsp:cNvSpPr/>
      </dsp:nvSpPr>
      <dsp:spPr>
        <a:xfrm>
          <a:off x="221365" y="3073501"/>
          <a:ext cx="877155" cy="438577"/>
        </a:xfrm>
        <a:prstGeom prst="rect">
          <a:avLst/>
        </a:prstGeom>
        <a:solidFill>
          <a:srgbClr val="949C94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QUINTO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403- 498)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221365" y="3073501"/>
        <a:ext cx="877155" cy="438577"/>
      </dsp:txXfrm>
    </dsp:sp>
    <dsp:sp modelId="{049222B4-A4DE-42A5-BB53-FB5B0CD9BE3A}">
      <dsp:nvSpPr>
        <dsp:cNvPr id="0" name=""/>
        <dsp:cNvSpPr/>
      </dsp:nvSpPr>
      <dsp:spPr>
        <a:xfrm>
          <a:off x="1164132" y="2443673"/>
          <a:ext cx="877155" cy="438577"/>
        </a:xfrm>
        <a:prstGeom prst="rect">
          <a:avLst/>
        </a:prstGeom>
        <a:solidFill>
          <a:srgbClr val="7FA18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CUARTO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499- 563)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1164132" y="2443673"/>
        <a:ext cx="877155" cy="438577"/>
      </dsp:txXfrm>
    </dsp:sp>
    <dsp:sp modelId="{A890C5D2-4E9B-434B-ADFE-DFB96224275B}">
      <dsp:nvSpPr>
        <dsp:cNvPr id="0" name=""/>
        <dsp:cNvSpPr/>
      </dsp:nvSpPr>
      <dsp:spPr>
        <a:xfrm>
          <a:off x="1271189" y="3068997"/>
          <a:ext cx="877155" cy="438577"/>
        </a:xfrm>
        <a:prstGeom prst="rect">
          <a:avLst/>
        </a:prstGeom>
        <a:solidFill>
          <a:srgbClr val="949C94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QUINTO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564 - 632)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1271189" y="3068997"/>
        <a:ext cx="877155" cy="438577"/>
      </dsp:txXfrm>
    </dsp:sp>
    <dsp:sp modelId="{AE98387C-B251-4851-A6AF-1200E58A01C4}">
      <dsp:nvSpPr>
        <dsp:cNvPr id="0" name=""/>
        <dsp:cNvSpPr/>
      </dsp:nvSpPr>
      <dsp:spPr>
        <a:xfrm>
          <a:off x="1594114" y="1827940"/>
          <a:ext cx="877155" cy="438577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TERCER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633- 655)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1594114" y="1827940"/>
        <a:ext cx="877155" cy="438577"/>
      </dsp:txXfrm>
    </dsp:sp>
    <dsp:sp modelId="{FA9652DA-ECCB-4630-A892-E26DAC313795}">
      <dsp:nvSpPr>
        <dsp:cNvPr id="0" name=""/>
        <dsp:cNvSpPr/>
      </dsp:nvSpPr>
      <dsp:spPr>
        <a:xfrm>
          <a:off x="2655472" y="1827940"/>
          <a:ext cx="877155" cy="438577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TERCER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656- 672)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2655472" y="1827940"/>
        <a:ext cx="877155" cy="438577"/>
      </dsp:txXfrm>
    </dsp:sp>
    <dsp:sp modelId="{A502B120-8E0D-469F-B75C-22EFED7F4E5A}">
      <dsp:nvSpPr>
        <dsp:cNvPr id="0" name=""/>
        <dsp:cNvSpPr/>
      </dsp:nvSpPr>
      <dsp:spPr>
        <a:xfrm>
          <a:off x="2655472" y="1205160"/>
          <a:ext cx="877155" cy="438577"/>
        </a:xfrm>
        <a:prstGeom prst="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SEGUNDO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accent5">
                  <a:lumMod val="20000"/>
                  <a:lumOff val="80000"/>
                </a:schemeClr>
              </a:solidFill>
            </a:rPr>
            <a:t>(Folio 673 - 726)</a:t>
          </a:r>
          <a:endParaRPr lang="es-MX" sz="900" kern="1200" dirty="0">
            <a:solidFill>
              <a:schemeClr val="accent5">
                <a:lumMod val="20000"/>
                <a:lumOff val="80000"/>
              </a:schemeClr>
            </a:solidFill>
          </a:endParaRPr>
        </a:p>
      </dsp:txBody>
      <dsp:txXfrm>
        <a:off x="2655472" y="1205160"/>
        <a:ext cx="877155" cy="438577"/>
      </dsp:txXfrm>
    </dsp:sp>
    <dsp:sp modelId="{BF7F6155-1BED-426B-8116-C509341C4DE5}">
      <dsp:nvSpPr>
        <dsp:cNvPr id="0" name=""/>
        <dsp:cNvSpPr/>
      </dsp:nvSpPr>
      <dsp:spPr>
        <a:xfrm>
          <a:off x="4357154" y="1205160"/>
          <a:ext cx="877155" cy="438577"/>
        </a:xfrm>
        <a:prstGeom prst="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SEGUNDO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99FFCC"/>
              </a:solidFill>
            </a:rPr>
            <a:t>(Folio 727 - 794)</a:t>
          </a:r>
          <a:endParaRPr lang="es-MX" sz="900" kern="1200" dirty="0">
            <a:solidFill>
              <a:srgbClr val="99FFCC"/>
            </a:solidFill>
          </a:endParaRPr>
        </a:p>
      </dsp:txBody>
      <dsp:txXfrm>
        <a:off x="4357154" y="1205160"/>
        <a:ext cx="877155" cy="438577"/>
      </dsp:txXfrm>
    </dsp:sp>
    <dsp:sp modelId="{510ED18F-C2EB-4E42-AA66-49B588F8A064}">
      <dsp:nvSpPr>
        <dsp:cNvPr id="0" name=""/>
        <dsp:cNvSpPr/>
      </dsp:nvSpPr>
      <dsp:spPr>
        <a:xfrm>
          <a:off x="3716831" y="1827940"/>
          <a:ext cx="877155" cy="438577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TERCER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99FFCC"/>
              </a:solidFill>
            </a:rPr>
            <a:t>(Folio 795 - 849)</a:t>
          </a:r>
          <a:endParaRPr lang="es-MX" sz="900" kern="1200" dirty="0">
            <a:solidFill>
              <a:srgbClr val="99FFCC"/>
            </a:solidFill>
          </a:endParaRPr>
        </a:p>
      </dsp:txBody>
      <dsp:txXfrm>
        <a:off x="3716831" y="1827940"/>
        <a:ext cx="877155" cy="438577"/>
      </dsp:txXfrm>
    </dsp:sp>
    <dsp:sp modelId="{A86B3316-F747-407A-A6FF-9868D4FE9DD7}">
      <dsp:nvSpPr>
        <dsp:cNvPr id="0" name=""/>
        <dsp:cNvSpPr/>
      </dsp:nvSpPr>
      <dsp:spPr>
        <a:xfrm>
          <a:off x="3936120" y="2450721"/>
          <a:ext cx="877155" cy="438577"/>
        </a:xfrm>
        <a:prstGeom prst="rect">
          <a:avLst/>
        </a:prstGeom>
        <a:solidFill>
          <a:srgbClr val="7FA18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CUARTO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99FFCC"/>
              </a:solidFill>
            </a:rPr>
            <a:t>(Folio 850 - 903)</a:t>
          </a:r>
          <a:endParaRPr lang="es-MX" sz="900" kern="1200" dirty="0">
            <a:solidFill>
              <a:srgbClr val="99FFCC"/>
            </a:solidFill>
          </a:endParaRPr>
        </a:p>
      </dsp:txBody>
      <dsp:txXfrm>
        <a:off x="3936120" y="2450721"/>
        <a:ext cx="877155" cy="438577"/>
      </dsp:txXfrm>
    </dsp:sp>
    <dsp:sp modelId="{586AA170-C52B-42A2-B980-3C461AC7F68D}">
      <dsp:nvSpPr>
        <dsp:cNvPr id="0" name=""/>
        <dsp:cNvSpPr/>
      </dsp:nvSpPr>
      <dsp:spPr>
        <a:xfrm>
          <a:off x="4997478" y="1827940"/>
          <a:ext cx="877155" cy="438577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TERCER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99FFCC"/>
              </a:solidFill>
            </a:rPr>
            <a:t>(Folio 904 - 1028)</a:t>
          </a:r>
          <a:endParaRPr lang="es-MX" sz="900" kern="1200" dirty="0">
            <a:solidFill>
              <a:srgbClr val="99FFCC"/>
            </a:solidFill>
          </a:endParaRPr>
        </a:p>
      </dsp:txBody>
      <dsp:txXfrm>
        <a:off x="4997478" y="1827940"/>
        <a:ext cx="877155" cy="438577"/>
      </dsp:txXfrm>
    </dsp:sp>
    <dsp:sp modelId="{C2BBF0A8-32AF-4361-BBE9-4D86FF484382}">
      <dsp:nvSpPr>
        <dsp:cNvPr id="0" name=""/>
        <dsp:cNvSpPr/>
      </dsp:nvSpPr>
      <dsp:spPr>
        <a:xfrm>
          <a:off x="4997478" y="2450721"/>
          <a:ext cx="877155" cy="438577"/>
        </a:xfrm>
        <a:prstGeom prst="rect">
          <a:avLst/>
        </a:prstGeom>
        <a:solidFill>
          <a:srgbClr val="7FA18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CUARTO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99FFCC"/>
              </a:solidFill>
            </a:rPr>
            <a:t>(Folio 1029 - 1386)</a:t>
          </a:r>
          <a:endParaRPr lang="es-MX" sz="900" kern="1200" dirty="0">
            <a:solidFill>
              <a:srgbClr val="99FFCC"/>
            </a:solidFill>
          </a:endParaRPr>
        </a:p>
      </dsp:txBody>
      <dsp:txXfrm>
        <a:off x="4997478" y="2450721"/>
        <a:ext cx="877155" cy="438577"/>
      </dsp:txXfrm>
    </dsp:sp>
    <dsp:sp modelId="{4A5F7393-3E42-4401-9130-D2801A6CDC12}">
      <dsp:nvSpPr>
        <dsp:cNvPr id="0" name=""/>
        <dsp:cNvSpPr/>
      </dsp:nvSpPr>
      <dsp:spPr>
        <a:xfrm>
          <a:off x="5216767" y="3073501"/>
          <a:ext cx="877155" cy="438577"/>
        </a:xfrm>
        <a:prstGeom prst="rect">
          <a:avLst/>
        </a:prstGeom>
        <a:solidFill>
          <a:srgbClr val="949C94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QUINTO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99FFCC"/>
              </a:solidFill>
            </a:rPr>
            <a:t>(Folio 1387 - 1526)</a:t>
          </a:r>
          <a:endParaRPr lang="es-MX" sz="900" kern="1200" dirty="0">
            <a:solidFill>
              <a:srgbClr val="99FFCC"/>
            </a:solidFill>
          </a:endParaRPr>
        </a:p>
      </dsp:txBody>
      <dsp:txXfrm>
        <a:off x="5216767" y="3073501"/>
        <a:ext cx="877155" cy="43857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AFE2D5-CB00-4B80-B203-862E8F87C7FD}">
      <dsp:nvSpPr>
        <dsp:cNvPr id="0" name=""/>
        <dsp:cNvSpPr/>
      </dsp:nvSpPr>
      <dsp:spPr>
        <a:xfrm>
          <a:off x="5085194" y="2889299"/>
          <a:ext cx="131573" cy="403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3491"/>
              </a:lnTo>
              <a:lnTo>
                <a:pt x="131573" y="4034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AB6BAD-1A11-42F1-870F-268379B83595}">
      <dsp:nvSpPr>
        <dsp:cNvPr id="0" name=""/>
        <dsp:cNvSpPr/>
      </dsp:nvSpPr>
      <dsp:spPr>
        <a:xfrm>
          <a:off x="5390336" y="2266518"/>
          <a:ext cx="91440" cy="1842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2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3998D5-B8DF-44EB-8972-1F66276E874C}">
      <dsp:nvSpPr>
        <dsp:cNvPr id="0" name=""/>
        <dsp:cNvSpPr/>
      </dsp:nvSpPr>
      <dsp:spPr>
        <a:xfrm>
          <a:off x="4795732" y="1643737"/>
          <a:ext cx="640323" cy="1842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101"/>
              </a:lnTo>
              <a:lnTo>
                <a:pt x="640323" y="92101"/>
              </a:lnTo>
              <a:lnTo>
                <a:pt x="640323" y="1842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3F23D7-BBEC-414A-891A-AA0A3EB1819D}">
      <dsp:nvSpPr>
        <dsp:cNvPr id="0" name=""/>
        <dsp:cNvSpPr/>
      </dsp:nvSpPr>
      <dsp:spPr>
        <a:xfrm>
          <a:off x="3804546" y="2266518"/>
          <a:ext cx="131573" cy="403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3491"/>
              </a:lnTo>
              <a:lnTo>
                <a:pt x="131573" y="4034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961A61-C2E0-4DDF-9903-6DB053773362}">
      <dsp:nvSpPr>
        <dsp:cNvPr id="0" name=""/>
        <dsp:cNvSpPr/>
      </dsp:nvSpPr>
      <dsp:spPr>
        <a:xfrm>
          <a:off x="4155409" y="1643737"/>
          <a:ext cx="640323" cy="184202"/>
        </a:xfrm>
        <a:custGeom>
          <a:avLst/>
          <a:gdLst/>
          <a:ahLst/>
          <a:cxnLst/>
          <a:rect l="0" t="0" r="0" b="0"/>
          <a:pathLst>
            <a:path>
              <a:moveTo>
                <a:pt x="640323" y="0"/>
              </a:moveTo>
              <a:lnTo>
                <a:pt x="640323" y="92101"/>
              </a:lnTo>
              <a:lnTo>
                <a:pt x="0" y="92101"/>
              </a:lnTo>
              <a:lnTo>
                <a:pt x="0" y="1842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0F77BD-33A9-4639-86CF-F52E6280E6B4}">
      <dsp:nvSpPr>
        <dsp:cNvPr id="0" name=""/>
        <dsp:cNvSpPr/>
      </dsp:nvSpPr>
      <dsp:spPr>
        <a:xfrm>
          <a:off x="3398634" y="583945"/>
          <a:ext cx="1397098" cy="6212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9113"/>
              </a:lnTo>
              <a:lnTo>
                <a:pt x="1397098" y="529113"/>
              </a:lnTo>
              <a:lnTo>
                <a:pt x="1397098" y="621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5C5621-A111-4267-BED1-4B6BAF0A899C}">
      <dsp:nvSpPr>
        <dsp:cNvPr id="0" name=""/>
        <dsp:cNvSpPr/>
      </dsp:nvSpPr>
      <dsp:spPr>
        <a:xfrm>
          <a:off x="3094050" y="583945"/>
          <a:ext cx="304583" cy="621214"/>
        </a:xfrm>
        <a:custGeom>
          <a:avLst/>
          <a:gdLst/>
          <a:ahLst/>
          <a:cxnLst/>
          <a:rect l="0" t="0" r="0" b="0"/>
          <a:pathLst>
            <a:path>
              <a:moveTo>
                <a:pt x="304583" y="0"/>
              </a:moveTo>
              <a:lnTo>
                <a:pt x="304583" y="529113"/>
              </a:lnTo>
              <a:lnTo>
                <a:pt x="0" y="529113"/>
              </a:lnTo>
              <a:lnTo>
                <a:pt x="0" y="621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44123D-26F9-4151-B0AE-AB58A5C758B8}">
      <dsp:nvSpPr>
        <dsp:cNvPr id="0" name=""/>
        <dsp:cNvSpPr/>
      </dsp:nvSpPr>
      <dsp:spPr>
        <a:xfrm>
          <a:off x="2032692" y="1643737"/>
          <a:ext cx="1061358" cy="1842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101"/>
              </a:lnTo>
              <a:lnTo>
                <a:pt x="1061358" y="92101"/>
              </a:lnTo>
              <a:lnTo>
                <a:pt x="1061358" y="1842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FCD5D5-8C02-4BBC-9C11-9E03D847A914}">
      <dsp:nvSpPr>
        <dsp:cNvPr id="0" name=""/>
        <dsp:cNvSpPr/>
      </dsp:nvSpPr>
      <dsp:spPr>
        <a:xfrm>
          <a:off x="1986972" y="1643737"/>
          <a:ext cx="91440" cy="1842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2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27C9D3-0A96-41D8-BD39-D51438C7AA99}">
      <dsp:nvSpPr>
        <dsp:cNvPr id="0" name=""/>
        <dsp:cNvSpPr/>
      </dsp:nvSpPr>
      <dsp:spPr>
        <a:xfrm>
          <a:off x="1206128" y="2882251"/>
          <a:ext cx="91440" cy="40603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6035"/>
              </a:lnTo>
              <a:lnTo>
                <a:pt x="65061" y="40603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E83509-DAF9-4539-86C7-2AF6AA31AE24}">
      <dsp:nvSpPr>
        <dsp:cNvPr id="0" name=""/>
        <dsp:cNvSpPr/>
      </dsp:nvSpPr>
      <dsp:spPr>
        <a:xfrm>
          <a:off x="971333" y="2266518"/>
          <a:ext cx="631376" cy="1771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053"/>
              </a:lnTo>
              <a:lnTo>
                <a:pt x="631376" y="85053"/>
              </a:lnTo>
              <a:lnTo>
                <a:pt x="631376" y="17715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8772E6-6B8E-4D69-A29C-6917E07E7FFF}">
      <dsp:nvSpPr>
        <dsp:cNvPr id="0" name=""/>
        <dsp:cNvSpPr/>
      </dsp:nvSpPr>
      <dsp:spPr>
        <a:xfrm>
          <a:off x="87715" y="2892856"/>
          <a:ext cx="133649" cy="3999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9934"/>
              </a:lnTo>
              <a:lnTo>
                <a:pt x="133649" y="39993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18A959-C6ED-4196-8FD5-3AEB743D64FF}">
      <dsp:nvSpPr>
        <dsp:cNvPr id="0" name=""/>
        <dsp:cNvSpPr/>
      </dsp:nvSpPr>
      <dsp:spPr>
        <a:xfrm>
          <a:off x="438577" y="2266518"/>
          <a:ext cx="532755" cy="187759"/>
        </a:xfrm>
        <a:custGeom>
          <a:avLst/>
          <a:gdLst/>
          <a:ahLst/>
          <a:cxnLst/>
          <a:rect l="0" t="0" r="0" b="0"/>
          <a:pathLst>
            <a:path>
              <a:moveTo>
                <a:pt x="532755" y="0"/>
              </a:moveTo>
              <a:lnTo>
                <a:pt x="532755" y="95658"/>
              </a:lnTo>
              <a:lnTo>
                <a:pt x="0" y="95658"/>
              </a:lnTo>
              <a:lnTo>
                <a:pt x="0" y="18775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F97999-9B86-4561-B81B-2B2AFAD50787}">
      <dsp:nvSpPr>
        <dsp:cNvPr id="0" name=""/>
        <dsp:cNvSpPr/>
      </dsp:nvSpPr>
      <dsp:spPr>
        <a:xfrm>
          <a:off x="971333" y="1643737"/>
          <a:ext cx="1061358" cy="184202"/>
        </a:xfrm>
        <a:custGeom>
          <a:avLst/>
          <a:gdLst/>
          <a:ahLst/>
          <a:cxnLst/>
          <a:rect l="0" t="0" r="0" b="0"/>
          <a:pathLst>
            <a:path>
              <a:moveTo>
                <a:pt x="1061358" y="0"/>
              </a:moveTo>
              <a:lnTo>
                <a:pt x="1061358" y="92101"/>
              </a:lnTo>
              <a:lnTo>
                <a:pt x="0" y="92101"/>
              </a:lnTo>
              <a:lnTo>
                <a:pt x="0" y="1842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C9EB01-5E46-4381-9F37-EB908F8FC860}">
      <dsp:nvSpPr>
        <dsp:cNvPr id="0" name=""/>
        <dsp:cNvSpPr/>
      </dsp:nvSpPr>
      <dsp:spPr>
        <a:xfrm>
          <a:off x="2032692" y="583945"/>
          <a:ext cx="1365942" cy="621214"/>
        </a:xfrm>
        <a:custGeom>
          <a:avLst/>
          <a:gdLst/>
          <a:ahLst/>
          <a:cxnLst/>
          <a:rect l="0" t="0" r="0" b="0"/>
          <a:pathLst>
            <a:path>
              <a:moveTo>
                <a:pt x="1365942" y="0"/>
              </a:moveTo>
              <a:lnTo>
                <a:pt x="1365942" y="529113"/>
              </a:lnTo>
              <a:lnTo>
                <a:pt x="0" y="529113"/>
              </a:lnTo>
              <a:lnTo>
                <a:pt x="0" y="621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E53CB5-3494-4349-BDFC-6BA0C09D61B6}">
      <dsp:nvSpPr>
        <dsp:cNvPr id="0" name=""/>
        <dsp:cNvSpPr/>
      </dsp:nvSpPr>
      <dsp:spPr>
        <a:xfrm>
          <a:off x="2817584" y="114908"/>
          <a:ext cx="1162099" cy="469037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PRIMER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001- 093)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2817584" y="114908"/>
        <a:ext cx="1162099" cy="469037"/>
      </dsp:txXfrm>
    </dsp:sp>
    <dsp:sp modelId="{E5AF8C3E-FA04-4E87-B39F-3435CA062F18}">
      <dsp:nvSpPr>
        <dsp:cNvPr id="0" name=""/>
        <dsp:cNvSpPr/>
      </dsp:nvSpPr>
      <dsp:spPr>
        <a:xfrm>
          <a:off x="1594114" y="1205160"/>
          <a:ext cx="877155" cy="438577"/>
        </a:xfrm>
        <a:prstGeom prst="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SEGUNDO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094 - 236</a:t>
          </a:r>
          <a:r>
            <a:rPr lang="es-MX" sz="900" kern="1200" dirty="0" smtClean="0"/>
            <a:t>)</a:t>
          </a:r>
          <a:endParaRPr lang="es-MX" sz="900" kern="1200" dirty="0"/>
        </a:p>
      </dsp:txBody>
      <dsp:txXfrm>
        <a:off x="1594114" y="1205160"/>
        <a:ext cx="877155" cy="438577"/>
      </dsp:txXfrm>
    </dsp:sp>
    <dsp:sp modelId="{C7A51317-DE54-4AC6-9D8E-9A1411B18FE1}">
      <dsp:nvSpPr>
        <dsp:cNvPr id="0" name=""/>
        <dsp:cNvSpPr/>
      </dsp:nvSpPr>
      <dsp:spPr>
        <a:xfrm>
          <a:off x="532755" y="1827940"/>
          <a:ext cx="877155" cy="438577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TERCER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237- 342)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532755" y="1827940"/>
        <a:ext cx="877155" cy="438577"/>
      </dsp:txXfrm>
    </dsp:sp>
    <dsp:sp modelId="{732D3988-CF1C-4856-9EC2-0A6F4DFD4E67}">
      <dsp:nvSpPr>
        <dsp:cNvPr id="0" name=""/>
        <dsp:cNvSpPr/>
      </dsp:nvSpPr>
      <dsp:spPr>
        <a:xfrm>
          <a:off x="0" y="2454278"/>
          <a:ext cx="877155" cy="438577"/>
        </a:xfrm>
        <a:prstGeom prst="rect">
          <a:avLst/>
        </a:prstGeom>
        <a:solidFill>
          <a:srgbClr val="7FA18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CUARTO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(</a:t>
          </a:r>
          <a:r>
            <a:rPr lang="es-MX" sz="900" kern="1200" dirty="0" smtClean="0">
              <a:solidFill>
                <a:srgbClr val="FFFF00"/>
              </a:solidFill>
            </a:rPr>
            <a:t>Folio 343- 402)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0" y="2454278"/>
        <a:ext cx="877155" cy="438577"/>
      </dsp:txXfrm>
    </dsp:sp>
    <dsp:sp modelId="{72CF9096-8B79-49DC-945A-41580F85D43D}">
      <dsp:nvSpPr>
        <dsp:cNvPr id="0" name=""/>
        <dsp:cNvSpPr/>
      </dsp:nvSpPr>
      <dsp:spPr>
        <a:xfrm>
          <a:off x="221365" y="3073501"/>
          <a:ext cx="877155" cy="438577"/>
        </a:xfrm>
        <a:prstGeom prst="rect">
          <a:avLst/>
        </a:prstGeom>
        <a:solidFill>
          <a:srgbClr val="949C94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QUINTO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403- 498)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221365" y="3073501"/>
        <a:ext cx="877155" cy="438577"/>
      </dsp:txXfrm>
    </dsp:sp>
    <dsp:sp modelId="{049222B4-A4DE-42A5-BB53-FB5B0CD9BE3A}">
      <dsp:nvSpPr>
        <dsp:cNvPr id="0" name=""/>
        <dsp:cNvSpPr/>
      </dsp:nvSpPr>
      <dsp:spPr>
        <a:xfrm>
          <a:off x="1164132" y="2443673"/>
          <a:ext cx="877155" cy="438577"/>
        </a:xfrm>
        <a:prstGeom prst="rect">
          <a:avLst/>
        </a:prstGeom>
        <a:solidFill>
          <a:srgbClr val="7FA18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CUARTO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499- 563)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1164132" y="2443673"/>
        <a:ext cx="877155" cy="438577"/>
      </dsp:txXfrm>
    </dsp:sp>
    <dsp:sp modelId="{A890C5D2-4E9B-434B-ADFE-DFB96224275B}">
      <dsp:nvSpPr>
        <dsp:cNvPr id="0" name=""/>
        <dsp:cNvSpPr/>
      </dsp:nvSpPr>
      <dsp:spPr>
        <a:xfrm>
          <a:off x="1271189" y="3068997"/>
          <a:ext cx="877155" cy="438577"/>
        </a:xfrm>
        <a:prstGeom prst="rect">
          <a:avLst/>
        </a:prstGeom>
        <a:solidFill>
          <a:srgbClr val="949C94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QUINTO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564 - 632)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1271189" y="3068997"/>
        <a:ext cx="877155" cy="438577"/>
      </dsp:txXfrm>
    </dsp:sp>
    <dsp:sp modelId="{AE98387C-B251-4851-A6AF-1200E58A01C4}">
      <dsp:nvSpPr>
        <dsp:cNvPr id="0" name=""/>
        <dsp:cNvSpPr/>
      </dsp:nvSpPr>
      <dsp:spPr>
        <a:xfrm>
          <a:off x="1594114" y="1827940"/>
          <a:ext cx="877155" cy="438577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TERCER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633- 655)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1594114" y="1827940"/>
        <a:ext cx="877155" cy="438577"/>
      </dsp:txXfrm>
    </dsp:sp>
    <dsp:sp modelId="{FA9652DA-ECCB-4630-A892-E26DAC313795}">
      <dsp:nvSpPr>
        <dsp:cNvPr id="0" name=""/>
        <dsp:cNvSpPr/>
      </dsp:nvSpPr>
      <dsp:spPr>
        <a:xfrm>
          <a:off x="2655472" y="1827940"/>
          <a:ext cx="877155" cy="438577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TERCER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FFFF00"/>
              </a:solidFill>
            </a:rPr>
            <a:t>(Folio 656- 672)</a:t>
          </a:r>
          <a:endParaRPr lang="es-MX" sz="900" kern="1200" dirty="0">
            <a:solidFill>
              <a:srgbClr val="FFFF00"/>
            </a:solidFill>
          </a:endParaRPr>
        </a:p>
      </dsp:txBody>
      <dsp:txXfrm>
        <a:off x="2655472" y="1827940"/>
        <a:ext cx="877155" cy="438577"/>
      </dsp:txXfrm>
    </dsp:sp>
    <dsp:sp modelId="{A502B120-8E0D-469F-B75C-22EFED7F4E5A}">
      <dsp:nvSpPr>
        <dsp:cNvPr id="0" name=""/>
        <dsp:cNvSpPr/>
      </dsp:nvSpPr>
      <dsp:spPr>
        <a:xfrm>
          <a:off x="2655472" y="1205160"/>
          <a:ext cx="877155" cy="438577"/>
        </a:xfrm>
        <a:prstGeom prst="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SEGUNDO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chemeClr val="accent5">
                  <a:lumMod val="20000"/>
                  <a:lumOff val="80000"/>
                </a:schemeClr>
              </a:solidFill>
            </a:rPr>
            <a:t>(Folio 673 - 726)</a:t>
          </a:r>
          <a:endParaRPr lang="es-MX" sz="900" kern="1200" dirty="0">
            <a:solidFill>
              <a:schemeClr val="accent5">
                <a:lumMod val="20000"/>
                <a:lumOff val="80000"/>
              </a:schemeClr>
            </a:solidFill>
          </a:endParaRPr>
        </a:p>
      </dsp:txBody>
      <dsp:txXfrm>
        <a:off x="2655472" y="1205160"/>
        <a:ext cx="877155" cy="438577"/>
      </dsp:txXfrm>
    </dsp:sp>
    <dsp:sp modelId="{BF7F6155-1BED-426B-8116-C509341C4DE5}">
      <dsp:nvSpPr>
        <dsp:cNvPr id="0" name=""/>
        <dsp:cNvSpPr/>
      </dsp:nvSpPr>
      <dsp:spPr>
        <a:xfrm>
          <a:off x="4357154" y="1205160"/>
          <a:ext cx="877155" cy="438577"/>
        </a:xfrm>
        <a:prstGeom prst="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SEGUNDO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99FFCC"/>
              </a:solidFill>
            </a:rPr>
            <a:t>(Folio 727 - 794)</a:t>
          </a:r>
          <a:endParaRPr lang="es-MX" sz="900" kern="1200" dirty="0">
            <a:solidFill>
              <a:srgbClr val="99FFCC"/>
            </a:solidFill>
          </a:endParaRPr>
        </a:p>
      </dsp:txBody>
      <dsp:txXfrm>
        <a:off x="4357154" y="1205160"/>
        <a:ext cx="877155" cy="438577"/>
      </dsp:txXfrm>
    </dsp:sp>
    <dsp:sp modelId="{510ED18F-C2EB-4E42-AA66-49B588F8A064}">
      <dsp:nvSpPr>
        <dsp:cNvPr id="0" name=""/>
        <dsp:cNvSpPr/>
      </dsp:nvSpPr>
      <dsp:spPr>
        <a:xfrm>
          <a:off x="3716831" y="1827940"/>
          <a:ext cx="877155" cy="438577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TERCER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99FFCC"/>
              </a:solidFill>
            </a:rPr>
            <a:t>(Folio 795 - 849)</a:t>
          </a:r>
          <a:endParaRPr lang="es-MX" sz="900" kern="1200" dirty="0">
            <a:solidFill>
              <a:srgbClr val="99FFCC"/>
            </a:solidFill>
          </a:endParaRPr>
        </a:p>
      </dsp:txBody>
      <dsp:txXfrm>
        <a:off x="3716831" y="1827940"/>
        <a:ext cx="877155" cy="438577"/>
      </dsp:txXfrm>
    </dsp:sp>
    <dsp:sp modelId="{A86B3316-F747-407A-A6FF-9868D4FE9DD7}">
      <dsp:nvSpPr>
        <dsp:cNvPr id="0" name=""/>
        <dsp:cNvSpPr/>
      </dsp:nvSpPr>
      <dsp:spPr>
        <a:xfrm>
          <a:off x="3936120" y="2450721"/>
          <a:ext cx="877155" cy="438577"/>
        </a:xfrm>
        <a:prstGeom prst="rect">
          <a:avLst/>
        </a:prstGeom>
        <a:solidFill>
          <a:srgbClr val="7FA18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CUARTO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99FFCC"/>
              </a:solidFill>
            </a:rPr>
            <a:t>(Folio 850 - 903)</a:t>
          </a:r>
          <a:endParaRPr lang="es-MX" sz="900" kern="1200" dirty="0">
            <a:solidFill>
              <a:srgbClr val="99FFCC"/>
            </a:solidFill>
          </a:endParaRPr>
        </a:p>
      </dsp:txBody>
      <dsp:txXfrm>
        <a:off x="3936120" y="2450721"/>
        <a:ext cx="877155" cy="438577"/>
      </dsp:txXfrm>
    </dsp:sp>
    <dsp:sp modelId="{586AA170-C52B-42A2-B980-3C461AC7F68D}">
      <dsp:nvSpPr>
        <dsp:cNvPr id="0" name=""/>
        <dsp:cNvSpPr/>
      </dsp:nvSpPr>
      <dsp:spPr>
        <a:xfrm>
          <a:off x="4997478" y="1827940"/>
          <a:ext cx="877155" cy="438577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TERCER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99FFCC"/>
              </a:solidFill>
            </a:rPr>
            <a:t>(Folio 904 - 1028)</a:t>
          </a:r>
          <a:endParaRPr lang="es-MX" sz="900" kern="1200" dirty="0">
            <a:solidFill>
              <a:srgbClr val="99FFCC"/>
            </a:solidFill>
          </a:endParaRPr>
        </a:p>
      </dsp:txBody>
      <dsp:txXfrm>
        <a:off x="4997478" y="1827940"/>
        <a:ext cx="877155" cy="438577"/>
      </dsp:txXfrm>
    </dsp:sp>
    <dsp:sp modelId="{C2BBF0A8-32AF-4361-BBE9-4D86FF484382}">
      <dsp:nvSpPr>
        <dsp:cNvPr id="0" name=""/>
        <dsp:cNvSpPr/>
      </dsp:nvSpPr>
      <dsp:spPr>
        <a:xfrm>
          <a:off x="4997478" y="2450721"/>
          <a:ext cx="877155" cy="438577"/>
        </a:xfrm>
        <a:prstGeom prst="rect">
          <a:avLst/>
        </a:prstGeom>
        <a:solidFill>
          <a:srgbClr val="7FA18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CUARTO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99FFCC"/>
              </a:solidFill>
            </a:rPr>
            <a:t>(Folio 1029 - 1386)</a:t>
          </a:r>
          <a:endParaRPr lang="es-MX" sz="900" kern="1200" dirty="0">
            <a:solidFill>
              <a:srgbClr val="99FFCC"/>
            </a:solidFill>
          </a:endParaRPr>
        </a:p>
      </dsp:txBody>
      <dsp:txXfrm>
        <a:off x="4997478" y="2450721"/>
        <a:ext cx="877155" cy="438577"/>
      </dsp:txXfrm>
    </dsp:sp>
    <dsp:sp modelId="{4A5F7393-3E42-4401-9130-D2801A6CDC12}">
      <dsp:nvSpPr>
        <dsp:cNvPr id="0" name=""/>
        <dsp:cNvSpPr/>
      </dsp:nvSpPr>
      <dsp:spPr>
        <a:xfrm>
          <a:off x="5216767" y="3073501"/>
          <a:ext cx="877155" cy="438577"/>
        </a:xfrm>
        <a:prstGeom prst="rect">
          <a:avLst/>
        </a:prstGeom>
        <a:solidFill>
          <a:srgbClr val="949C94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/>
            <a:t>QUINTO NIVEL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solidFill>
                <a:srgbClr val="99FFCC"/>
              </a:solidFill>
            </a:rPr>
            <a:t>(Folio 1387 - 1526)</a:t>
          </a:r>
          <a:endParaRPr lang="es-MX" sz="900" kern="1200" dirty="0">
            <a:solidFill>
              <a:srgbClr val="99FFCC"/>
            </a:solidFill>
          </a:endParaRPr>
        </a:p>
      </dsp:txBody>
      <dsp:txXfrm>
        <a:off x="5216767" y="3073501"/>
        <a:ext cx="877155" cy="4385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735AD-4EE7-4850-A087-67BDF5F0C6D0}" type="datetimeFigureOut">
              <a:rPr lang="es-MX" smtClean="0"/>
              <a:t>12/02/2021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CF15E-7943-42E0-AD03-B9E487095F0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9101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MX" altLang="es-MX" smtClean="0"/>
          </a:p>
        </p:txBody>
      </p:sp>
      <p:sp>
        <p:nvSpPr>
          <p:cNvPr id="71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DFFE8C-0318-4B99-A80D-A0267DD59462}" type="slidenum">
              <a:rPr lang="es-ES" altLang="es-MX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s-ES" alt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387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MX" altLang="es-MX" smtClean="0"/>
          </a:p>
        </p:txBody>
      </p:sp>
      <p:sp>
        <p:nvSpPr>
          <p:cNvPr id="71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DFFE8C-0318-4B99-A80D-A0267DD59462}" type="slidenum">
              <a:rPr lang="es-ES" altLang="es-MX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s-ES" alt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189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MX" altLang="es-MX" smtClean="0"/>
          </a:p>
        </p:txBody>
      </p:sp>
      <p:sp>
        <p:nvSpPr>
          <p:cNvPr id="71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DFFE8C-0318-4B99-A80D-A0267DD59462}" type="slidenum">
              <a:rPr lang="es-ES" altLang="es-MX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s-ES" alt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095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MX" altLang="es-MX" smtClean="0"/>
          </a:p>
        </p:txBody>
      </p:sp>
      <p:sp>
        <p:nvSpPr>
          <p:cNvPr id="71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DFFE8C-0318-4B99-A80D-A0267DD59462}" type="slidenum">
              <a:rPr lang="es-ES" altLang="es-MX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s-ES" alt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341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MX" altLang="es-MX" smtClean="0"/>
          </a:p>
        </p:txBody>
      </p:sp>
      <p:sp>
        <p:nvSpPr>
          <p:cNvPr id="71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DFFE8C-0318-4B99-A80D-A0267DD59462}" type="slidenum">
              <a:rPr lang="es-ES" altLang="es-MX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s-ES" alt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892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MX" altLang="es-MX" smtClean="0"/>
          </a:p>
        </p:txBody>
      </p:sp>
      <p:sp>
        <p:nvSpPr>
          <p:cNvPr id="71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DFFE8C-0318-4B99-A80D-A0267DD59462}" type="slidenum">
              <a:rPr lang="es-ES" altLang="es-MX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s-ES" alt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940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MX" altLang="es-MX" smtClean="0"/>
          </a:p>
        </p:txBody>
      </p:sp>
      <p:sp>
        <p:nvSpPr>
          <p:cNvPr id="71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DFFE8C-0318-4B99-A80D-A0267DD59462}" type="slidenum">
              <a:rPr lang="es-ES" altLang="es-MX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s-ES" alt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505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MX" altLang="es-MX" smtClean="0"/>
          </a:p>
        </p:txBody>
      </p:sp>
      <p:sp>
        <p:nvSpPr>
          <p:cNvPr id="71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DFFE8C-0318-4B99-A80D-A0267DD59462}" type="slidenum">
              <a:rPr lang="es-ES" altLang="es-MX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s-ES" alt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805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MX" altLang="es-MX" smtClean="0"/>
          </a:p>
        </p:txBody>
      </p:sp>
      <p:sp>
        <p:nvSpPr>
          <p:cNvPr id="71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DFFE8C-0318-4B99-A80D-A0267DD59462}" type="slidenum">
              <a:rPr lang="es-ES" altLang="es-MX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s-ES" alt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09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15075"/>
            <a:ext cx="1256918" cy="515281"/>
          </a:xfrm>
          <a:prstGeom prst="rect">
            <a:avLst/>
          </a:prstGeom>
        </p:spPr>
      </p:pic>
      <p:sp>
        <p:nvSpPr>
          <p:cNvPr id="9" name="8 Rectángulo"/>
          <p:cNvSpPr/>
          <p:nvPr userDrawn="1"/>
        </p:nvSpPr>
        <p:spPr>
          <a:xfrm>
            <a:off x="0" y="404664"/>
            <a:ext cx="395536" cy="93610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" name="9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48680"/>
            <a:ext cx="1141854" cy="96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211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6739-25E7-42B2-9EC7-FE8F10F648A7}" type="datetimeFigureOut">
              <a:rPr lang="es-MX" smtClean="0"/>
              <a:t>12/02/2021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3105A-BB11-400B-99FC-B6A3CEFB485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81115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6739-25E7-42B2-9EC7-FE8F10F648A7}" type="datetimeFigureOut">
              <a:rPr lang="es-MX" smtClean="0"/>
              <a:t>12/02/2021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3105A-BB11-400B-99FC-B6A3CEFB485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4134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 smtClean="0"/>
              <a:t>Haga clic para modificar el estilo de texto del patrón</a:t>
            </a:r>
          </a:p>
          <a:p>
            <a:pPr lvl="1"/>
            <a:r>
              <a:rPr lang="es-MX" smtClean="0"/>
              <a:t>Segundo nivel</a:t>
            </a:r>
          </a:p>
          <a:p>
            <a:pPr lvl="2"/>
            <a:r>
              <a:rPr lang="es-MX" smtClean="0"/>
              <a:t>Tercer nivel</a:t>
            </a:r>
          </a:p>
          <a:p>
            <a:pPr lvl="3"/>
            <a:r>
              <a:rPr lang="es-MX" smtClean="0"/>
              <a:t>Cuarto nivel</a:t>
            </a:r>
          </a:p>
          <a:p>
            <a:pPr lvl="4"/>
            <a:r>
              <a:rPr lang="es-MX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MX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8CF16C-0399-40AC-B065-ABFE592D3AE7}" type="slidenum">
              <a:rPr lang="es-MX" smtClean="0">
                <a:solidFill>
                  <a:srgbClr val="000000"/>
                </a:solidFill>
              </a:rPr>
              <a:pPr/>
              <a:t>‹Nº›</a:t>
            </a:fld>
            <a:endParaRPr 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239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6739-25E7-42B2-9EC7-FE8F10F648A7}" type="datetimeFigureOut">
              <a:rPr lang="es-MX" smtClean="0"/>
              <a:t>12/02/2021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3105A-BB11-400B-99FC-B6A3CEFB4852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4355736" cy="431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8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6739-25E7-42B2-9EC7-FE8F10F648A7}" type="datetimeFigureOut">
              <a:rPr lang="es-MX" smtClean="0"/>
              <a:t>12/02/2021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3105A-BB11-400B-99FC-B6A3CEFB485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7567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6739-25E7-42B2-9EC7-FE8F10F648A7}" type="datetimeFigureOut">
              <a:rPr lang="es-MX" smtClean="0"/>
              <a:t>12/02/2021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3105A-BB11-400B-99FC-B6A3CEFB485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56509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6739-25E7-42B2-9EC7-FE8F10F648A7}" type="datetimeFigureOut">
              <a:rPr lang="es-MX" smtClean="0"/>
              <a:t>12/02/2021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3105A-BB11-400B-99FC-B6A3CEFB485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56593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6739-25E7-42B2-9EC7-FE8F10F648A7}" type="datetimeFigureOut">
              <a:rPr lang="es-MX" smtClean="0"/>
              <a:t>12/02/2021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3105A-BB11-400B-99FC-B6A3CEFB485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8332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6739-25E7-42B2-9EC7-FE8F10F648A7}" type="datetimeFigureOut">
              <a:rPr lang="es-MX" smtClean="0"/>
              <a:t>12/02/2021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3105A-BB11-400B-99FC-B6A3CEFB485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0659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6739-25E7-42B2-9EC7-FE8F10F648A7}" type="datetimeFigureOut">
              <a:rPr lang="es-MX" smtClean="0"/>
              <a:t>12/02/2021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3105A-BB11-400B-99FC-B6A3CEFB485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7134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6739-25E7-42B2-9EC7-FE8F10F648A7}" type="datetimeFigureOut">
              <a:rPr lang="es-MX" smtClean="0"/>
              <a:t>12/02/2021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3105A-BB11-400B-99FC-B6A3CEFB485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1876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16739-25E7-42B2-9EC7-FE8F10F648A7}" type="datetimeFigureOut">
              <a:rPr lang="es-MX" smtClean="0"/>
              <a:t>12/02/2021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3105A-BB11-400B-99FC-B6A3CEFB4852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7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85989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rso-taller «Rendición de Cuentas, Entrega-Recepción y Libros Blancos» –  Chavira Consulto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92896"/>
            <a:ext cx="4788024" cy="200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14645" y="260648"/>
            <a:ext cx="889248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1900238" algn="l"/>
              </a:tabLst>
            </a:pPr>
            <a:r>
              <a:rPr lang="es-MX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Entrega- Recepción para el Estado de Jalisco y sus Municipios</a:t>
            </a:r>
          </a:p>
        </p:txBody>
      </p:sp>
      <p:sp>
        <p:nvSpPr>
          <p:cNvPr id="3" name="7 Rectángulo"/>
          <p:cNvSpPr/>
          <p:nvPr/>
        </p:nvSpPr>
        <p:spPr>
          <a:xfrm>
            <a:off x="82628" y="5661248"/>
            <a:ext cx="8904103" cy="108234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es-MX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Arial" pitchFamily="34" charset="0"/>
              </a:rPr>
              <a:t>Dirección General Jurídica</a:t>
            </a:r>
          </a:p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es-MX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Arial" pitchFamily="34" charset="0"/>
              </a:rPr>
              <a:t>Dirección de Área Técnica y de Situación Patrimonial</a:t>
            </a:r>
          </a:p>
        </p:txBody>
      </p:sp>
    </p:spTree>
    <p:extLst>
      <p:ext uri="{BB962C8B-B14F-4D97-AF65-F5344CB8AC3E}">
        <p14:creationId xmlns:p14="http://schemas.microsoft.com/office/powerpoint/2010/main" val="425389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Que hay detrás de la duda | Tabernaculo Prensa de D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Rectángulo 2"/>
          <p:cNvSpPr/>
          <p:nvPr/>
        </p:nvSpPr>
        <p:spPr>
          <a:xfrm>
            <a:off x="1791337" y="173581"/>
            <a:ext cx="5705341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3200" b="1" dirty="0" smtClean="0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FORMATOS</a:t>
            </a:r>
            <a:endParaRPr lang="es-MX" sz="3200" dirty="0">
              <a:solidFill>
                <a:prstClr val="black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901" y="4026031"/>
            <a:ext cx="5034611" cy="283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222350" y="1537536"/>
            <a:ext cx="88433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u="sng" dirty="0">
                <a:solidFill>
                  <a:srgbClr val="000000"/>
                </a:solidFill>
              </a:rPr>
              <a:t>III. RECURSOS FINANCIEROS</a:t>
            </a:r>
            <a:r>
              <a:rPr lang="es-MX" b="1" dirty="0">
                <a:solidFill>
                  <a:srgbClr val="000000"/>
                </a:solidFill>
              </a:rPr>
              <a:t>:</a:t>
            </a:r>
            <a:r>
              <a:rPr lang="es-MX" dirty="0">
                <a:solidFill>
                  <a:srgbClr val="000000"/>
                </a:solidFill>
              </a:rPr>
              <a:t> En este apartado se relaciona la información financiera, pasivos y activos.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683568" y="2648833"/>
            <a:ext cx="8087999" cy="3970318"/>
          </a:xfrm>
          <a:prstGeom prst="rect">
            <a:avLst/>
          </a:prstGeom>
          <a:solidFill>
            <a:schemeClr val="bg1">
              <a:alpha val="76000"/>
            </a:schemeClr>
          </a:solidFill>
          <a:effectLst>
            <a:softEdge rad="38100"/>
          </a:effectLst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000000"/>
                </a:solidFill>
              </a:rPr>
              <a:t>RF-1</a:t>
            </a:r>
            <a:r>
              <a:rPr lang="es-MX" b="1" dirty="0" smtClean="0">
                <a:solidFill>
                  <a:srgbClr val="000000"/>
                </a:solidFill>
              </a:rPr>
              <a:t>.</a:t>
            </a:r>
            <a:r>
              <a:rPr lang="es-MX" b="1" dirty="0">
                <a:solidFill>
                  <a:srgbClr val="000000"/>
                </a:solidFill>
              </a:rPr>
              <a:t> RELACIÓN DE DEUDORES </a:t>
            </a:r>
            <a:r>
              <a:rPr lang="es-MX" b="1" dirty="0" smtClean="0">
                <a:solidFill>
                  <a:srgbClr val="000000"/>
                </a:solidFill>
              </a:rPr>
              <a:t>DIVERSOS-</a:t>
            </a:r>
            <a:r>
              <a:rPr lang="es-MX" dirty="0" smtClean="0">
                <a:solidFill>
                  <a:srgbClr val="000000"/>
                </a:solidFill>
              </a:rPr>
              <a:t> </a:t>
            </a:r>
            <a:r>
              <a:rPr lang="es-MX" dirty="0">
                <a:solidFill>
                  <a:srgbClr val="000000"/>
                </a:solidFill>
              </a:rPr>
              <a:t>En este anexo se relacionan los documentos pendientes de </a:t>
            </a:r>
            <a:r>
              <a:rPr lang="es-MX" dirty="0" smtClean="0">
                <a:solidFill>
                  <a:srgbClr val="000000"/>
                </a:solidFill>
              </a:rPr>
              <a:t>cobro.</a:t>
            </a:r>
          </a:p>
          <a:p>
            <a:endParaRPr lang="es-MX" dirty="0">
              <a:solidFill>
                <a:srgbClr val="000000"/>
              </a:solidFill>
            </a:endParaRPr>
          </a:p>
          <a:p>
            <a:r>
              <a:rPr lang="es-MX" b="1" dirty="0">
                <a:solidFill>
                  <a:srgbClr val="000000"/>
                </a:solidFill>
              </a:rPr>
              <a:t>RF-2</a:t>
            </a:r>
            <a:r>
              <a:rPr lang="es-MX" b="1" dirty="0" smtClean="0">
                <a:solidFill>
                  <a:srgbClr val="000000"/>
                </a:solidFill>
              </a:rPr>
              <a:t>.</a:t>
            </a:r>
            <a:r>
              <a:rPr lang="es-MX" b="1" dirty="0">
                <a:solidFill>
                  <a:srgbClr val="000000"/>
                </a:solidFill>
              </a:rPr>
              <a:t> GARANTÍAS Y FIANZAS VIGENTES A FAVOR DEL </a:t>
            </a:r>
            <a:r>
              <a:rPr lang="es-MX" b="1" dirty="0" smtClean="0">
                <a:solidFill>
                  <a:srgbClr val="000000"/>
                </a:solidFill>
              </a:rPr>
              <a:t>GOBIERNO-</a:t>
            </a:r>
            <a:r>
              <a:rPr lang="es-MX" dirty="0" smtClean="0">
                <a:solidFill>
                  <a:srgbClr val="000000"/>
                </a:solidFill>
              </a:rPr>
              <a:t> Se informan las garantías </a:t>
            </a:r>
            <a:r>
              <a:rPr lang="es-MX" dirty="0">
                <a:solidFill>
                  <a:srgbClr val="000000"/>
                </a:solidFill>
              </a:rPr>
              <a:t>y fianzas vigentes a favor de la Administración </a:t>
            </a:r>
            <a:r>
              <a:rPr lang="es-MX" dirty="0" smtClean="0">
                <a:solidFill>
                  <a:srgbClr val="000000"/>
                </a:solidFill>
              </a:rPr>
              <a:t>Pública.</a:t>
            </a:r>
          </a:p>
          <a:p>
            <a:endParaRPr lang="es-MX" dirty="0">
              <a:solidFill>
                <a:srgbClr val="000000"/>
              </a:solidFill>
            </a:endParaRPr>
          </a:p>
          <a:p>
            <a:r>
              <a:rPr lang="es-MX" b="1" dirty="0">
                <a:solidFill>
                  <a:srgbClr val="000000"/>
                </a:solidFill>
              </a:rPr>
              <a:t>RF-3</a:t>
            </a:r>
            <a:r>
              <a:rPr lang="es-MX" b="1" dirty="0" smtClean="0">
                <a:solidFill>
                  <a:srgbClr val="000000"/>
                </a:solidFill>
              </a:rPr>
              <a:t>.</a:t>
            </a:r>
            <a:r>
              <a:rPr lang="es-MX" b="1" dirty="0">
                <a:solidFill>
                  <a:srgbClr val="000000"/>
                </a:solidFill>
              </a:rPr>
              <a:t> PARTICIPACIONES Y APORTACIONES </a:t>
            </a:r>
            <a:r>
              <a:rPr lang="es-MX" b="1" dirty="0" smtClean="0">
                <a:solidFill>
                  <a:srgbClr val="000000"/>
                </a:solidFill>
              </a:rPr>
              <a:t>FEDERALES-</a:t>
            </a:r>
            <a:r>
              <a:rPr lang="es-MX" dirty="0" smtClean="0">
                <a:solidFill>
                  <a:srgbClr val="000000"/>
                </a:solidFill>
              </a:rPr>
              <a:t> Se </a:t>
            </a:r>
            <a:r>
              <a:rPr lang="es-MX" dirty="0">
                <a:solidFill>
                  <a:srgbClr val="000000"/>
                </a:solidFill>
              </a:rPr>
              <a:t>informan los montos y situación que guardan los Recursos Federales pendientes de ejercer</a:t>
            </a:r>
            <a:r>
              <a:rPr lang="es-MX" dirty="0" smtClean="0">
                <a:solidFill>
                  <a:srgbClr val="000000"/>
                </a:solidFill>
              </a:rPr>
              <a:t>.</a:t>
            </a:r>
          </a:p>
          <a:p>
            <a:endParaRPr lang="es-MX" dirty="0">
              <a:solidFill>
                <a:srgbClr val="000000"/>
              </a:solidFill>
            </a:endParaRPr>
          </a:p>
          <a:p>
            <a:r>
              <a:rPr lang="es-MX" b="1" dirty="0">
                <a:solidFill>
                  <a:srgbClr val="000000"/>
                </a:solidFill>
              </a:rPr>
              <a:t>RF-4</a:t>
            </a:r>
            <a:r>
              <a:rPr lang="es-MX" b="1" dirty="0" smtClean="0">
                <a:solidFill>
                  <a:srgbClr val="000000"/>
                </a:solidFill>
              </a:rPr>
              <a:t>.</a:t>
            </a:r>
            <a:r>
              <a:rPr lang="es-MX" b="1" dirty="0">
                <a:solidFill>
                  <a:srgbClr val="000000"/>
                </a:solidFill>
              </a:rPr>
              <a:t> CUENTAS POR </a:t>
            </a:r>
            <a:r>
              <a:rPr lang="es-MX" b="1" dirty="0" smtClean="0">
                <a:solidFill>
                  <a:srgbClr val="000000"/>
                </a:solidFill>
              </a:rPr>
              <a:t>PAGAR-</a:t>
            </a:r>
            <a:r>
              <a:rPr lang="es-MX" dirty="0" smtClean="0">
                <a:solidFill>
                  <a:srgbClr val="000000"/>
                </a:solidFill>
              </a:rPr>
              <a:t> Se </a:t>
            </a:r>
            <a:r>
              <a:rPr lang="es-MX" dirty="0">
                <a:solidFill>
                  <a:srgbClr val="000000"/>
                </a:solidFill>
              </a:rPr>
              <a:t>informa de los adeudos comprometidos o en proceso de </a:t>
            </a:r>
            <a:r>
              <a:rPr lang="es-MX" dirty="0" smtClean="0">
                <a:solidFill>
                  <a:srgbClr val="000000"/>
                </a:solidFill>
              </a:rPr>
              <a:t>pago.</a:t>
            </a:r>
          </a:p>
          <a:p>
            <a:endParaRPr lang="es-MX" dirty="0">
              <a:solidFill>
                <a:srgbClr val="000000"/>
              </a:solidFill>
            </a:endParaRPr>
          </a:p>
          <a:p>
            <a:r>
              <a:rPr lang="es-MX" b="1" dirty="0">
                <a:solidFill>
                  <a:srgbClr val="000000"/>
                </a:solidFill>
              </a:rPr>
              <a:t>RF-5</a:t>
            </a:r>
            <a:r>
              <a:rPr lang="es-MX" b="1" dirty="0" smtClean="0">
                <a:solidFill>
                  <a:srgbClr val="000000"/>
                </a:solidFill>
              </a:rPr>
              <a:t>.</a:t>
            </a:r>
            <a:r>
              <a:rPr lang="es-MX" b="1" dirty="0">
                <a:solidFill>
                  <a:srgbClr val="000000"/>
                </a:solidFill>
              </a:rPr>
              <a:t> ESTADO DE DEUDA PÚBLICA Y OTROS </a:t>
            </a:r>
            <a:r>
              <a:rPr lang="es-MX" b="1" dirty="0" smtClean="0">
                <a:solidFill>
                  <a:srgbClr val="000000"/>
                </a:solidFill>
              </a:rPr>
              <a:t>PASIVOS-</a:t>
            </a:r>
            <a:r>
              <a:rPr lang="es-MX" dirty="0" smtClean="0">
                <a:solidFill>
                  <a:srgbClr val="000000"/>
                </a:solidFill>
              </a:rPr>
              <a:t> </a:t>
            </a:r>
            <a:r>
              <a:rPr lang="es-MX" dirty="0">
                <a:solidFill>
                  <a:srgbClr val="000000"/>
                </a:solidFill>
              </a:rPr>
              <a:t>En este anexo se relacionan los estados de deuda pública y otros pasivos</a:t>
            </a:r>
            <a:r>
              <a:rPr lang="es-MX" dirty="0" smtClean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503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Que hay detrás de la duda | Tabernaculo Prensa de D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Rectángulo 2"/>
          <p:cNvSpPr/>
          <p:nvPr/>
        </p:nvSpPr>
        <p:spPr>
          <a:xfrm>
            <a:off x="1791337" y="173581"/>
            <a:ext cx="5705341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3200" b="1" dirty="0" smtClean="0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FORMATOS</a:t>
            </a:r>
            <a:endParaRPr lang="es-MX" sz="3200" dirty="0">
              <a:solidFill>
                <a:prstClr val="black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901" y="4026031"/>
            <a:ext cx="5034611" cy="283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107504" y="1370724"/>
            <a:ext cx="89153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u="sng" dirty="0">
                <a:solidFill>
                  <a:srgbClr val="000000"/>
                </a:solidFill>
              </a:rPr>
              <a:t>III. RECURSOS FINANCIEROS</a:t>
            </a:r>
            <a:r>
              <a:rPr lang="es-MX" b="1" dirty="0">
                <a:solidFill>
                  <a:srgbClr val="000000"/>
                </a:solidFill>
              </a:rPr>
              <a:t>:</a:t>
            </a:r>
            <a:r>
              <a:rPr lang="es-MX" dirty="0">
                <a:solidFill>
                  <a:srgbClr val="000000"/>
                </a:solidFill>
              </a:rPr>
              <a:t> En este apartado se relaciona la información financiera, pasivos y activos.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367616" y="2169314"/>
            <a:ext cx="8771305" cy="4524315"/>
          </a:xfrm>
          <a:prstGeom prst="rect">
            <a:avLst/>
          </a:prstGeom>
          <a:solidFill>
            <a:schemeClr val="bg1">
              <a:alpha val="76000"/>
            </a:schemeClr>
          </a:solidFill>
          <a:effectLst>
            <a:softEdge rad="38100"/>
          </a:effectLst>
        </p:spPr>
        <p:txBody>
          <a:bodyPr wrap="square">
            <a:spAutoFit/>
          </a:bodyPr>
          <a:lstStyle/>
          <a:p>
            <a:r>
              <a:rPr lang="es-MX" b="1" dirty="0" smtClean="0">
                <a:solidFill>
                  <a:srgbClr val="000000"/>
                </a:solidFill>
              </a:rPr>
              <a:t>RF-6.</a:t>
            </a:r>
            <a:r>
              <a:rPr lang="es-MX" b="1" dirty="0">
                <a:solidFill>
                  <a:srgbClr val="000000"/>
                </a:solidFill>
              </a:rPr>
              <a:t> ESTADOS FINANCIEROS CONTABLES </a:t>
            </a:r>
            <a:r>
              <a:rPr lang="es-MX" b="1" dirty="0" smtClean="0">
                <a:solidFill>
                  <a:srgbClr val="000000"/>
                </a:solidFill>
              </a:rPr>
              <a:t>AL XXXX-</a:t>
            </a:r>
            <a:r>
              <a:rPr lang="es-MX" dirty="0" smtClean="0">
                <a:solidFill>
                  <a:srgbClr val="000000"/>
                </a:solidFill>
              </a:rPr>
              <a:t> Se adjuntan </a:t>
            </a:r>
            <a:r>
              <a:rPr lang="es-MX" dirty="0">
                <a:solidFill>
                  <a:srgbClr val="000000"/>
                </a:solidFill>
              </a:rPr>
              <a:t>los estados </a:t>
            </a:r>
            <a:r>
              <a:rPr lang="es-MX" dirty="0" smtClean="0">
                <a:solidFill>
                  <a:srgbClr val="000000"/>
                </a:solidFill>
              </a:rPr>
              <a:t>financieros </a:t>
            </a:r>
            <a:r>
              <a:rPr lang="es-MX" dirty="0">
                <a:solidFill>
                  <a:srgbClr val="000000"/>
                </a:solidFill>
              </a:rPr>
              <a:t>de conformidad con la Ley General de Contabilidad Gubernamental:</a:t>
            </a:r>
          </a:p>
          <a:p>
            <a:r>
              <a:rPr lang="es-MX" dirty="0">
                <a:solidFill>
                  <a:srgbClr val="000000"/>
                </a:solidFill>
              </a:rPr>
              <a:t> </a:t>
            </a:r>
          </a:p>
          <a:p>
            <a:r>
              <a:rPr lang="es-MX" dirty="0">
                <a:solidFill>
                  <a:srgbClr val="000000"/>
                </a:solidFill>
              </a:rPr>
              <a:t>1- Estado de situación financiera;  </a:t>
            </a:r>
            <a:r>
              <a:rPr lang="es-MX" dirty="0" smtClean="0">
                <a:solidFill>
                  <a:srgbClr val="000000"/>
                </a:solidFill>
              </a:rPr>
              <a:t>2- </a:t>
            </a:r>
            <a:r>
              <a:rPr lang="es-MX" dirty="0">
                <a:solidFill>
                  <a:srgbClr val="000000"/>
                </a:solidFill>
              </a:rPr>
              <a:t>Estado de actividades; </a:t>
            </a:r>
            <a:r>
              <a:rPr lang="es-MX" dirty="0" smtClean="0">
                <a:solidFill>
                  <a:srgbClr val="000000"/>
                </a:solidFill>
              </a:rPr>
              <a:t>3- </a:t>
            </a:r>
            <a:r>
              <a:rPr lang="es-MX" dirty="0">
                <a:solidFill>
                  <a:srgbClr val="000000"/>
                </a:solidFill>
              </a:rPr>
              <a:t>Estado de variación en la hacienda pública; </a:t>
            </a:r>
            <a:r>
              <a:rPr lang="es-MX" dirty="0" smtClean="0">
                <a:solidFill>
                  <a:srgbClr val="000000"/>
                </a:solidFill>
              </a:rPr>
              <a:t>4- </a:t>
            </a:r>
            <a:r>
              <a:rPr lang="es-MX" dirty="0">
                <a:solidFill>
                  <a:srgbClr val="000000"/>
                </a:solidFill>
              </a:rPr>
              <a:t>Estado analítico del activo; </a:t>
            </a:r>
            <a:r>
              <a:rPr lang="es-MX" dirty="0" smtClean="0">
                <a:solidFill>
                  <a:srgbClr val="000000"/>
                </a:solidFill>
              </a:rPr>
              <a:t>5- </a:t>
            </a:r>
            <a:r>
              <a:rPr lang="es-MX" dirty="0">
                <a:solidFill>
                  <a:srgbClr val="000000"/>
                </a:solidFill>
              </a:rPr>
              <a:t>Estado analítico de la deuda y otros pasivos; </a:t>
            </a:r>
            <a:r>
              <a:rPr lang="es-MX" dirty="0" smtClean="0">
                <a:solidFill>
                  <a:srgbClr val="000000"/>
                </a:solidFill>
              </a:rPr>
              <a:t>6- </a:t>
            </a:r>
            <a:r>
              <a:rPr lang="es-MX" dirty="0">
                <a:solidFill>
                  <a:srgbClr val="000000"/>
                </a:solidFill>
              </a:rPr>
              <a:t>Estado de cambio en la situación financiera;  </a:t>
            </a:r>
            <a:r>
              <a:rPr lang="es-MX" dirty="0" smtClean="0">
                <a:solidFill>
                  <a:srgbClr val="000000"/>
                </a:solidFill>
              </a:rPr>
              <a:t>7- </a:t>
            </a:r>
            <a:r>
              <a:rPr lang="es-MX" dirty="0">
                <a:solidFill>
                  <a:srgbClr val="000000"/>
                </a:solidFill>
              </a:rPr>
              <a:t>Estado de flujo de efectivo; y </a:t>
            </a:r>
            <a:r>
              <a:rPr lang="es-MX" dirty="0" smtClean="0">
                <a:solidFill>
                  <a:srgbClr val="000000"/>
                </a:solidFill>
              </a:rPr>
              <a:t>8- </a:t>
            </a:r>
            <a:r>
              <a:rPr lang="es-MX" dirty="0">
                <a:solidFill>
                  <a:srgbClr val="000000"/>
                </a:solidFill>
              </a:rPr>
              <a:t>Catálogo de cuentas</a:t>
            </a:r>
            <a:r>
              <a:rPr lang="es-MX" dirty="0" smtClean="0">
                <a:solidFill>
                  <a:srgbClr val="000000"/>
                </a:solidFill>
              </a:rPr>
              <a:t>.</a:t>
            </a:r>
          </a:p>
          <a:p>
            <a:endParaRPr lang="es-MX" dirty="0">
              <a:solidFill>
                <a:srgbClr val="000000"/>
              </a:solidFill>
            </a:endParaRPr>
          </a:p>
          <a:p>
            <a:r>
              <a:rPr lang="es-MX" b="1" dirty="0">
                <a:solidFill>
                  <a:srgbClr val="000000"/>
                </a:solidFill>
              </a:rPr>
              <a:t>RF-7. ESTADOS PRESUPUESTARIOS DEL XXXX AL XXXX- </a:t>
            </a:r>
            <a:r>
              <a:rPr lang="es-MX" dirty="0">
                <a:solidFill>
                  <a:srgbClr val="000000"/>
                </a:solidFill>
              </a:rPr>
              <a:t>Se adjunta</a:t>
            </a:r>
            <a:r>
              <a:rPr lang="es-MX" dirty="0" smtClean="0">
                <a:solidFill>
                  <a:srgbClr val="000000"/>
                </a:solidFill>
              </a:rPr>
              <a:t>:</a:t>
            </a:r>
          </a:p>
          <a:p>
            <a:endParaRPr lang="es-MX" dirty="0">
              <a:solidFill>
                <a:srgbClr val="00000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s-MX" dirty="0" smtClean="0">
                <a:solidFill>
                  <a:srgbClr val="000000"/>
                </a:solidFill>
              </a:rPr>
              <a:t>Estado </a:t>
            </a:r>
            <a:r>
              <a:rPr lang="es-MX" dirty="0">
                <a:solidFill>
                  <a:srgbClr val="000000"/>
                </a:solidFill>
              </a:rPr>
              <a:t>analítico de ingresos; 2. Estado analítico del ejercicio del presupuesto de egresos</a:t>
            </a:r>
            <a:r>
              <a:rPr lang="es-MX" dirty="0" smtClean="0">
                <a:solidFill>
                  <a:srgbClr val="000000"/>
                </a:solidFill>
              </a:rPr>
              <a:t>.</a:t>
            </a:r>
          </a:p>
          <a:p>
            <a:pPr marL="342900" indent="-342900">
              <a:buFontTx/>
              <a:buAutoNum type="arabicPeriod"/>
            </a:pPr>
            <a:endParaRPr lang="es-MX" dirty="0">
              <a:solidFill>
                <a:srgbClr val="000000"/>
              </a:solidFill>
            </a:endParaRPr>
          </a:p>
          <a:p>
            <a:r>
              <a:rPr lang="es-MX" b="1" dirty="0">
                <a:solidFill>
                  <a:srgbClr val="000000"/>
                </a:solidFill>
              </a:rPr>
              <a:t>RF-8.</a:t>
            </a:r>
            <a:r>
              <a:rPr lang="es-MX" dirty="0">
                <a:solidFill>
                  <a:srgbClr val="000000"/>
                </a:solidFill>
              </a:rPr>
              <a:t> En este anexo se reporta el </a:t>
            </a:r>
            <a:r>
              <a:rPr lang="es-MX" b="1" dirty="0" smtClean="0">
                <a:solidFill>
                  <a:srgbClr val="000000"/>
                </a:solidFill>
              </a:rPr>
              <a:t>FONDO REVOLVENTE </a:t>
            </a:r>
            <a:r>
              <a:rPr lang="es-MX" dirty="0" smtClean="0">
                <a:solidFill>
                  <a:srgbClr val="000000"/>
                </a:solidFill>
              </a:rPr>
              <a:t>adjuntando </a:t>
            </a:r>
            <a:r>
              <a:rPr lang="es-MX" dirty="0">
                <a:solidFill>
                  <a:srgbClr val="000000"/>
                </a:solidFill>
              </a:rPr>
              <a:t>el último arqueo</a:t>
            </a:r>
            <a:r>
              <a:rPr lang="es-MX" dirty="0" smtClean="0">
                <a:solidFill>
                  <a:srgbClr val="000000"/>
                </a:solidFill>
              </a:rPr>
              <a:t>.</a:t>
            </a:r>
          </a:p>
          <a:p>
            <a:endParaRPr lang="es-MX" dirty="0">
              <a:solidFill>
                <a:srgbClr val="000000"/>
              </a:solidFill>
            </a:endParaRPr>
          </a:p>
          <a:p>
            <a:r>
              <a:rPr lang="es-MX" b="1" dirty="0">
                <a:solidFill>
                  <a:srgbClr val="000000"/>
                </a:solidFill>
              </a:rPr>
              <a:t>RF-9.</a:t>
            </a:r>
            <a:r>
              <a:rPr lang="es-MX" dirty="0">
                <a:solidFill>
                  <a:srgbClr val="000000"/>
                </a:solidFill>
              </a:rPr>
              <a:t> En este anexo se relacionan las </a:t>
            </a:r>
            <a:r>
              <a:rPr lang="es-MX" b="1" dirty="0" smtClean="0">
                <a:solidFill>
                  <a:srgbClr val="000000"/>
                </a:solidFill>
              </a:rPr>
              <a:t>CUENTAS DE CHEQUES </a:t>
            </a:r>
            <a:r>
              <a:rPr lang="es-MX" dirty="0" smtClean="0">
                <a:solidFill>
                  <a:srgbClr val="000000"/>
                </a:solidFill>
              </a:rPr>
              <a:t>(</a:t>
            </a:r>
            <a:r>
              <a:rPr lang="es-MX" dirty="0">
                <a:solidFill>
                  <a:srgbClr val="000000"/>
                </a:solidFill>
              </a:rPr>
              <a:t>en uso o cancelados), las de banca electrónica y cuentas de inversiones</a:t>
            </a:r>
            <a:r>
              <a:rPr lang="es-MX" dirty="0" smtClean="0">
                <a:solidFill>
                  <a:srgbClr val="000000"/>
                </a:solidFill>
              </a:rPr>
              <a:t>.</a:t>
            </a:r>
            <a:endParaRPr lang="es-MX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87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Que hay detrás de la duda | Tabernaculo Prensa de D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Rectángulo 2"/>
          <p:cNvSpPr/>
          <p:nvPr/>
        </p:nvSpPr>
        <p:spPr>
          <a:xfrm>
            <a:off x="1791337" y="173581"/>
            <a:ext cx="5705341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3200" b="1" dirty="0" smtClean="0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FORMATOS</a:t>
            </a:r>
            <a:endParaRPr lang="es-MX" sz="3200" dirty="0">
              <a:solidFill>
                <a:prstClr val="black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901" y="4026031"/>
            <a:ext cx="5034611" cy="283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193183" y="1510978"/>
            <a:ext cx="89508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u="sng" dirty="0">
                <a:solidFill>
                  <a:srgbClr val="000000"/>
                </a:solidFill>
              </a:rPr>
              <a:t>III. RECURSOS FINANCIEROS</a:t>
            </a:r>
            <a:r>
              <a:rPr lang="es-MX" b="1" dirty="0">
                <a:solidFill>
                  <a:srgbClr val="000000"/>
                </a:solidFill>
              </a:rPr>
              <a:t>:</a:t>
            </a:r>
            <a:r>
              <a:rPr lang="es-MX" dirty="0">
                <a:solidFill>
                  <a:srgbClr val="000000"/>
                </a:solidFill>
              </a:rPr>
              <a:t> En este apartado se relaciona la información financiera, pasivos y activos.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611560" y="2564904"/>
            <a:ext cx="8434016" cy="3416320"/>
          </a:xfrm>
          <a:prstGeom prst="rect">
            <a:avLst/>
          </a:prstGeom>
          <a:solidFill>
            <a:schemeClr val="bg1">
              <a:alpha val="76000"/>
            </a:schemeClr>
          </a:solidFill>
          <a:effectLst>
            <a:softEdge rad="38100"/>
          </a:effectLst>
        </p:spPr>
        <p:txBody>
          <a:bodyPr wrap="square">
            <a:spAutoFit/>
          </a:bodyPr>
          <a:lstStyle/>
          <a:p>
            <a:r>
              <a:rPr lang="es-MX" b="1" dirty="0" smtClean="0">
                <a:solidFill>
                  <a:srgbClr val="000000"/>
                </a:solidFill>
              </a:rPr>
              <a:t>RF-10</a:t>
            </a:r>
            <a:r>
              <a:rPr lang="es-MX" b="1" dirty="0">
                <a:solidFill>
                  <a:srgbClr val="000000"/>
                </a:solidFill>
              </a:rPr>
              <a:t>.</a:t>
            </a:r>
            <a:r>
              <a:rPr lang="es-MX" dirty="0">
                <a:solidFill>
                  <a:srgbClr val="000000"/>
                </a:solidFill>
              </a:rPr>
              <a:t>  </a:t>
            </a:r>
            <a:r>
              <a:rPr lang="es-MX" dirty="0" smtClean="0">
                <a:solidFill>
                  <a:srgbClr val="000000"/>
                </a:solidFill>
              </a:rPr>
              <a:t>Relacionan de </a:t>
            </a:r>
            <a:r>
              <a:rPr lang="es-MX" b="1" dirty="0" smtClean="0">
                <a:solidFill>
                  <a:srgbClr val="000000"/>
                </a:solidFill>
              </a:rPr>
              <a:t>CHEQUES PREVIAMENTE EXPEDIDOS Y PENDIENTES POR ENTREGAR</a:t>
            </a:r>
            <a:r>
              <a:rPr lang="es-MX" dirty="0" smtClean="0">
                <a:solidFill>
                  <a:srgbClr val="000000"/>
                </a:solidFill>
              </a:rPr>
              <a:t>.</a:t>
            </a:r>
          </a:p>
          <a:p>
            <a:endParaRPr lang="es-MX" dirty="0">
              <a:solidFill>
                <a:srgbClr val="000000"/>
              </a:solidFill>
            </a:endParaRPr>
          </a:p>
          <a:p>
            <a:r>
              <a:rPr lang="es-MX" b="1" dirty="0">
                <a:solidFill>
                  <a:srgbClr val="000000"/>
                </a:solidFill>
              </a:rPr>
              <a:t>RF-11.</a:t>
            </a:r>
            <a:r>
              <a:rPr lang="es-MX" dirty="0">
                <a:solidFill>
                  <a:srgbClr val="000000"/>
                </a:solidFill>
              </a:rPr>
              <a:t> En este anexo se reportan los </a:t>
            </a:r>
            <a:r>
              <a:rPr lang="es-MX" b="1" dirty="0" smtClean="0">
                <a:solidFill>
                  <a:srgbClr val="000000"/>
                </a:solidFill>
              </a:rPr>
              <a:t>FIDEICOMISOS.</a:t>
            </a:r>
          </a:p>
          <a:p>
            <a:endParaRPr lang="es-MX" dirty="0">
              <a:solidFill>
                <a:srgbClr val="000000"/>
              </a:solidFill>
            </a:endParaRPr>
          </a:p>
          <a:p>
            <a:r>
              <a:rPr lang="es-MX" b="1" dirty="0">
                <a:solidFill>
                  <a:srgbClr val="000000"/>
                </a:solidFill>
              </a:rPr>
              <a:t>RF-12.</a:t>
            </a:r>
            <a:r>
              <a:rPr lang="es-MX" dirty="0">
                <a:solidFill>
                  <a:srgbClr val="000000"/>
                </a:solidFill>
              </a:rPr>
              <a:t> En este anexo se reportan las </a:t>
            </a:r>
            <a:r>
              <a:rPr lang="es-MX" b="1" dirty="0" smtClean="0">
                <a:solidFill>
                  <a:srgbClr val="000000"/>
                </a:solidFill>
              </a:rPr>
              <a:t>CLAVES O COMBINACIONES </a:t>
            </a:r>
            <a:r>
              <a:rPr lang="es-MX" dirty="0" smtClean="0">
                <a:solidFill>
                  <a:srgbClr val="000000"/>
                </a:solidFill>
              </a:rPr>
              <a:t>de </a:t>
            </a:r>
            <a:r>
              <a:rPr lang="es-MX" dirty="0">
                <a:solidFill>
                  <a:srgbClr val="000000"/>
                </a:solidFill>
              </a:rPr>
              <a:t>cuentas de banco, cajas fuertes, </a:t>
            </a:r>
            <a:r>
              <a:rPr lang="es-MX" dirty="0" err="1">
                <a:solidFill>
                  <a:srgbClr val="000000"/>
                </a:solidFill>
              </a:rPr>
              <a:t>token</a:t>
            </a:r>
            <a:r>
              <a:rPr lang="es-MX" dirty="0">
                <a:solidFill>
                  <a:srgbClr val="000000"/>
                </a:solidFill>
              </a:rPr>
              <a:t>, etc., que se entregan de forma directa de titular saliente a titular entrante</a:t>
            </a:r>
            <a:r>
              <a:rPr lang="es-MX" dirty="0" smtClean="0">
                <a:solidFill>
                  <a:srgbClr val="000000"/>
                </a:solidFill>
              </a:rPr>
              <a:t>.</a:t>
            </a:r>
          </a:p>
          <a:p>
            <a:endParaRPr lang="es-MX" dirty="0">
              <a:solidFill>
                <a:srgbClr val="000000"/>
              </a:solidFill>
            </a:endParaRPr>
          </a:p>
          <a:p>
            <a:r>
              <a:rPr lang="es-MX" b="1" dirty="0">
                <a:solidFill>
                  <a:srgbClr val="000000"/>
                </a:solidFill>
              </a:rPr>
              <a:t>RF-13.</a:t>
            </a:r>
            <a:r>
              <a:rPr lang="es-MX" dirty="0">
                <a:solidFill>
                  <a:srgbClr val="000000"/>
                </a:solidFill>
              </a:rPr>
              <a:t> En este anexo se informa de las </a:t>
            </a:r>
            <a:r>
              <a:rPr lang="es-MX" b="1" dirty="0">
                <a:solidFill>
                  <a:srgbClr val="000000"/>
                </a:solidFill>
              </a:rPr>
              <a:t>joyas, obras de arte</a:t>
            </a:r>
            <a:r>
              <a:rPr lang="es-MX" dirty="0">
                <a:solidFill>
                  <a:srgbClr val="000000"/>
                </a:solidFill>
              </a:rPr>
              <a:t> o cualquier otro bien o material </a:t>
            </a:r>
            <a:r>
              <a:rPr lang="es-MX" b="1" dirty="0">
                <a:solidFill>
                  <a:srgbClr val="000000"/>
                </a:solidFill>
              </a:rPr>
              <a:t>con valor histórico o cultural</a:t>
            </a:r>
            <a:r>
              <a:rPr lang="es-MX" dirty="0">
                <a:solidFill>
                  <a:srgbClr val="000000"/>
                </a:solidFill>
              </a:rPr>
              <a:t>, en custodia del ente, que sea propiedad de terceros</a:t>
            </a:r>
            <a:r>
              <a:rPr lang="es-MX" dirty="0" smtClean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109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Que hay detrás de la duda | Tabernaculo Prensa de D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901" y="4026031"/>
            <a:ext cx="5034611" cy="283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791337" y="173581"/>
            <a:ext cx="5705341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3200" b="1" dirty="0" smtClean="0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FORMATOS</a:t>
            </a:r>
            <a:endParaRPr lang="es-MX" sz="3200" dirty="0">
              <a:solidFill>
                <a:prstClr val="black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59398" y="1548853"/>
            <a:ext cx="87713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u="sng" dirty="0" smtClean="0">
                <a:solidFill>
                  <a:srgbClr val="000000"/>
                </a:solidFill>
              </a:rPr>
              <a:t>IV. </a:t>
            </a:r>
            <a:r>
              <a:rPr lang="es-MX" b="1" u="sng" dirty="0">
                <a:solidFill>
                  <a:srgbClr val="000000"/>
                </a:solidFill>
              </a:rPr>
              <a:t>ASUNTOS PENDIENTES </a:t>
            </a:r>
            <a:r>
              <a:rPr lang="es-MX" b="1" dirty="0" smtClean="0">
                <a:solidFill>
                  <a:srgbClr val="000000"/>
                </a:solidFill>
              </a:rPr>
              <a:t>:</a:t>
            </a:r>
            <a:r>
              <a:rPr lang="es-MX" dirty="0" smtClean="0">
                <a:solidFill>
                  <a:srgbClr val="000000"/>
                </a:solidFill>
              </a:rPr>
              <a:t> </a:t>
            </a:r>
            <a:r>
              <a:rPr lang="es-MX" dirty="0">
                <a:solidFill>
                  <a:srgbClr val="000000"/>
                </a:solidFill>
              </a:rPr>
              <a:t>En este apartado se reportan los asuntos inconclusos.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697239" y="2266159"/>
            <a:ext cx="8483273" cy="646331"/>
          </a:xfrm>
          <a:prstGeom prst="rect">
            <a:avLst/>
          </a:prstGeom>
          <a:solidFill>
            <a:schemeClr val="bg1">
              <a:alpha val="76000"/>
            </a:schemeClr>
          </a:solidFill>
          <a:effectLst>
            <a:softEdge rad="38100"/>
          </a:effectLst>
        </p:spPr>
        <p:txBody>
          <a:bodyPr wrap="square">
            <a:spAutoFit/>
          </a:bodyPr>
          <a:lstStyle/>
          <a:p>
            <a:r>
              <a:rPr lang="es-MX" b="1" dirty="0" smtClean="0">
                <a:solidFill>
                  <a:srgbClr val="000000"/>
                </a:solidFill>
              </a:rPr>
              <a:t>AP-1</a:t>
            </a:r>
            <a:r>
              <a:rPr lang="es-MX" b="1" dirty="0">
                <a:solidFill>
                  <a:srgbClr val="000000"/>
                </a:solidFill>
              </a:rPr>
              <a:t>. </a:t>
            </a:r>
            <a:r>
              <a:rPr lang="es-MX" dirty="0">
                <a:solidFill>
                  <a:srgbClr val="000000"/>
                </a:solidFill>
              </a:rPr>
              <a:t>En este anexo se relacionan los asuntos que por cualquier </a:t>
            </a:r>
            <a:r>
              <a:rPr lang="es-MX" dirty="0" smtClean="0">
                <a:solidFill>
                  <a:srgbClr val="000000"/>
                </a:solidFill>
              </a:rPr>
              <a:t>motivo hayan </a:t>
            </a:r>
            <a:r>
              <a:rPr lang="es-MX" dirty="0">
                <a:solidFill>
                  <a:srgbClr val="000000"/>
                </a:solidFill>
              </a:rPr>
              <a:t>quedado inconclusos, para su posterior seguimiento. 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93183" y="3371534"/>
            <a:ext cx="87713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u="sng" dirty="0" smtClean="0">
                <a:solidFill>
                  <a:srgbClr val="000000"/>
                </a:solidFill>
              </a:rPr>
              <a:t>IV. </a:t>
            </a:r>
            <a:r>
              <a:rPr lang="es-MX" b="1" u="sng" dirty="0">
                <a:solidFill>
                  <a:srgbClr val="000000"/>
                </a:solidFill>
              </a:rPr>
              <a:t>LIBRO BLANCO: </a:t>
            </a:r>
            <a:r>
              <a:rPr lang="es-MX" dirty="0">
                <a:solidFill>
                  <a:srgbClr val="000000"/>
                </a:solidFill>
              </a:rPr>
              <a:t>En este apartado se reportan los libros blancos. 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20624" y="4100879"/>
            <a:ext cx="8343864" cy="1200329"/>
          </a:xfrm>
          <a:prstGeom prst="rect">
            <a:avLst/>
          </a:prstGeom>
          <a:solidFill>
            <a:schemeClr val="bg1">
              <a:alpha val="76000"/>
            </a:schemeClr>
          </a:solidFill>
          <a:effectLst>
            <a:softEdge rad="38100"/>
          </a:effectLst>
        </p:spPr>
        <p:txBody>
          <a:bodyPr wrap="square">
            <a:spAutoFit/>
          </a:bodyPr>
          <a:lstStyle/>
          <a:p>
            <a:r>
              <a:rPr lang="es-MX" b="1" dirty="0" smtClean="0">
                <a:solidFill>
                  <a:srgbClr val="000000"/>
                </a:solidFill>
              </a:rPr>
              <a:t>LB-1</a:t>
            </a:r>
            <a:r>
              <a:rPr lang="es-MX" b="1" dirty="0">
                <a:solidFill>
                  <a:srgbClr val="000000"/>
                </a:solidFill>
              </a:rPr>
              <a:t>. En este anexo se reporta y adjunta una copia de los libros blancos.</a:t>
            </a:r>
          </a:p>
          <a:p>
            <a:r>
              <a:rPr lang="es-MX" dirty="0">
                <a:solidFill>
                  <a:srgbClr val="000000"/>
                </a:solidFill>
              </a:rPr>
              <a:t>Los Entes elaborarán un Libro Blanco, cuando consideren necesario dejar </a:t>
            </a:r>
            <a:r>
              <a:rPr lang="es-MX" dirty="0" smtClean="0">
                <a:solidFill>
                  <a:srgbClr val="000000"/>
                </a:solidFill>
              </a:rPr>
              <a:t>constancia </a:t>
            </a:r>
            <a:r>
              <a:rPr lang="es-MX" dirty="0">
                <a:solidFill>
                  <a:srgbClr val="000000"/>
                </a:solidFill>
              </a:rPr>
              <a:t>documental del desarrollo de un programa, proyecto o asunto </a:t>
            </a:r>
            <a:r>
              <a:rPr lang="es-MX" dirty="0" smtClean="0">
                <a:solidFill>
                  <a:srgbClr val="000000"/>
                </a:solidFill>
              </a:rPr>
              <a:t>que se </a:t>
            </a:r>
            <a:r>
              <a:rPr lang="es-MX" dirty="0">
                <a:solidFill>
                  <a:srgbClr val="000000"/>
                </a:solidFill>
              </a:rPr>
              <a:t>considere relevante y trascendente de la administración pública en </a:t>
            </a:r>
            <a:r>
              <a:rPr lang="es-MX" dirty="0" smtClean="0">
                <a:solidFill>
                  <a:srgbClr val="000000"/>
                </a:solidFill>
              </a:rPr>
              <a:t>el Estado.</a:t>
            </a:r>
            <a:endParaRPr lang="es-MX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61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Que hay detrás de la duda | Tabernaculo Prensa de D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901" y="4026031"/>
            <a:ext cx="5034611" cy="283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791337" y="173581"/>
            <a:ext cx="5705341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3200" b="1" dirty="0" smtClean="0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FORMATOS</a:t>
            </a:r>
            <a:endParaRPr lang="es-MX" sz="3200" dirty="0">
              <a:solidFill>
                <a:prstClr val="black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93183" y="1429617"/>
            <a:ext cx="87713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u="sng" dirty="0">
                <a:solidFill>
                  <a:srgbClr val="000000"/>
                </a:solidFill>
              </a:rPr>
              <a:t>VI. DEMAS DOCUMENTACIÓN E INFORMACION: </a:t>
            </a:r>
            <a:r>
              <a:rPr lang="es-MX" dirty="0">
                <a:solidFill>
                  <a:srgbClr val="000000"/>
                </a:solidFill>
              </a:rPr>
              <a:t>En este apartado se reporta la </a:t>
            </a:r>
            <a:r>
              <a:rPr lang="es-MX" dirty="0" smtClean="0">
                <a:solidFill>
                  <a:srgbClr val="000000"/>
                </a:solidFill>
              </a:rPr>
              <a:t>documentación </a:t>
            </a:r>
            <a:r>
              <a:rPr lang="es-MX" dirty="0">
                <a:solidFill>
                  <a:srgbClr val="000000"/>
                </a:solidFill>
              </a:rPr>
              <a:t>e información que se tenga a resguardo</a:t>
            </a:r>
            <a:r>
              <a:rPr lang="es-MX" dirty="0" smtClean="0">
                <a:solidFill>
                  <a:srgbClr val="000000"/>
                </a:solidFill>
              </a:rPr>
              <a:t>.</a:t>
            </a:r>
            <a:r>
              <a:rPr lang="es-MX" b="1" u="sng" dirty="0" smtClean="0">
                <a:solidFill>
                  <a:srgbClr val="000000"/>
                </a:solidFill>
              </a:rPr>
              <a:t> </a:t>
            </a:r>
            <a:endParaRPr lang="es-MX" dirty="0">
              <a:solidFill>
                <a:srgbClr val="00000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11560" y="2132856"/>
            <a:ext cx="8432734" cy="4524315"/>
          </a:xfrm>
          <a:prstGeom prst="rect">
            <a:avLst/>
          </a:prstGeom>
          <a:solidFill>
            <a:schemeClr val="bg1">
              <a:alpha val="76000"/>
            </a:schemeClr>
          </a:solidFill>
          <a:effectLst>
            <a:softEdge rad="38100"/>
          </a:effectLst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000000"/>
                </a:solidFill>
              </a:rPr>
              <a:t>DD-1. </a:t>
            </a:r>
            <a:r>
              <a:rPr lang="es-MX" dirty="0">
                <a:solidFill>
                  <a:srgbClr val="000000"/>
                </a:solidFill>
              </a:rPr>
              <a:t>En este anexo se relaciona e informa la ubicación y contenido de </a:t>
            </a:r>
            <a:r>
              <a:rPr lang="es-MX" dirty="0" smtClean="0">
                <a:solidFill>
                  <a:srgbClr val="000000"/>
                </a:solidFill>
              </a:rPr>
              <a:t>los </a:t>
            </a:r>
            <a:r>
              <a:rPr lang="es-MX" b="1" dirty="0" smtClean="0">
                <a:solidFill>
                  <a:srgbClr val="000000"/>
                </a:solidFill>
              </a:rPr>
              <a:t>ARCHIVOS PROPIOS</a:t>
            </a:r>
            <a:r>
              <a:rPr lang="es-MX" dirty="0" smtClean="0">
                <a:solidFill>
                  <a:srgbClr val="000000"/>
                </a:solidFill>
              </a:rPr>
              <a:t>. </a:t>
            </a:r>
          </a:p>
          <a:p>
            <a:endParaRPr lang="es-MX" dirty="0">
              <a:solidFill>
                <a:srgbClr val="000000"/>
              </a:solidFill>
            </a:endParaRPr>
          </a:p>
          <a:p>
            <a:r>
              <a:rPr lang="es-MX" b="1" dirty="0">
                <a:solidFill>
                  <a:srgbClr val="000000"/>
                </a:solidFill>
              </a:rPr>
              <a:t>DD-2. </a:t>
            </a:r>
            <a:r>
              <a:rPr lang="es-MX" dirty="0">
                <a:solidFill>
                  <a:srgbClr val="000000"/>
                </a:solidFill>
              </a:rPr>
              <a:t>En este anexo se relaciona la </a:t>
            </a:r>
            <a:r>
              <a:rPr lang="es-MX" b="1" dirty="0" smtClean="0">
                <a:solidFill>
                  <a:srgbClr val="000000"/>
                </a:solidFill>
              </a:rPr>
              <a:t>NORMATIVIDAD INTERNA </a:t>
            </a:r>
            <a:r>
              <a:rPr lang="es-MX" dirty="0" smtClean="0">
                <a:solidFill>
                  <a:srgbClr val="000000"/>
                </a:solidFill>
              </a:rPr>
              <a:t>aplicable </a:t>
            </a:r>
            <a:r>
              <a:rPr lang="es-MX" dirty="0">
                <a:solidFill>
                  <a:srgbClr val="000000"/>
                </a:solidFill>
              </a:rPr>
              <a:t>al área </a:t>
            </a:r>
            <a:r>
              <a:rPr lang="es-MX" dirty="0" smtClean="0">
                <a:solidFill>
                  <a:srgbClr val="000000"/>
                </a:solidFill>
              </a:rPr>
              <a:t>que se </a:t>
            </a:r>
            <a:r>
              <a:rPr lang="es-MX" dirty="0">
                <a:solidFill>
                  <a:srgbClr val="000000"/>
                </a:solidFill>
              </a:rPr>
              <a:t>reporta. </a:t>
            </a:r>
            <a:endParaRPr lang="es-MX" dirty="0" smtClean="0">
              <a:solidFill>
                <a:srgbClr val="000000"/>
              </a:solidFill>
            </a:endParaRPr>
          </a:p>
          <a:p>
            <a:endParaRPr lang="es-MX" dirty="0">
              <a:solidFill>
                <a:srgbClr val="000000"/>
              </a:solidFill>
            </a:endParaRPr>
          </a:p>
          <a:p>
            <a:r>
              <a:rPr lang="es-MX" b="1" dirty="0">
                <a:solidFill>
                  <a:srgbClr val="000000"/>
                </a:solidFill>
              </a:rPr>
              <a:t>DD-3. </a:t>
            </a:r>
            <a:r>
              <a:rPr lang="es-MX" dirty="0">
                <a:solidFill>
                  <a:srgbClr val="000000"/>
                </a:solidFill>
              </a:rPr>
              <a:t>En este anexo se reportan los </a:t>
            </a:r>
            <a:r>
              <a:rPr lang="es-MX" b="1" dirty="0" smtClean="0">
                <a:solidFill>
                  <a:srgbClr val="000000"/>
                </a:solidFill>
              </a:rPr>
              <a:t>CONTRATOS </a:t>
            </a:r>
            <a:r>
              <a:rPr lang="es-MX" dirty="0" smtClean="0">
                <a:solidFill>
                  <a:srgbClr val="000000"/>
                </a:solidFill>
              </a:rPr>
              <a:t>de </a:t>
            </a:r>
            <a:r>
              <a:rPr lang="es-MX" dirty="0">
                <a:solidFill>
                  <a:srgbClr val="000000"/>
                </a:solidFill>
              </a:rPr>
              <a:t>arrendamiento, de </a:t>
            </a:r>
            <a:r>
              <a:rPr lang="es-MX" dirty="0" smtClean="0">
                <a:solidFill>
                  <a:srgbClr val="000000"/>
                </a:solidFill>
              </a:rPr>
              <a:t>servicios concesionados</a:t>
            </a:r>
            <a:r>
              <a:rPr lang="es-MX" dirty="0">
                <a:solidFill>
                  <a:srgbClr val="000000"/>
                </a:solidFill>
              </a:rPr>
              <a:t>, convenios fiscales vigentes a favor del Gobierno del Estado</a:t>
            </a:r>
            <a:r>
              <a:rPr lang="es-MX" dirty="0" smtClean="0">
                <a:solidFill>
                  <a:srgbClr val="000000"/>
                </a:solidFill>
              </a:rPr>
              <a:t>, seguros </a:t>
            </a:r>
            <a:r>
              <a:rPr lang="es-MX" dirty="0">
                <a:solidFill>
                  <a:srgbClr val="000000"/>
                </a:solidFill>
              </a:rPr>
              <a:t>vigentes a favor del Gobierno del Estado, contratos de </a:t>
            </a:r>
            <a:r>
              <a:rPr lang="es-MX" dirty="0" smtClean="0">
                <a:solidFill>
                  <a:srgbClr val="000000"/>
                </a:solidFill>
              </a:rPr>
              <a:t>mantenimiento preventivo</a:t>
            </a:r>
            <a:r>
              <a:rPr lang="es-MX" dirty="0">
                <a:solidFill>
                  <a:srgbClr val="000000"/>
                </a:solidFill>
              </a:rPr>
              <a:t>, contratos de servicios con obligaciones vigentes, contratos </a:t>
            </a:r>
            <a:r>
              <a:rPr lang="es-MX" dirty="0" smtClean="0">
                <a:solidFill>
                  <a:srgbClr val="000000"/>
                </a:solidFill>
              </a:rPr>
              <a:t>de honorarios </a:t>
            </a:r>
            <a:r>
              <a:rPr lang="es-MX" dirty="0">
                <a:solidFill>
                  <a:srgbClr val="000000"/>
                </a:solidFill>
              </a:rPr>
              <a:t>de prestadores de servicios técnicos y profesionales, </a:t>
            </a:r>
            <a:r>
              <a:rPr lang="es-MX" dirty="0" smtClean="0">
                <a:solidFill>
                  <a:srgbClr val="000000"/>
                </a:solidFill>
              </a:rPr>
              <a:t>convenios con </a:t>
            </a:r>
            <a:r>
              <a:rPr lang="es-MX" dirty="0">
                <a:solidFill>
                  <a:srgbClr val="000000"/>
                </a:solidFill>
              </a:rPr>
              <a:t>terceros en trámite, servicios profesionales por contratos no concluidos </a:t>
            </a:r>
            <a:r>
              <a:rPr lang="es-MX" dirty="0" smtClean="0">
                <a:solidFill>
                  <a:srgbClr val="000000"/>
                </a:solidFill>
              </a:rPr>
              <a:t>y convenios </a:t>
            </a:r>
            <a:r>
              <a:rPr lang="es-MX" dirty="0">
                <a:solidFill>
                  <a:srgbClr val="000000"/>
                </a:solidFill>
              </a:rPr>
              <a:t>con Entes Federales o estatales en trámite. </a:t>
            </a:r>
            <a:endParaRPr lang="es-MX" dirty="0" smtClean="0">
              <a:solidFill>
                <a:srgbClr val="000000"/>
              </a:solidFill>
            </a:endParaRPr>
          </a:p>
          <a:p>
            <a:endParaRPr lang="es-MX" dirty="0">
              <a:solidFill>
                <a:srgbClr val="000000"/>
              </a:solidFill>
            </a:endParaRPr>
          </a:p>
          <a:p>
            <a:r>
              <a:rPr lang="es-MX" b="1" dirty="0">
                <a:solidFill>
                  <a:srgbClr val="000000"/>
                </a:solidFill>
              </a:rPr>
              <a:t>DD-4. </a:t>
            </a:r>
            <a:r>
              <a:rPr lang="es-MX" dirty="0">
                <a:solidFill>
                  <a:srgbClr val="000000"/>
                </a:solidFill>
              </a:rPr>
              <a:t>En este anexo se informa la totalidad de </a:t>
            </a:r>
            <a:r>
              <a:rPr lang="es-MX" b="1" dirty="0" smtClean="0">
                <a:solidFill>
                  <a:srgbClr val="000000"/>
                </a:solidFill>
              </a:rPr>
              <a:t>ESTUDIOS Y PROYECTOS EJECUTADOS </a:t>
            </a:r>
            <a:r>
              <a:rPr lang="es-MX" dirty="0" smtClean="0">
                <a:solidFill>
                  <a:srgbClr val="000000"/>
                </a:solidFill>
              </a:rPr>
              <a:t>que </a:t>
            </a:r>
            <a:r>
              <a:rPr lang="es-MX" dirty="0">
                <a:solidFill>
                  <a:srgbClr val="000000"/>
                </a:solidFill>
              </a:rPr>
              <a:t>se realizaron a la fecha que se informa</a:t>
            </a:r>
            <a:r>
              <a:rPr lang="es-MX" dirty="0" smtClean="0">
                <a:solidFill>
                  <a:srgbClr val="00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5597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Que hay detrás de la duda | Tabernaculo Prensa de D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901" y="4026031"/>
            <a:ext cx="5034611" cy="283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791337" y="173581"/>
            <a:ext cx="5705341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3200" b="1" dirty="0" smtClean="0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FORMATOS</a:t>
            </a:r>
            <a:endParaRPr lang="es-MX" sz="3200" dirty="0">
              <a:solidFill>
                <a:prstClr val="black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93184" y="1429617"/>
            <a:ext cx="84327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u="sng" dirty="0">
                <a:solidFill>
                  <a:srgbClr val="000000"/>
                </a:solidFill>
              </a:rPr>
              <a:t>VI. DEMAS DOCUMENTACIÓN E INFORMACION: </a:t>
            </a:r>
            <a:r>
              <a:rPr lang="es-MX" dirty="0">
                <a:solidFill>
                  <a:srgbClr val="000000"/>
                </a:solidFill>
              </a:rPr>
              <a:t>En este apartado se reporta la </a:t>
            </a:r>
            <a:r>
              <a:rPr lang="es-MX" dirty="0" smtClean="0">
                <a:solidFill>
                  <a:srgbClr val="000000"/>
                </a:solidFill>
              </a:rPr>
              <a:t>documentación </a:t>
            </a:r>
            <a:r>
              <a:rPr lang="es-MX" dirty="0">
                <a:solidFill>
                  <a:srgbClr val="000000"/>
                </a:solidFill>
              </a:rPr>
              <a:t>e información que se tenga a resguardo</a:t>
            </a:r>
            <a:r>
              <a:rPr lang="es-MX" dirty="0" smtClean="0">
                <a:solidFill>
                  <a:srgbClr val="000000"/>
                </a:solidFill>
              </a:rPr>
              <a:t>.</a:t>
            </a:r>
            <a:r>
              <a:rPr lang="es-MX" b="1" u="sng" dirty="0" smtClean="0">
                <a:solidFill>
                  <a:srgbClr val="000000"/>
                </a:solidFill>
              </a:rPr>
              <a:t> </a:t>
            </a:r>
            <a:endParaRPr lang="es-MX" dirty="0">
              <a:solidFill>
                <a:srgbClr val="00000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47778" y="2564904"/>
            <a:ext cx="8432734" cy="3970318"/>
          </a:xfrm>
          <a:prstGeom prst="rect">
            <a:avLst/>
          </a:prstGeom>
          <a:solidFill>
            <a:schemeClr val="bg1">
              <a:alpha val="76000"/>
            </a:schemeClr>
          </a:solidFill>
          <a:effectLst>
            <a:softEdge rad="38100"/>
          </a:effectLst>
        </p:spPr>
        <p:txBody>
          <a:bodyPr wrap="square">
            <a:spAutoFit/>
          </a:bodyPr>
          <a:lstStyle/>
          <a:p>
            <a:r>
              <a:rPr lang="es-MX" b="1" dirty="0" smtClean="0">
                <a:solidFill>
                  <a:srgbClr val="000000"/>
                </a:solidFill>
              </a:rPr>
              <a:t>DD-5</a:t>
            </a:r>
            <a:r>
              <a:rPr lang="es-MX" b="1" dirty="0">
                <a:solidFill>
                  <a:srgbClr val="000000"/>
                </a:solidFill>
              </a:rPr>
              <a:t>. </a:t>
            </a:r>
            <a:r>
              <a:rPr lang="es-MX" dirty="0">
                <a:solidFill>
                  <a:srgbClr val="000000"/>
                </a:solidFill>
              </a:rPr>
              <a:t>En este anexo se reportan los </a:t>
            </a:r>
            <a:r>
              <a:rPr lang="es-MX" b="1" dirty="0" smtClean="0">
                <a:solidFill>
                  <a:srgbClr val="000000"/>
                </a:solidFill>
              </a:rPr>
              <a:t>ESTUDIOS Y PROYECTOS REALIZADOS</a:t>
            </a:r>
            <a:r>
              <a:rPr lang="es-MX" dirty="0" smtClean="0">
                <a:solidFill>
                  <a:srgbClr val="000000"/>
                </a:solidFill>
              </a:rPr>
              <a:t>, </a:t>
            </a:r>
            <a:r>
              <a:rPr lang="es-MX" dirty="0">
                <a:solidFill>
                  <a:srgbClr val="000000"/>
                </a:solidFill>
              </a:rPr>
              <a:t>que </a:t>
            </a:r>
            <a:r>
              <a:rPr lang="es-MX" dirty="0" smtClean="0">
                <a:solidFill>
                  <a:srgbClr val="000000"/>
                </a:solidFill>
              </a:rPr>
              <a:t>por alguna </a:t>
            </a:r>
            <a:r>
              <a:rPr lang="es-MX" dirty="0">
                <a:solidFill>
                  <a:srgbClr val="000000"/>
                </a:solidFill>
              </a:rPr>
              <a:t>circunstancia no fue posible su aplicación</a:t>
            </a:r>
            <a:r>
              <a:rPr lang="es-MX" dirty="0" smtClean="0">
                <a:solidFill>
                  <a:srgbClr val="000000"/>
                </a:solidFill>
              </a:rPr>
              <a:t>. </a:t>
            </a:r>
          </a:p>
          <a:p>
            <a:endParaRPr lang="es-MX" dirty="0" smtClean="0">
              <a:solidFill>
                <a:srgbClr val="000000"/>
              </a:solidFill>
            </a:endParaRPr>
          </a:p>
          <a:p>
            <a:r>
              <a:rPr lang="es-MX" b="1" dirty="0" smtClean="0">
                <a:solidFill>
                  <a:srgbClr val="000000"/>
                </a:solidFill>
              </a:rPr>
              <a:t>DD-6</a:t>
            </a:r>
            <a:r>
              <a:rPr lang="es-MX" b="1" dirty="0">
                <a:solidFill>
                  <a:srgbClr val="000000"/>
                </a:solidFill>
              </a:rPr>
              <a:t>. </a:t>
            </a:r>
            <a:r>
              <a:rPr lang="es-MX" dirty="0">
                <a:solidFill>
                  <a:srgbClr val="000000"/>
                </a:solidFill>
              </a:rPr>
              <a:t>En este anexo se consigna toda la información que corresponda </a:t>
            </a:r>
            <a:r>
              <a:rPr lang="es-MX" dirty="0" smtClean="0">
                <a:solidFill>
                  <a:srgbClr val="000000"/>
                </a:solidFill>
              </a:rPr>
              <a:t>al programa </a:t>
            </a:r>
            <a:r>
              <a:rPr lang="es-MX" dirty="0">
                <a:solidFill>
                  <a:srgbClr val="000000"/>
                </a:solidFill>
              </a:rPr>
              <a:t>de </a:t>
            </a:r>
            <a:r>
              <a:rPr lang="es-MX" b="1" dirty="0" smtClean="0">
                <a:solidFill>
                  <a:srgbClr val="000000"/>
                </a:solidFill>
              </a:rPr>
              <a:t>OBRA PÚBLICA </a:t>
            </a:r>
            <a:r>
              <a:rPr lang="es-MX" dirty="0" smtClean="0">
                <a:solidFill>
                  <a:srgbClr val="000000"/>
                </a:solidFill>
              </a:rPr>
              <a:t>y </a:t>
            </a:r>
            <a:r>
              <a:rPr lang="es-MX" dirty="0">
                <a:solidFill>
                  <a:srgbClr val="000000"/>
                </a:solidFill>
              </a:rPr>
              <a:t>el origen de los recursos para el desarrollo de </a:t>
            </a:r>
            <a:r>
              <a:rPr lang="es-MX" dirty="0" smtClean="0">
                <a:solidFill>
                  <a:srgbClr val="000000"/>
                </a:solidFill>
              </a:rPr>
              <a:t>la misma</a:t>
            </a:r>
            <a:r>
              <a:rPr lang="es-MX" dirty="0">
                <a:solidFill>
                  <a:srgbClr val="000000"/>
                </a:solidFill>
              </a:rPr>
              <a:t>. </a:t>
            </a:r>
            <a:endParaRPr lang="es-MX" dirty="0" smtClean="0">
              <a:solidFill>
                <a:srgbClr val="000000"/>
              </a:solidFill>
            </a:endParaRPr>
          </a:p>
          <a:p>
            <a:endParaRPr lang="es-MX" dirty="0" smtClean="0">
              <a:solidFill>
                <a:srgbClr val="000000"/>
              </a:solidFill>
            </a:endParaRPr>
          </a:p>
          <a:p>
            <a:r>
              <a:rPr lang="es-MX" b="1" dirty="0">
                <a:solidFill>
                  <a:srgbClr val="000000"/>
                </a:solidFill>
              </a:rPr>
              <a:t>DD-7. </a:t>
            </a:r>
            <a:r>
              <a:rPr lang="es-MX" dirty="0">
                <a:solidFill>
                  <a:srgbClr val="000000"/>
                </a:solidFill>
              </a:rPr>
              <a:t>En este anexo se adjunta una copia de las </a:t>
            </a:r>
            <a:r>
              <a:rPr lang="es-MX" b="1" dirty="0" smtClean="0">
                <a:solidFill>
                  <a:srgbClr val="000000"/>
                </a:solidFill>
              </a:rPr>
              <a:t>ACTAS RESPONSIVAS DE VERACIDAD E INTEGRIDAD DE LA INFORMACIÓN</a:t>
            </a:r>
            <a:r>
              <a:rPr lang="es-MX" dirty="0" smtClean="0">
                <a:solidFill>
                  <a:srgbClr val="000000"/>
                </a:solidFill>
              </a:rPr>
              <a:t>, </a:t>
            </a:r>
            <a:r>
              <a:rPr lang="es-MX" dirty="0">
                <a:solidFill>
                  <a:srgbClr val="000000"/>
                </a:solidFill>
              </a:rPr>
              <a:t>por los obligados que </a:t>
            </a:r>
            <a:r>
              <a:rPr lang="es-MX" dirty="0" smtClean="0">
                <a:solidFill>
                  <a:srgbClr val="000000"/>
                </a:solidFill>
              </a:rPr>
              <a:t>preparen información </a:t>
            </a:r>
            <a:r>
              <a:rPr lang="es-MX" dirty="0">
                <a:solidFill>
                  <a:srgbClr val="000000"/>
                </a:solidFill>
              </a:rPr>
              <a:t>para la Entrega- Recepción Constitucional o como parte </a:t>
            </a:r>
            <a:r>
              <a:rPr lang="es-MX" dirty="0" smtClean="0">
                <a:solidFill>
                  <a:srgbClr val="000000"/>
                </a:solidFill>
              </a:rPr>
              <a:t>integral de </a:t>
            </a:r>
            <a:r>
              <a:rPr lang="es-MX" dirty="0">
                <a:solidFill>
                  <a:srgbClr val="000000"/>
                </a:solidFill>
              </a:rPr>
              <a:t>la información que presente el superior jerárquico. </a:t>
            </a:r>
            <a:endParaRPr lang="es-MX" dirty="0" smtClean="0">
              <a:solidFill>
                <a:srgbClr val="000000"/>
              </a:solidFill>
            </a:endParaRPr>
          </a:p>
          <a:p>
            <a:endParaRPr lang="es-MX" dirty="0">
              <a:solidFill>
                <a:srgbClr val="000000"/>
              </a:solidFill>
            </a:endParaRPr>
          </a:p>
          <a:p>
            <a:r>
              <a:rPr lang="es-MX" b="1" dirty="0">
                <a:solidFill>
                  <a:srgbClr val="000000"/>
                </a:solidFill>
              </a:rPr>
              <a:t>DD-8.</a:t>
            </a:r>
            <a:r>
              <a:rPr lang="es-MX" dirty="0">
                <a:solidFill>
                  <a:srgbClr val="000000"/>
                </a:solidFill>
              </a:rPr>
              <a:t> En este anexo se reporta cualquier </a:t>
            </a:r>
            <a:r>
              <a:rPr lang="es-MX" b="1" dirty="0" smtClean="0">
                <a:solidFill>
                  <a:srgbClr val="000000"/>
                </a:solidFill>
              </a:rPr>
              <a:t>INFORMACIÓN QUE A JUICIO DEL SERVIDOR PÚBLICO SALIENTE DEBA SER INCLUIDA</a:t>
            </a:r>
            <a:r>
              <a:rPr lang="es-MX" dirty="0" smtClean="0">
                <a:solidFill>
                  <a:srgbClr val="000000"/>
                </a:solidFill>
              </a:rPr>
              <a:t> </a:t>
            </a:r>
            <a:r>
              <a:rPr lang="es-MX" dirty="0">
                <a:solidFill>
                  <a:srgbClr val="000000"/>
                </a:solidFill>
              </a:rPr>
              <a:t>y que por su naturaleza no corresponda </a:t>
            </a:r>
            <a:r>
              <a:rPr lang="es-MX" dirty="0" smtClean="0">
                <a:solidFill>
                  <a:srgbClr val="000000"/>
                </a:solidFill>
              </a:rPr>
              <a:t>a alguno </a:t>
            </a:r>
            <a:r>
              <a:rPr lang="es-MX" dirty="0">
                <a:solidFill>
                  <a:srgbClr val="000000"/>
                </a:solidFill>
              </a:rPr>
              <a:t>de los demás anexos. </a:t>
            </a:r>
          </a:p>
        </p:txBody>
      </p:sp>
    </p:spTree>
    <p:extLst>
      <p:ext uri="{BB962C8B-B14F-4D97-AF65-F5344CB8AC3E}">
        <p14:creationId xmlns:p14="http://schemas.microsoft.com/office/powerpoint/2010/main" val="91315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1405426"/>
            <a:ext cx="9144000" cy="5452574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Picture 2" descr="C:\Users\mpatiño\Desktop\Nueva carpeta\entrega-llaves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1359" y="1700808"/>
            <a:ext cx="6039394" cy="4411101"/>
          </a:xfrm>
          <a:prstGeom prst="rect">
            <a:avLst/>
          </a:prstGeom>
          <a:noFill/>
        </p:spPr>
      </p:pic>
      <p:sp>
        <p:nvSpPr>
          <p:cNvPr id="7" name="AutoShape 4" descr="Que hay detrás de la duda | Tabernaculo Prensa de D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1547664" y="656764"/>
            <a:ext cx="6572000" cy="435428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s-MX" sz="44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LA ENTREGA-RECEPCIÓN EN LOS MUNICIPIOS</a:t>
            </a:r>
            <a:endParaRPr lang="es-AR" sz="4400" b="1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93818" y="6217169"/>
            <a:ext cx="7956363" cy="453258"/>
          </a:xfrm>
          <a:prstGeom prst="rect">
            <a:avLst/>
          </a:prstGeom>
          <a:solidFill>
            <a:schemeClr val="accent4">
              <a:lumMod val="50000"/>
              <a:alpha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s-MX" sz="16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LEY DEL GOBIERNO Y LA ADMINISTRACIÓN PÚBLICA MUNICIPAL DEL ESTADO DE JALISCO</a:t>
            </a:r>
            <a:endParaRPr lang="es-AR" sz="16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4398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Que hay detrás de la duda | Tabernaculo Prensa de D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5" name="Picture 2" descr="C:\Users\mpatino\Desktop\servidores públicos\300413a1cf03884m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191776">
            <a:off x="513069" y="1708570"/>
            <a:ext cx="3944416" cy="2614585"/>
          </a:xfrm>
          <a:prstGeom prst="rect">
            <a:avLst/>
          </a:prstGeom>
          <a:noFill/>
        </p:spPr>
      </p:pic>
      <p:pic>
        <p:nvPicPr>
          <p:cNvPr id="6" name="Picture 2" descr="C:\Users\mpatino\Desktop\servidores públicos\images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984" y="1700808"/>
            <a:ext cx="4484048" cy="2543334"/>
          </a:xfrm>
          <a:prstGeom prst="rect">
            <a:avLst/>
          </a:prstGeom>
          <a:noFill/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6155008"/>
            <a:ext cx="3048939" cy="727783"/>
          </a:xfrm>
          <a:prstGeom prst="rect">
            <a:avLst/>
          </a:prstGeom>
        </p:spPr>
      </p:pic>
      <p:sp>
        <p:nvSpPr>
          <p:cNvPr id="9" name="3 CuadroTexto"/>
          <p:cNvSpPr txBox="1">
            <a:spLocks noChangeArrowheads="1"/>
          </p:cNvSpPr>
          <p:nvPr/>
        </p:nvSpPr>
        <p:spPr bwMode="auto">
          <a:xfrm>
            <a:off x="358463" y="4510269"/>
            <a:ext cx="8139042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AR" sz="2400" b="1" dirty="0" smtClean="0">
                <a:solidFill>
                  <a:srgbClr val="FFFF00"/>
                </a:solidFill>
                <a:effectLst>
                  <a:glow rad="406400">
                    <a:schemeClr val="tx1"/>
                  </a:glow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El </a:t>
            </a:r>
            <a:r>
              <a:rPr lang="es-AR" sz="2400" b="1" dirty="0">
                <a:solidFill>
                  <a:srgbClr val="FFFF00"/>
                </a:solidFill>
                <a:effectLst>
                  <a:glow rad="406400">
                    <a:schemeClr val="tx1"/>
                  </a:glow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Presidente Municipal saliente debe convocar a los integrantes electos del ayuntamiento, </a:t>
            </a:r>
            <a:r>
              <a:rPr lang="es-AR" sz="2400" b="1" dirty="0" smtClean="0">
                <a:solidFill>
                  <a:srgbClr val="FFFF00"/>
                </a:solidFill>
                <a:effectLst>
                  <a:glow rad="406400">
                    <a:schemeClr val="tx1"/>
                  </a:glow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el </a:t>
            </a:r>
            <a:r>
              <a:rPr lang="es-AR" sz="2400" b="1" dirty="0">
                <a:solidFill>
                  <a:srgbClr val="FFFF00"/>
                </a:solidFill>
                <a:effectLst>
                  <a:glow rad="406400">
                    <a:schemeClr val="tx1"/>
                  </a:glow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día 30 de septiembre del año de la elección </a:t>
            </a:r>
            <a:r>
              <a:rPr lang="es-AR" sz="2400" b="1" dirty="0" smtClean="0">
                <a:solidFill>
                  <a:srgbClr val="FFFF00"/>
                </a:solidFill>
                <a:effectLst>
                  <a:glow rad="406400">
                    <a:schemeClr val="tx1"/>
                  </a:glow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y </a:t>
            </a:r>
            <a:r>
              <a:rPr lang="es-AR" sz="2400" b="1" dirty="0">
                <a:solidFill>
                  <a:srgbClr val="FFFF00"/>
                </a:solidFill>
                <a:effectLst>
                  <a:glow rad="406400">
                    <a:schemeClr val="tx1"/>
                  </a:glow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les debe tomar protesta de ley. </a:t>
            </a:r>
            <a:endParaRPr lang="es-AR" sz="2400" b="1" dirty="0" smtClean="0">
              <a:solidFill>
                <a:srgbClr val="FFFF00"/>
              </a:solidFill>
              <a:effectLst>
                <a:glow rad="406400">
                  <a:schemeClr val="tx1"/>
                </a:glow>
              </a:effectLst>
              <a:cs typeface="Arial" charset="0"/>
            </a:endParaRPr>
          </a:p>
        </p:txBody>
      </p:sp>
      <p:sp>
        <p:nvSpPr>
          <p:cNvPr id="10" name="3 CuadroTexto"/>
          <p:cNvSpPr txBox="1">
            <a:spLocks noChangeArrowheads="1"/>
          </p:cNvSpPr>
          <p:nvPr/>
        </p:nvSpPr>
        <p:spPr bwMode="auto">
          <a:xfrm>
            <a:off x="1833311" y="151851"/>
            <a:ext cx="4381945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ES" sz="3200" b="1" dirty="0" smtClean="0">
                <a:solidFill>
                  <a:srgbClr val="FFFF00"/>
                </a:solidFill>
                <a:effectLst>
                  <a:glow rad="406400">
                    <a:schemeClr val="tx1"/>
                  </a:glow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Funcionarios salientes</a:t>
            </a:r>
            <a:endParaRPr lang="es-AR" sz="3200" b="1" dirty="0" smtClean="0">
              <a:solidFill>
                <a:srgbClr val="FFFF00"/>
              </a:solidFill>
              <a:effectLst>
                <a:glow rad="406400">
                  <a:schemeClr val="tx1"/>
                </a:glow>
              </a:effectLst>
              <a:cs typeface="Arial" charset="0"/>
            </a:endParaRPr>
          </a:p>
        </p:txBody>
      </p:sp>
      <p:sp>
        <p:nvSpPr>
          <p:cNvPr id="11" name="3 CuadroTexto"/>
          <p:cNvSpPr txBox="1">
            <a:spLocks noChangeArrowheads="1"/>
          </p:cNvSpPr>
          <p:nvPr/>
        </p:nvSpPr>
        <p:spPr bwMode="auto">
          <a:xfrm>
            <a:off x="3635896" y="6007502"/>
            <a:ext cx="2928730" cy="338554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ES" sz="1600" b="1" dirty="0" smtClean="0">
                <a:solidFill>
                  <a:schemeClr val="bg1"/>
                </a:solidFill>
                <a:effectLst>
                  <a:glow rad="355600">
                    <a:schemeClr val="tx1"/>
                  </a:glow>
                </a:effectLst>
                <a:cs typeface="Arial" charset="0"/>
              </a:rPr>
              <a:t>(LGAPMEJ art. 14)</a:t>
            </a:r>
            <a:endParaRPr lang="es-MX" sz="2400" b="1" dirty="0">
              <a:solidFill>
                <a:schemeClr val="bg1"/>
              </a:solidFill>
              <a:effectLst>
                <a:glow rad="355600">
                  <a:schemeClr val="tx1"/>
                </a:glo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99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Que hay detrás de la duda | Tabernaculo Prensa de D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5" name="Picture 2" descr="C:\Users\mpatino\Desktop\servidores públicos\300413a1cf03884m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191776">
            <a:off x="513069" y="1708570"/>
            <a:ext cx="3944416" cy="2614585"/>
          </a:xfrm>
          <a:prstGeom prst="rect">
            <a:avLst/>
          </a:prstGeom>
          <a:noFill/>
        </p:spPr>
      </p:pic>
      <p:pic>
        <p:nvPicPr>
          <p:cNvPr id="6" name="Picture 2" descr="C:\Users\mpatino\Desktop\servidores públicos\images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984" y="1700808"/>
            <a:ext cx="4484048" cy="2543334"/>
          </a:xfrm>
          <a:prstGeom prst="rect">
            <a:avLst/>
          </a:prstGeom>
          <a:noFill/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6155008"/>
            <a:ext cx="3048939" cy="727783"/>
          </a:xfrm>
          <a:prstGeom prst="rect">
            <a:avLst/>
          </a:prstGeom>
        </p:spPr>
      </p:pic>
      <p:sp>
        <p:nvSpPr>
          <p:cNvPr id="10" name="3 CuadroTexto"/>
          <p:cNvSpPr txBox="1">
            <a:spLocks noChangeArrowheads="1"/>
          </p:cNvSpPr>
          <p:nvPr/>
        </p:nvSpPr>
        <p:spPr bwMode="auto">
          <a:xfrm>
            <a:off x="1833311" y="151851"/>
            <a:ext cx="4381945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ES" sz="3200" b="1" dirty="0" smtClean="0">
                <a:solidFill>
                  <a:srgbClr val="FFFF00"/>
                </a:solidFill>
                <a:effectLst>
                  <a:glow rad="406400">
                    <a:schemeClr val="tx1"/>
                  </a:glow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Funcionarios salientes</a:t>
            </a:r>
            <a:endParaRPr lang="es-AR" sz="3200" b="1" dirty="0" smtClean="0">
              <a:solidFill>
                <a:srgbClr val="FFFF00"/>
              </a:solidFill>
              <a:effectLst>
                <a:glow rad="406400">
                  <a:schemeClr val="tx1"/>
                </a:glow>
              </a:effectLst>
              <a:cs typeface="Arial" charset="0"/>
            </a:endParaRPr>
          </a:p>
        </p:txBody>
      </p:sp>
      <p:sp>
        <p:nvSpPr>
          <p:cNvPr id="11" name="3 CuadroTexto"/>
          <p:cNvSpPr txBox="1">
            <a:spLocks noChangeArrowheads="1"/>
          </p:cNvSpPr>
          <p:nvPr/>
        </p:nvSpPr>
        <p:spPr bwMode="auto">
          <a:xfrm>
            <a:off x="223460" y="4597137"/>
            <a:ext cx="8525004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ES" sz="2400" b="1" dirty="0">
                <a:solidFill>
                  <a:srgbClr val="FFFF00"/>
                </a:solidFill>
                <a:effectLst>
                  <a:glow rad="406400">
                    <a:schemeClr val="tx1"/>
                  </a:glow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El Ayuntamiento </a:t>
            </a:r>
            <a:r>
              <a:rPr lang="es-ES" sz="2400" b="1" dirty="0" smtClean="0">
                <a:solidFill>
                  <a:srgbClr val="FFFF00"/>
                </a:solidFill>
                <a:effectLst>
                  <a:glow rad="406400">
                    <a:schemeClr val="tx1"/>
                  </a:glow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saliente, mediante </a:t>
            </a:r>
            <a:r>
              <a:rPr lang="es-ES" sz="2400" b="1" dirty="0">
                <a:solidFill>
                  <a:srgbClr val="FFFF00"/>
                </a:solidFill>
                <a:effectLst>
                  <a:glow rad="406400">
                    <a:schemeClr val="tx1"/>
                  </a:glow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comisiones formadas para tal </a:t>
            </a:r>
            <a:r>
              <a:rPr lang="es-ES" sz="2400" b="1" dirty="0" smtClean="0">
                <a:solidFill>
                  <a:srgbClr val="FFFF00"/>
                </a:solidFill>
                <a:effectLst>
                  <a:glow rad="406400">
                    <a:schemeClr val="tx1"/>
                  </a:glow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efecto, entrega </a:t>
            </a:r>
            <a:r>
              <a:rPr lang="es-ES" sz="2400" b="1" dirty="0">
                <a:solidFill>
                  <a:srgbClr val="FFFF00"/>
                </a:solidFill>
                <a:effectLst>
                  <a:glow rad="406400">
                    <a:schemeClr val="tx1"/>
                  </a:glow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al nuevo, </a:t>
            </a:r>
            <a:r>
              <a:rPr lang="es-ES" sz="2400" b="1" dirty="0" smtClean="0">
                <a:solidFill>
                  <a:srgbClr val="FFFF00"/>
                </a:solidFill>
                <a:effectLst>
                  <a:glow rad="406400">
                    <a:schemeClr val="tx1"/>
                  </a:glow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el </a:t>
            </a:r>
            <a:r>
              <a:rPr lang="es-ES" sz="2400" b="1" dirty="0">
                <a:solidFill>
                  <a:srgbClr val="FFFF00"/>
                </a:solidFill>
                <a:effectLst>
                  <a:glow rad="406400">
                    <a:schemeClr val="tx1"/>
                  </a:glow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patrimonio</a:t>
            </a:r>
            <a:r>
              <a:rPr lang="es-ES" sz="2400" b="1" dirty="0">
                <a:solidFill>
                  <a:srgbClr val="FFFF00"/>
                </a:solidFill>
                <a:effectLst>
                  <a:glow rad="406400">
                    <a:schemeClr val="tx1"/>
                  </a:glow>
                </a:effectLst>
                <a:cs typeface="Arial" charset="0"/>
              </a:rPr>
              <a:t> </a:t>
            </a:r>
            <a:r>
              <a:rPr lang="es-ES" sz="2400" b="1" dirty="0" smtClean="0">
                <a:solidFill>
                  <a:srgbClr val="FFFF00"/>
                </a:solidFill>
                <a:effectLst>
                  <a:glow rad="406400">
                    <a:schemeClr val="tx1"/>
                  </a:glow>
                </a:effectLst>
                <a:cs typeface="Arial" charset="0"/>
              </a:rPr>
              <a:t>municipal, al </a:t>
            </a:r>
            <a:r>
              <a:rPr lang="es-ES" sz="2400" b="1" dirty="0">
                <a:solidFill>
                  <a:srgbClr val="FFFF00"/>
                </a:solidFill>
                <a:effectLst>
                  <a:glow rad="406400">
                    <a:schemeClr val="tx1"/>
                  </a:glow>
                </a:effectLst>
                <a:cs typeface="Arial" charset="0"/>
              </a:rPr>
              <a:t>día siguiente de </a:t>
            </a:r>
            <a:r>
              <a:rPr lang="es-ES" sz="2400" b="1" dirty="0" smtClean="0">
                <a:solidFill>
                  <a:srgbClr val="FFFF00"/>
                </a:solidFill>
                <a:effectLst>
                  <a:glow rad="406400">
                    <a:schemeClr val="tx1"/>
                  </a:glow>
                </a:effectLst>
                <a:cs typeface="Arial" charset="0"/>
              </a:rPr>
              <a:t>su instalación. </a:t>
            </a:r>
            <a:endParaRPr lang="es-AR" sz="2400" b="1" dirty="0" smtClean="0">
              <a:solidFill>
                <a:srgbClr val="FFFF00"/>
              </a:solidFill>
              <a:effectLst>
                <a:glow rad="406400">
                  <a:schemeClr val="tx1"/>
                </a:glow>
              </a:effectLst>
              <a:cs typeface="Arial" charset="0"/>
            </a:endParaRPr>
          </a:p>
        </p:txBody>
      </p:sp>
      <p:sp>
        <p:nvSpPr>
          <p:cNvPr id="12" name="3 CuadroTexto"/>
          <p:cNvSpPr txBox="1">
            <a:spLocks noChangeArrowheads="1"/>
          </p:cNvSpPr>
          <p:nvPr/>
        </p:nvSpPr>
        <p:spPr bwMode="auto">
          <a:xfrm>
            <a:off x="6156176" y="5637683"/>
            <a:ext cx="2928730" cy="338554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ES" sz="1600" b="1" dirty="0" smtClean="0">
                <a:solidFill>
                  <a:schemeClr val="bg1"/>
                </a:solidFill>
                <a:effectLst>
                  <a:glow rad="355600">
                    <a:schemeClr val="tx1"/>
                  </a:glow>
                </a:effectLst>
                <a:cs typeface="Arial" charset="0"/>
              </a:rPr>
              <a:t>(LGAPMEJ art. 16 y 17)</a:t>
            </a:r>
            <a:endParaRPr lang="es-MX" sz="2400" b="1" dirty="0">
              <a:solidFill>
                <a:schemeClr val="bg1"/>
              </a:solidFill>
              <a:effectLst>
                <a:glow rad="355600">
                  <a:schemeClr val="tx1"/>
                </a:glo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38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Que hay detrás de la duda | Tabernaculo Prensa de D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5" name="Picture 2" descr="C:\Users\mpatino\Desktop\servidores públicos\300413a1cf03884m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191776">
            <a:off x="513069" y="1708570"/>
            <a:ext cx="3944416" cy="2614585"/>
          </a:xfrm>
          <a:prstGeom prst="rect">
            <a:avLst/>
          </a:prstGeom>
          <a:noFill/>
        </p:spPr>
      </p:pic>
      <p:pic>
        <p:nvPicPr>
          <p:cNvPr id="6" name="Picture 2" descr="C:\Users\mpatino\Desktop\servidores públicos\images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984" y="1700808"/>
            <a:ext cx="4484048" cy="2543334"/>
          </a:xfrm>
          <a:prstGeom prst="rect">
            <a:avLst/>
          </a:prstGeom>
          <a:noFill/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6155008"/>
            <a:ext cx="3048939" cy="727783"/>
          </a:xfrm>
          <a:prstGeom prst="rect">
            <a:avLst/>
          </a:prstGeom>
        </p:spPr>
      </p:pic>
      <p:sp>
        <p:nvSpPr>
          <p:cNvPr id="10" name="3 CuadroTexto"/>
          <p:cNvSpPr txBox="1">
            <a:spLocks noChangeArrowheads="1"/>
          </p:cNvSpPr>
          <p:nvPr/>
        </p:nvSpPr>
        <p:spPr bwMode="auto">
          <a:xfrm>
            <a:off x="1833311" y="151851"/>
            <a:ext cx="4381945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ES" sz="3200" b="1" dirty="0" smtClean="0">
                <a:solidFill>
                  <a:srgbClr val="FFFF00"/>
                </a:solidFill>
                <a:effectLst>
                  <a:glow rad="406400">
                    <a:schemeClr val="tx1"/>
                  </a:glow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Funcionarios salientes</a:t>
            </a:r>
            <a:endParaRPr lang="es-AR" sz="3200" b="1" dirty="0" smtClean="0">
              <a:solidFill>
                <a:srgbClr val="FFFF00"/>
              </a:solidFill>
              <a:effectLst>
                <a:glow rad="406400">
                  <a:schemeClr val="tx1"/>
                </a:glow>
              </a:effectLst>
              <a:cs typeface="Arial" charset="0"/>
            </a:endParaRPr>
          </a:p>
        </p:txBody>
      </p:sp>
      <p:sp>
        <p:nvSpPr>
          <p:cNvPr id="11" name="8 CuadroTexto"/>
          <p:cNvSpPr txBox="1">
            <a:spLocks noChangeArrowheads="1"/>
          </p:cNvSpPr>
          <p:nvPr/>
        </p:nvSpPr>
        <p:spPr bwMode="auto">
          <a:xfrm>
            <a:off x="440186" y="3911186"/>
            <a:ext cx="8308278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AR" sz="2400" b="1" dirty="0">
                <a:solidFill>
                  <a:srgbClr val="FFFF00"/>
                </a:solidFill>
                <a:effectLst>
                  <a:glow rad="406400">
                    <a:schemeClr val="tx1"/>
                  </a:glow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Cada responsable de las dependencias municipales debe proporcionar </a:t>
            </a:r>
            <a:r>
              <a:rPr lang="es-AR" sz="2400" b="1" dirty="0" smtClean="0">
                <a:solidFill>
                  <a:srgbClr val="FFFF00"/>
                </a:solidFill>
                <a:effectLst>
                  <a:glow rad="406400">
                    <a:schemeClr val="tx1"/>
                  </a:glow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al nuevo titular el patrimonio a </a:t>
            </a:r>
            <a:r>
              <a:rPr lang="es-AR" sz="2400" b="1" dirty="0">
                <a:solidFill>
                  <a:srgbClr val="FFFF00"/>
                </a:solidFill>
                <a:effectLst>
                  <a:glow rad="406400">
                    <a:schemeClr val="tx1"/>
                  </a:glow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su resguardo e</a:t>
            </a:r>
            <a:r>
              <a:rPr lang="es-AR" sz="2400" b="1" dirty="0" smtClean="0">
                <a:solidFill>
                  <a:srgbClr val="FFFF00"/>
                </a:solidFill>
                <a:effectLst>
                  <a:glow rad="406400">
                    <a:schemeClr val="tx1"/>
                  </a:glow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n </a:t>
            </a:r>
            <a:r>
              <a:rPr lang="es-AR" sz="2400" b="1" dirty="0">
                <a:solidFill>
                  <a:srgbClr val="FFFF00"/>
                </a:solidFill>
                <a:effectLst>
                  <a:glow rad="406400">
                    <a:schemeClr val="tx1"/>
                  </a:glow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el mismo </a:t>
            </a:r>
            <a:r>
              <a:rPr lang="es-AR" sz="2400" b="1" dirty="0" smtClean="0">
                <a:solidFill>
                  <a:srgbClr val="FFFF00"/>
                </a:solidFill>
                <a:effectLst>
                  <a:glow rad="406400">
                    <a:schemeClr val="tx1"/>
                  </a:glow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plazo. </a:t>
            </a:r>
            <a:r>
              <a:rPr lang="es-AR" sz="2400" b="1" dirty="0">
                <a:solidFill>
                  <a:srgbClr val="FFFF00"/>
                </a:solidFill>
                <a:effectLst>
                  <a:glow rad="406400">
                    <a:schemeClr val="tx1"/>
                  </a:glow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En caso de que amerite más tiempo, se debe emplear el estrictamente necesario. </a:t>
            </a: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es-AR" sz="2400" b="1" dirty="0">
              <a:solidFill>
                <a:srgbClr val="FFFF00"/>
              </a:solidFill>
              <a:effectLst>
                <a:glow rad="406400">
                  <a:schemeClr val="tx1"/>
                </a:glow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12" name="3 CuadroTexto"/>
          <p:cNvSpPr txBox="1">
            <a:spLocks noChangeArrowheads="1"/>
          </p:cNvSpPr>
          <p:nvPr/>
        </p:nvSpPr>
        <p:spPr bwMode="auto">
          <a:xfrm>
            <a:off x="6216280" y="5664039"/>
            <a:ext cx="2928730" cy="338554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ES" sz="1600" b="1" dirty="0" smtClean="0">
                <a:solidFill>
                  <a:schemeClr val="bg1"/>
                </a:solidFill>
                <a:effectLst>
                  <a:glow rad="355600">
                    <a:schemeClr val="tx1"/>
                  </a:glow>
                </a:effectLst>
                <a:cs typeface="Arial" charset="0"/>
              </a:rPr>
              <a:t>(LGAPMEJ art. 16 y 17)</a:t>
            </a:r>
            <a:endParaRPr lang="es-MX" sz="2400" b="1" dirty="0">
              <a:solidFill>
                <a:schemeClr val="bg1"/>
              </a:solidFill>
              <a:effectLst>
                <a:glow rad="355600">
                  <a:schemeClr val="tx1"/>
                </a:glo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61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patino\Desktop\servidores públicos\justicia-ilustracion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10"/>
                    </a14:imgEffect>
                    <a14:imgEffect>
                      <a14:saturation sat="6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1720630"/>
            <a:ext cx="9144000" cy="5137370"/>
          </a:xfrm>
          <a:prstGeom prst="rect">
            <a:avLst/>
          </a:prstGeom>
          <a:noFill/>
          <a:effectLst>
            <a:glow rad="139700">
              <a:schemeClr val="accent1">
                <a:alpha val="0"/>
              </a:schemeClr>
            </a:glow>
            <a:reflection endPos="65000" dist="50800" dir="5400000" sy="-100000" algn="bl" rotWithShape="0"/>
          </a:effectLst>
        </p:spPr>
      </p:pic>
      <p:sp>
        <p:nvSpPr>
          <p:cNvPr id="4" name="3 CuadroTexto"/>
          <p:cNvSpPr txBox="1">
            <a:spLocks noChangeArrowheads="1"/>
          </p:cNvSpPr>
          <p:nvPr/>
        </p:nvSpPr>
        <p:spPr bwMode="auto">
          <a:xfrm>
            <a:off x="2411760" y="564475"/>
            <a:ext cx="4750174" cy="55399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685800"/>
            <a:r>
              <a:rPr lang="es-MX" altLang="es-MX" sz="3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431800">
                    <a:prstClr val="black">
                      <a:alpha val="40000"/>
                    </a:prstClr>
                  </a:glow>
                </a:effectLst>
              </a:rPr>
              <a:t>NORMATIVIDAD APLICABLE:</a:t>
            </a:r>
            <a:endParaRPr lang="es-AR" sz="2400" dirty="0">
              <a:solidFill>
                <a:schemeClr val="accent3">
                  <a:lumMod val="20000"/>
                  <a:lumOff val="80000"/>
                </a:schemeClr>
              </a:solidFill>
              <a:effectLst>
                <a:glow rad="431800">
                  <a:prstClr val="black">
                    <a:alpha val="40000"/>
                  </a:prstClr>
                </a:glow>
              </a:effectLst>
            </a:endParaRPr>
          </a:p>
        </p:txBody>
      </p:sp>
      <p:sp>
        <p:nvSpPr>
          <p:cNvPr id="5" name="3 CuadroTexto"/>
          <p:cNvSpPr txBox="1">
            <a:spLocks noChangeArrowheads="1"/>
          </p:cNvSpPr>
          <p:nvPr/>
        </p:nvSpPr>
        <p:spPr bwMode="auto">
          <a:xfrm>
            <a:off x="250343" y="2273378"/>
            <a:ext cx="9073008" cy="403187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MX" sz="3200" b="1" dirty="0" smtClean="0">
                <a:solidFill>
                  <a:schemeClr val="bg1"/>
                </a:solidFill>
                <a:effectLst>
                  <a:glow rad="431800">
                    <a:schemeClr val="tx1">
                      <a:alpha val="40000"/>
                    </a:schemeClr>
                  </a:glow>
                </a:effectLst>
              </a:rPr>
              <a:t>LE-REJM</a:t>
            </a:r>
            <a:r>
              <a:rPr lang="es-MX" sz="3200" b="1" dirty="0">
                <a:solidFill>
                  <a:schemeClr val="bg1"/>
                </a:solidFill>
                <a:effectLst>
                  <a:glow rad="431800">
                    <a:schemeClr val="tx1">
                      <a:alpha val="40000"/>
                    </a:schemeClr>
                  </a:glow>
                </a:effectLst>
              </a:rPr>
              <a:t>.-</a:t>
            </a:r>
            <a:r>
              <a:rPr lang="es-MX" sz="3200" dirty="0">
                <a:solidFill>
                  <a:schemeClr val="bg1"/>
                </a:solidFill>
                <a:effectLst>
                  <a:glow rad="4318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s-ES_tradnl" sz="3200" dirty="0" smtClean="0">
                <a:solidFill>
                  <a:schemeClr val="bg1"/>
                </a:solidFill>
                <a:effectLst>
                  <a:glow rad="431800">
                    <a:schemeClr val="tx1">
                      <a:alpha val="40000"/>
                    </a:schemeClr>
                  </a:glow>
                </a:effectLst>
              </a:rPr>
              <a:t>Ley de Entrega-recepción del Estado de Jalisco y </a:t>
            </a:r>
            <a:r>
              <a:rPr lang="es-ES_tradnl" sz="3200" dirty="0">
                <a:solidFill>
                  <a:schemeClr val="bg1"/>
                </a:solidFill>
                <a:effectLst>
                  <a:glow rad="431800">
                    <a:schemeClr val="tx1">
                      <a:alpha val="40000"/>
                    </a:schemeClr>
                  </a:glow>
                </a:effectLst>
              </a:rPr>
              <a:t>s</a:t>
            </a:r>
            <a:r>
              <a:rPr lang="es-ES_tradnl" sz="3200" dirty="0" smtClean="0">
                <a:solidFill>
                  <a:schemeClr val="bg1"/>
                </a:solidFill>
                <a:effectLst>
                  <a:glow rad="431800">
                    <a:schemeClr val="tx1">
                      <a:alpha val="40000"/>
                    </a:schemeClr>
                  </a:glow>
                </a:effectLst>
              </a:rPr>
              <a:t>us Municipios;</a:t>
            </a:r>
          </a:p>
          <a:p>
            <a:endParaRPr lang="es-ES_tradnl" sz="3200" dirty="0" smtClean="0">
              <a:solidFill>
                <a:schemeClr val="bg1"/>
              </a:solidFill>
              <a:effectLst>
                <a:glow rad="431800">
                  <a:schemeClr val="tx1">
                    <a:alpha val="40000"/>
                  </a:schemeClr>
                </a:glow>
              </a:effectLst>
            </a:endParaRPr>
          </a:p>
          <a:p>
            <a:r>
              <a:rPr lang="es-MX" sz="3200" b="1" dirty="0" smtClean="0">
                <a:solidFill>
                  <a:schemeClr val="bg1"/>
                </a:solidFill>
                <a:effectLst>
                  <a:glow rad="431800">
                    <a:schemeClr val="tx1">
                      <a:alpha val="40000"/>
                    </a:schemeClr>
                  </a:glow>
                </a:effectLst>
              </a:rPr>
              <a:t>LRPAEJ</a:t>
            </a:r>
            <a:r>
              <a:rPr lang="es-MX" sz="3200" b="1" dirty="0">
                <a:solidFill>
                  <a:schemeClr val="bg1"/>
                </a:solidFill>
                <a:effectLst>
                  <a:glow rad="431800">
                    <a:schemeClr val="tx1">
                      <a:alpha val="40000"/>
                    </a:schemeClr>
                  </a:glow>
                </a:effectLst>
              </a:rPr>
              <a:t>.-</a:t>
            </a:r>
            <a:r>
              <a:rPr lang="es-MX" sz="3200" dirty="0">
                <a:solidFill>
                  <a:schemeClr val="bg1"/>
                </a:solidFill>
                <a:effectLst>
                  <a:glow rad="431800">
                    <a:schemeClr val="tx1">
                      <a:alpha val="40000"/>
                    </a:schemeClr>
                  </a:glow>
                </a:effectLst>
              </a:rPr>
              <a:t> Ley de Responsabilidades </a:t>
            </a:r>
            <a:r>
              <a:rPr lang="es-MX" sz="3200" dirty="0" smtClean="0">
                <a:solidFill>
                  <a:schemeClr val="bg1"/>
                </a:solidFill>
                <a:effectLst>
                  <a:glow rad="431800">
                    <a:schemeClr val="tx1">
                      <a:alpha val="40000"/>
                    </a:schemeClr>
                  </a:glow>
                </a:effectLst>
              </a:rPr>
              <a:t>Políticas y Administrativas </a:t>
            </a:r>
            <a:r>
              <a:rPr lang="es-MX" sz="3200" dirty="0">
                <a:solidFill>
                  <a:schemeClr val="bg1"/>
                </a:solidFill>
                <a:effectLst>
                  <a:glow rad="431800">
                    <a:schemeClr val="tx1">
                      <a:alpha val="40000"/>
                    </a:schemeClr>
                  </a:glow>
                </a:effectLst>
              </a:rPr>
              <a:t>del Estado de Jalisco</a:t>
            </a:r>
            <a:r>
              <a:rPr lang="es-MX" sz="3200" dirty="0" smtClean="0">
                <a:solidFill>
                  <a:schemeClr val="bg1"/>
                </a:solidFill>
                <a:effectLst>
                  <a:glow rad="431800">
                    <a:schemeClr val="tx1">
                      <a:alpha val="40000"/>
                    </a:schemeClr>
                  </a:glow>
                </a:effectLst>
              </a:rPr>
              <a:t>;</a:t>
            </a:r>
          </a:p>
          <a:p>
            <a:endParaRPr lang="es-MX" sz="3200" dirty="0">
              <a:solidFill>
                <a:schemeClr val="bg1"/>
              </a:solidFill>
              <a:effectLst>
                <a:glow rad="431800">
                  <a:schemeClr val="tx1">
                    <a:alpha val="40000"/>
                  </a:schemeClr>
                </a:glow>
              </a:effectLst>
            </a:endParaRPr>
          </a:p>
          <a:p>
            <a:r>
              <a:rPr lang="es-AR" sz="3200" b="1" dirty="0">
                <a:solidFill>
                  <a:schemeClr val="bg1"/>
                </a:solidFill>
                <a:effectLst>
                  <a:glow rad="431800">
                    <a:schemeClr val="tx1">
                      <a:alpha val="40000"/>
                    </a:schemeClr>
                  </a:glow>
                </a:effectLst>
              </a:rPr>
              <a:t>LGAPMEJ</a:t>
            </a:r>
            <a:r>
              <a:rPr lang="es-AR" sz="3200" dirty="0">
                <a:solidFill>
                  <a:schemeClr val="bg1"/>
                </a:solidFill>
                <a:effectLst>
                  <a:glow rad="431800">
                    <a:schemeClr val="tx1">
                      <a:alpha val="40000"/>
                    </a:schemeClr>
                  </a:glow>
                </a:effectLst>
              </a:rPr>
              <a:t>.- Ley del Gobierno y la Administración Pública Municipal del Estado de Jalisco.</a:t>
            </a:r>
          </a:p>
        </p:txBody>
      </p:sp>
    </p:spTree>
    <p:extLst>
      <p:ext uri="{BB962C8B-B14F-4D97-AF65-F5344CB8AC3E}">
        <p14:creationId xmlns:p14="http://schemas.microsoft.com/office/powerpoint/2010/main" val="65602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Que hay detrás de la duda | Tabernaculo Prensa de D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6155008"/>
            <a:ext cx="3048939" cy="727783"/>
          </a:xfrm>
          <a:prstGeom prst="rect">
            <a:avLst/>
          </a:prstGeom>
        </p:spPr>
      </p:pic>
      <p:pic>
        <p:nvPicPr>
          <p:cNvPr id="11" name="Picture 4" descr="http://thumbs.dreamstime.com/z/marca-de-cotejo-verde-en-la-lista-de-comprobaci%C3%B3n-25370924.jpg"/>
          <p:cNvPicPr>
            <a:picLocks noChangeAspect="1" noChangeArrowheads="1"/>
          </p:cNvPicPr>
          <p:nvPr/>
        </p:nvPicPr>
        <p:blipFill rotWithShape="1">
          <a:blip r:embed="rId3"/>
          <a:srcRect t="17688" b="8789"/>
          <a:stretch/>
        </p:blipFill>
        <p:spPr bwMode="auto">
          <a:xfrm>
            <a:off x="0" y="1412776"/>
            <a:ext cx="9144000" cy="3264188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1475656" y="213748"/>
            <a:ext cx="6642214" cy="954107"/>
          </a:xfrm>
          <a:prstGeom prst="rect">
            <a:avLst/>
          </a:prstGeom>
          <a:noFill/>
          <a:ln w="53975">
            <a:noFill/>
          </a:ln>
          <a:scene3d>
            <a:camera prst="orthographicFront">
              <a:rot lat="0" lon="21299999" rev="0"/>
            </a:camera>
            <a:lightRig rig="threePt" dir="t"/>
          </a:scene3d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2800" b="1" u="sng" dirty="0">
                <a:ln w="11430"/>
                <a:solidFill>
                  <a:schemeClr val="bg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Entrega del Gobierno y la Administración Pública </a:t>
            </a:r>
            <a:endParaRPr lang="es-ES" b="1" u="sng" dirty="0">
              <a:ln w="11430"/>
              <a:solidFill>
                <a:schemeClr val="bg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5 Rectángulo redondeado"/>
          <p:cNvSpPr/>
          <p:nvPr/>
        </p:nvSpPr>
        <p:spPr>
          <a:xfrm>
            <a:off x="197622" y="4042913"/>
            <a:ext cx="8748755" cy="2112095"/>
          </a:xfrm>
          <a:prstGeom prst="round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400" b="1" dirty="0" smtClean="0">
                <a:solidFill>
                  <a:srgbClr val="FFFF00"/>
                </a:solidFill>
              </a:rPr>
              <a:t>A más tardar el 31 </a:t>
            </a:r>
            <a:r>
              <a:rPr lang="es-MX" sz="2400" b="1" dirty="0">
                <a:solidFill>
                  <a:srgbClr val="FFFF00"/>
                </a:solidFill>
              </a:rPr>
              <a:t>de octubre del </a:t>
            </a:r>
            <a:r>
              <a:rPr lang="es-MX" sz="2400" b="1" dirty="0" smtClean="0">
                <a:solidFill>
                  <a:srgbClr val="FFFF00"/>
                </a:solidFill>
              </a:rPr>
              <a:t>año posterior al </a:t>
            </a:r>
            <a:r>
              <a:rPr lang="es-MX" sz="2400" b="1" dirty="0">
                <a:solidFill>
                  <a:srgbClr val="FFFF00"/>
                </a:solidFill>
              </a:rPr>
              <a:t>de la elección</a:t>
            </a:r>
            <a:r>
              <a:rPr lang="es-MX" sz="2400" b="1" dirty="0" smtClean="0">
                <a:solidFill>
                  <a:srgbClr val="FFFF00"/>
                </a:solidFill>
              </a:rPr>
              <a:t>, el Ayuntamiento entrante, a </a:t>
            </a:r>
            <a:r>
              <a:rPr lang="es-MX" sz="2400" b="1" dirty="0">
                <a:solidFill>
                  <a:srgbClr val="FFFF00"/>
                </a:solidFill>
              </a:rPr>
              <a:t>través de sus dependencias y </a:t>
            </a:r>
            <a:r>
              <a:rPr lang="es-MX" sz="2400" b="1" dirty="0" smtClean="0">
                <a:solidFill>
                  <a:srgbClr val="FFFF00"/>
                </a:solidFill>
              </a:rPr>
              <a:t>entidades, coteja el inventario del patrimonio municipal, con el de la administración anterior</a:t>
            </a:r>
            <a:r>
              <a:rPr lang="es-MX" sz="2400" b="1" dirty="0" smtClean="0">
                <a:solidFill>
                  <a:prstClr val="white"/>
                </a:solidFill>
              </a:rPr>
              <a:t>. </a:t>
            </a:r>
          </a:p>
          <a:p>
            <a:pPr algn="r"/>
            <a:r>
              <a:rPr lang="es-MX" sz="1200" b="1" dirty="0" smtClean="0">
                <a:solidFill>
                  <a:prstClr val="white"/>
                </a:solidFill>
              </a:rPr>
              <a:t>(art</a:t>
            </a:r>
            <a:r>
              <a:rPr lang="es-MX" sz="1200" b="1" dirty="0">
                <a:solidFill>
                  <a:prstClr val="white"/>
                </a:solidFill>
              </a:rPr>
              <a:t>. 17 LGAPMEJ).</a:t>
            </a:r>
          </a:p>
        </p:txBody>
      </p:sp>
    </p:spTree>
    <p:extLst>
      <p:ext uri="{BB962C8B-B14F-4D97-AF65-F5344CB8AC3E}">
        <p14:creationId xmlns:p14="http://schemas.microsoft.com/office/powerpoint/2010/main" val="218256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405426"/>
            <a:ext cx="9144000" cy="54525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AutoShape 4" descr="Que hay detrás de la duda | Tabernaculo Prensa de D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5" name="Picture 2" descr="C:\Users\mpatiño\Desktop\Nueva carpeta\entrega-llaves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9875" y="1536284"/>
            <a:ext cx="6804248" cy="4661041"/>
          </a:xfrm>
          <a:prstGeom prst="rect">
            <a:avLst/>
          </a:prstGeom>
          <a:noFill/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303022" y="6320297"/>
            <a:ext cx="8537955" cy="433643"/>
          </a:xfrm>
          <a:prstGeom prst="rect">
            <a:avLst/>
          </a:prstGeom>
          <a:solidFill>
            <a:schemeClr val="tx2">
              <a:alpha val="60000"/>
            </a:schemeClr>
          </a:solidFill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s-MX" sz="4400" b="1" dirty="0">
                <a:solidFill>
                  <a:schemeClr val="bg1"/>
                </a:solidFill>
              </a:rPr>
              <a:t>LEY DE RESPONSABILIDADES  POLÍTICAS Y ADMINISTRATIVAS DEL ESTADO DE JALISCO</a:t>
            </a:r>
            <a:endParaRPr lang="es-AR" sz="4400" b="1" dirty="0">
              <a:solidFill>
                <a:schemeClr val="bg1"/>
              </a:solidFill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2555775" y="686855"/>
            <a:ext cx="4032448" cy="435428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s-MX" sz="44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ENTREGA-RECEPCIÓN</a:t>
            </a:r>
            <a:endParaRPr lang="es-AR" sz="44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5679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Que hay detrás de la duda | Tabernaculo Prensa de D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5" name="Picture 2" descr="C:\Users\mpatino\Desktop\servidores públicos\Cabildo 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265" y="4230461"/>
            <a:ext cx="3976273" cy="2432144"/>
          </a:xfrm>
          <a:prstGeom prst="rect">
            <a:avLst/>
          </a:prstGeom>
          <a:noFill/>
        </p:spPr>
      </p:pic>
      <p:pic>
        <p:nvPicPr>
          <p:cNvPr id="6" name="Picture 2" descr="C:\Users\mpatino\Desktop\servidores públicos\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43933">
            <a:off x="4543849" y="1750507"/>
            <a:ext cx="4302309" cy="2377852"/>
          </a:xfrm>
          <a:prstGeom prst="rect">
            <a:avLst/>
          </a:prstGeom>
          <a:noFill/>
        </p:spPr>
      </p:pic>
      <p:sp>
        <p:nvSpPr>
          <p:cNvPr id="8" name="3 CuadroTexto"/>
          <p:cNvSpPr txBox="1">
            <a:spLocks noChangeArrowheads="1"/>
          </p:cNvSpPr>
          <p:nvPr/>
        </p:nvSpPr>
        <p:spPr bwMode="auto">
          <a:xfrm>
            <a:off x="76326" y="1355398"/>
            <a:ext cx="4424468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ES" sz="2400" dirty="0" smtClean="0">
                <a:solidFill>
                  <a:srgbClr val="FFFF00"/>
                </a:solidFill>
                <a:effectLst>
                  <a:glow rad="406400">
                    <a:schemeClr val="tx1"/>
                  </a:glow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Responsabilidad de servidores públicos salientes en el procedimiento de  entrega – recepción.</a:t>
            </a:r>
            <a:endParaRPr lang="es-AR" sz="2400" dirty="0" smtClean="0">
              <a:solidFill>
                <a:srgbClr val="FFFF00"/>
              </a:solidFill>
              <a:effectLst>
                <a:glow rad="406400">
                  <a:schemeClr val="tx1"/>
                </a:glow>
              </a:effectLst>
              <a:cs typeface="Arial" charset="0"/>
            </a:endParaRPr>
          </a:p>
        </p:txBody>
      </p:sp>
      <p:sp>
        <p:nvSpPr>
          <p:cNvPr id="9" name="9 CuadroTexto"/>
          <p:cNvSpPr txBox="1">
            <a:spLocks noChangeArrowheads="1"/>
          </p:cNvSpPr>
          <p:nvPr/>
        </p:nvSpPr>
        <p:spPr bwMode="auto">
          <a:xfrm>
            <a:off x="1310155" y="3233636"/>
            <a:ext cx="7088764" cy="30469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s-AR" sz="2400" dirty="0" smtClean="0">
                <a:solidFill>
                  <a:schemeClr val="bg1"/>
                </a:solidFill>
                <a:effectLst>
                  <a:glow rad="406400">
                    <a:schemeClr val="tx1"/>
                  </a:glow>
                </a:effectLst>
                <a:cs typeface="Arial" charset="0"/>
              </a:rPr>
              <a:t>Entregar </a:t>
            </a:r>
            <a:r>
              <a:rPr lang="es-AR" sz="2400" dirty="0">
                <a:solidFill>
                  <a:schemeClr val="bg1"/>
                </a:solidFill>
                <a:effectLst>
                  <a:glow rad="406400">
                    <a:schemeClr val="tx1"/>
                  </a:glow>
                </a:effectLst>
                <a:cs typeface="Arial" charset="0"/>
              </a:rPr>
              <a:t>formalmente a quien le sustituya en el cargo</a:t>
            </a:r>
            <a:r>
              <a:rPr lang="es-AR" sz="2400" dirty="0" smtClean="0">
                <a:solidFill>
                  <a:schemeClr val="bg1"/>
                </a:solidFill>
                <a:effectLst>
                  <a:glow rad="406400">
                    <a:schemeClr val="tx1"/>
                  </a:glow>
                </a:effectLst>
                <a:cs typeface="Arial" charset="0"/>
              </a:rPr>
              <a:t>, </a:t>
            </a:r>
            <a:r>
              <a:rPr lang="es-AR" sz="2400" dirty="0">
                <a:solidFill>
                  <a:schemeClr val="bg1"/>
                </a:solidFill>
                <a:effectLst>
                  <a:glow rad="406400">
                    <a:schemeClr val="tx1"/>
                  </a:glow>
                </a:effectLst>
                <a:cs typeface="Arial" charset="0"/>
              </a:rPr>
              <a:t>los recursos </a:t>
            </a:r>
            <a:r>
              <a:rPr lang="es-AR" sz="2400" dirty="0" smtClean="0">
                <a:solidFill>
                  <a:schemeClr val="bg1"/>
                </a:solidFill>
                <a:effectLst>
                  <a:glow rad="406400">
                    <a:schemeClr val="tx1"/>
                  </a:glow>
                </a:effectLst>
                <a:cs typeface="Arial" charset="0"/>
              </a:rPr>
              <a:t>patrimoniales que </a:t>
            </a:r>
            <a:r>
              <a:rPr lang="es-AR" sz="2400" dirty="0">
                <a:solidFill>
                  <a:schemeClr val="bg1"/>
                </a:solidFill>
                <a:effectLst>
                  <a:glow rad="406400">
                    <a:schemeClr val="tx1"/>
                  </a:glow>
                </a:effectLst>
                <a:cs typeface="Arial" charset="0"/>
              </a:rPr>
              <a:t>haya tenido a su disposición, así como los documentos y una relación de los asuntos </a:t>
            </a:r>
            <a:r>
              <a:rPr lang="es-AR" sz="2400" dirty="0" smtClean="0">
                <a:solidFill>
                  <a:schemeClr val="bg1"/>
                </a:solidFill>
                <a:effectLst>
                  <a:glow rad="406400">
                    <a:schemeClr val="tx1"/>
                  </a:glow>
                </a:effectLst>
                <a:cs typeface="Arial" charset="0"/>
              </a:rPr>
              <a:t>vinculados </a:t>
            </a:r>
            <a:r>
              <a:rPr lang="es-AR" sz="2400" dirty="0">
                <a:solidFill>
                  <a:schemeClr val="bg1"/>
                </a:solidFill>
                <a:effectLst>
                  <a:glow rad="406400">
                    <a:schemeClr val="tx1"/>
                  </a:glow>
                </a:effectLst>
                <a:cs typeface="Arial" charset="0"/>
              </a:rPr>
              <a:t>con sus funciones. </a:t>
            </a:r>
            <a:endParaRPr lang="es-AR" sz="2400" dirty="0" smtClean="0">
              <a:solidFill>
                <a:schemeClr val="bg1"/>
              </a:solidFill>
              <a:effectLst>
                <a:glow rad="406400">
                  <a:schemeClr val="tx1"/>
                </a:glow>
              </a:effectLst>
              <a:cs typeface="Arial" charset="0"/>
            </a:endParaRP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s-AR" sz="2400" dirty="0">
              <a:solidFill>
                <a:schemeClr val="bg1"/>
              </a:solidFill>
              <a:effectLst>
                <a:glow rad="406400">
                  <a:schemeClr val="tx1"/>
                </a:glow>
              </a:effectLst>
              <a:cs typeface="Arial" charset="0"/>
            </a:endParaRP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s-AR" sz="2400" dirty="0" smtClean="0">
                <a:solidFill>
                  <a:schemeClr val="bg1"/>
                </a:solidFill>
                <a:effectLst>
                  <a:glow rad="406400">
                    <a:schemeClr val="tx1"/>
                  </a:glow>
                </a:effectLst>
                <a:cs typeface="Arial" charset="0"/>
              </a:rPr>
              <a:t>A </a:t>
            </a:r>
            <a:r>
              <a:rPr lang="es-AR" sz="2400" dirty="0">
                <a:solidFill>
                  <a:schemeClr val="bg1"/>
                </a:solidFill>
                <a:effectLst>
                  <a:glow rad="406400">
                    <a:schemeClr val="tx1"/>
                  </a:glow>
                </a:effectLst>
                <a:cs typeface="Arial" charset="0"/>
              </a:rPr>
              <a:t>más tardar a los cinco días hábiles contados a partir </a:t>
            </a:r>
            <a:r>
              <a:rPr lang="es-AR" sz="2400" dirty="0" smtClean="0">
                <a:solidFill>
                  <a:schemeClr val="bg1"/>
                </a:solidFill>
                <a:effectLst>
                  <a:glow rad="406400">
                    <a:schemeClr val="tx1"/>
                  </a:glow>
                </a:effectLst>
                <a:cs typeface="Arial" charset="0"/>
              </a:rPr>
              <a:t>del relevo del cargo</a:t>
            </a:r>
            <a:endParaRPr lang="es-AR" sz="2400" dirty="0">
              <a:solidFill>
                <a:schemeClr val="bg1"/>
              </a:solidFill>
              <a:effectLst>
                <a:glow rad="406400">
                  <a:schemeClr val="tx1"/>
                </a:glow>
              </a:effectLst>
              <a:cs typeface="Arial" charset="0"/>
            </a:endParaRPr>
          </a:p>
        </p:txBody>
      </p:sp>
      <p:sp>
        <p:nvSpPr>
          <p:cNvPr id="10" name="3 CuadroTexto"/>
          <p:cNvSpPr txBox="1">
            <a:spLocks noChangeArrowheads="1"/>
          </p:cNvSpPr>
          <p:nvPr/>
        </p:nvSpPr>
        <p:spPr bwMode="auto">
          <a:xfrm>
            <a:off x="5076056" y="6346128"/>
            <a:ext cx="4797889" cy="307777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ES" sz="1400" dirty="0" smtClean="0">
                <a:solidFill>
                  <a:srgbClr val="FFFF00"/>
                </a:solidFill>
                <a:effectLst>
                  <a:glow rad="355600">
                    <a:schemeClr val="tx1"/>
                  </a:glow>
                </a:effectLst>
                <a:cs typeface="Arial" charset="0"/>
              </a:rPr>
              <a:t>(  LRPAEJ art. 48, apartado 1, frac. X  )</a:t>
            </a:r>
            <a:endParaRPr lang="es-MX" sz="2000" dirty="0">
              <a:solidFill>
                <a:srgbClr val="FFFF00"/>
              </a:solidFill>
              <a:effectLst>
                <a:glow rad="355600">
                  <a:schemeClr val="tx1"/>
                </a:glo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86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Que hay detrás de la duda | Tabernaculo Prensa de D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5" name="Picture 2" descr="C:\Users\mpatino\Desktop\servidores públicos\Cabildo 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265" y="4230461"/>
            <a:ext cx="3976273" cy="2432144"/>
          </a:xfrm>
          <a:prstGeom prst="rect">
            <a:avLst/>
          </a:prstGeom>
          <a:noFill/>
        </p:spPr>
      </p:pic>
      <p:pic>
        <p:nvPicPr>
          <p:cNvPr id="6" name="Picture 2" descr="C:\Users\mpatino\Desktop\servidores públicos\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43933">
            <a:off x="4543849" y="1750507"/>
            <a:ext cx="4302309" cy="2377852"/>
          </a:xfrm>
          <a:prstGeom prst="rect">
            <a:avLst/>
          </a:prstGeom>
          <a:noFill/>
        </p:spPr>
      </p:pic>
      <p:sp>
        <p:nvSpPr>
          <p:cNvPr id="10" name="3 CuadroTexto"/>
          <p:cNvSpPr txBox="1">
            <a:spLocks noChangeArrowheads="1"/>
          </p:cNvSpPr>
          <p:nvPr/>
        </p:nvSpPr>
        <p:spPr bwMode="auto">
          <a:xfrm>
            <a:off x="5076056" y="6346128"/>
            <a:ext cx="4797889" cy="307777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ES" sz="1400" dirty="0" smtClean="0">
                <a:solidFill>
                  <a:srgbClr val="FFFF00"/>
                </a:solidFill>
                <a:effectLst>
                  <a:glow rad="355600">
                    <a:schemeClr val="tx1"/>
                  </a:glow>
                </a:effectLst>
                <a:cs typeface="Arial" charset="0"/>
              </a:rPr>
              <a:t>(  LRPAEJ art. 48, apartado 1, frac. XI  )</a:t>
            </a:r>
            <a:endParaRPr lang="es-MX" sz="2000" dirty="0">
              <a:solidFill>
                <a:srgbClr val="FFFF00"/>
              </a:solidFill>
              <a:effectLst>
                <a:glow rad="355600">
                  <a:schemeClr val="tx1"/>
                </a:glow>
              </a:effectLst>
              <a:cs typeface="Arial" charset="0"/>
            </a:endParaRPr>
          </a:p>
        </p:txBody>
      </p:sp>
      <p:sp>
        <p:nvSpPr>
          <p:cNvPr id="11" name="11 CuadroTexto"/>
          <p:cNvSpPr txBox="1">
            <a:spLocks noChangeArrowheads="1"/>
          </p:cNvSpPr>
          <p:nvPr/>
        </p:nvSpPr>
        <p:spPr bwMode="auto">
          <a:xfrm>
            <a:off x="1403648" y="2548862"/>
            <a:ext cx="7100566" cy="37856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s-AR" sz="2400" dirty="0" smtClean="0">
              <a:solidFill>
                <a:schemeClr val="bg2">
                  <a:lumMod val="50000"/>
                </a:schemeClr>
              </a:solidFill>
              <a:effectLst>
                <a:glow rad="406400">
                  <a:schemeClr val="tx1"/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cs typeface="Arial" charset="0"/>
            </a:endParaRP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s-AR" sz="2400" dirty="0" smtClean="0">
                <a:solidFill>
                  <a:schemeClr val="bg1"/>
                </a:solidFill>
                <a:effectLst>
                  <a:glow rad="406400">
                    <a:schemeClr val="tx1"/>
                  </a:glow>
                </a:effectLst>
                <a:cs typeface="Arial" charset="0"/>
              </a:rPr>
              <a:t>Recibir</a:t>
            </a:r>
            <a:r>
              <a:rPr lang="es-AR" sz="2400" dirty="0">
                <a:solidFill>
                  <a:schemeClr val="bg1"/>
                </a:solidFill>
                <a:effectLst>
                  <a:glow rad="406400">
                    <a:schemeClr val="tx1"/>
                  </a:glow>
                </a:effectLst>
                <a:cs typeface="Arial" charset="0"/>
              </a:rPr>
              <a:t>, al entrar en posesión del </a:t>
            </a:r>
            <a:r>
              <a:rPr lang="es-AR" sz="2400" dirty="0" smtClean="0">
                <a:solidFill>
                  <a:schemeClr val="bg1"/>
                </a:solidFill>
                <a:effectLst>
                  <a:glow rad="406400">
                    <a:schemeClr val="tx1"/>
                  </a:glow>
                </a:effectLst>
                <a:cs typeface="Arial" charset="0"/>
              </a:rPr>
              <a:t>cargo (recursos </a:t>
            </a:r>
            <a:r>
              <a:rPr lang="es-AR" sz="2400" dirty="0">
                <a:solidFill>
                  <a:schemeClr val="bg1"/>
                </a:solidFill>
                <a:effectLst>
                  <a:glow rad="406400">
                    <a:schemeClr val="tx1"/>
                  </a:glow>
                </a:effectLst>
                <a:cs typeface="Arial" charset="0"/>
              </a:rPr>
              <a:t>y </a:t>
            </a:r>
            <a:r>
              <a:rPr lang="es-AR" sz="2400" dirty="0" smtClean="0">
                <a:solidFill>
                  <a:schemeClr val="bg1"/>
                </a:solidFill>
                <a:effectLst>
                  <a:glow rad="406400">
                    <a:schemeClr val="tx1"/>
                  </a:glow>
                </a:effectLst>
                <a:cs typeface="Arial" charset="0"/>
              </a:rPr>
              <a:t>documentos)</a:t>
            </a: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s-AR" sz="2400" dirty="0" smtClean="0">
              <a:solidFill>
                <a:schemeClr val="bg1"/>
              </a:solidFill>
              <a:effectLst>
                <a:glow rad="406400">
                  <a:schemeClr val="tx1"/>
                </a:glow>
              </a:effectLst>
              <a:cs typeface="Arial" charset="0"/>
            </a:endParaRP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s-AR" sz="2400" dirty="0" smtClean="0">
                <a:solidFill>
                  <a:schemeClr val="bg1"/>
                </a:solidFill>
                <a:effectLst>
                  <a:glow rad="406400">
                    <a:schemeClr val="tx1"/>
                  </a:glow>
                </a:effectLst>
                <a:cs typeface="Arial" charset="0"/>
              </a:rPr>
              <a:t>Verificar </a:t>
            </a:r>
            <a:r>
              <a:rPr lang="es-AR" sz="2400" dirty="0">
                <a:solidFill>
                  <a:schemeClr val="bg1"/>
                </a:solidFill>
                <a:effectLst>
                  <a:glow rad="406400">
                    <a:schemeClr val="tx1"/>
                  </a:glow>
                </a:effectLst>
                <a:cs typeface="Arial" charset="0"/>
              </a:rPr>
              <a:t>que correspondan al contenido del acta </a:t>
            </a:r>
            <a:r>
              <a:rPr lang="es-AR" sz="2400" dirty="0" smtClean="0">
                <a:solidFill>
                  <a:schemeClr val="bg1"/>
                </a:solidFill>
                <a:effectLst>
                  <a:glow rad="406400">
                    <a:schemeClr val="tx1"/>
                  </a:glow>
                </a:effectLst>
                <a:cs typeface="Arial" charset="0"/>
              </a:rPr>
              <a:t>circunstanciada (verificar inventarios)</a:t>
            </a: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s-AR" sz="2400" dirty="0" smtClean="0">
              <a:solidFill>
                <a:schemeClr val="bg1"/>
              </a:solidFill>
              <a:effectLst>
                <a:glow rad="406400">
                  <a:schemeClr val="tx1"/>
                </a:glow>
              </a:effectLst>
              <a:cs typeface="Arial" charset="0"/>
            </a:endParaRP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s-AR" sz="2400" dirty="0" smtClean="0">
                <a:solidFill>
                  <a:schemeClr val="bg1"/>
                </a:solidFill>
                <a:effectLst>
                  <a:glow rad="406400">
                    <a:schemeClr val="tx1"/>
                  </a:glow>
                </a:effectLst>
                <a:cs typeface="Arial" charset="0"/>
              </a:rPr>
              <a:t>Solicitar aclaraciones </a:t>
            </a:r>
            <a:r>
              <a:rPr lang="es-AR" sz="2400" dirty="0">
                <a:solidFill>
                  <a:schemeClr val="bg1"/>
                </a:solidFill>
                <a:effectLst>
                  <a:glow rad="406400">
                    <a:schemeClr val="tx1"/>
                  </a:glow>
                </a:effectLst>
                <a:cs typeface="Arial" charset="0"/>
              </a:rPr>
              <a:t>pertinentes dentro del término de cinco días hábiles contados a partir del acto de entrega y </a:t>
            </a:r>
            <a:r>
              <a:rPr lang="es-AR" sz="2400" dirty="0" smtClean="0">
                <a:solidFill>
                  <a:schemeClr val="bg1"/>
                </a:solidFill>
                <a:effectLst>
                  <a:glow rad="406400">
                    <a:schemeClr val="tx1"/>
                  </a:glow>
                </a:effectLst>
                <a:cs typeface="Arial" charset="0"/>
              </a:rPr>
              <a:t>recepción.</a:t>
            </a:r>
            <a:endParaRPr lang="es-AR" sz="2400" dirty="0">
              <a:solidFill>
                <a:schemeClr val="bg1"/>
              </a:solidFill>
              <a:effectLst>
                <a:glow rad="406400">
                  <a:schemeClr val="tx1"/>
                </a:glow>
              </a:effectLst>
              <a:cs typeface="Arial" charset="0"/>
            </a:endParaRPr>
          </a:p>
        </p:txBody>
      </p:sp>
      <p:sp>
        <p:nvSpPr>
          <p:cNvPr id="12" name="3 CuadroTexto"/>
          <p:cNvSpPr txBox="1">
            <a:spLocks noChangeArrowheads="1"/>
          </p:cNvSpPr>
          <p:nvPr/>
        </p:nvSpPr>
        <p:spPr bwMode="auto">
          <a:xfrm>
            <a:off x="274617" y="1604247"/>
            <a:ext cx="5370308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ES" sz="2400" dirty="0" smtClean="0">
                <a:solidFill>
                  <a:srgbClr val="FFFF00"/>
                </a:solidFill>
                <a:effectLst>
                  <a:glow rad="406400">
                    <a:schemeClr val="tx1"/>
                  </a:glow>
                </a:effectLst>
                <a:cs typeface="Arial" charset="0"/>
              </a:rPr>
              <a:t>Responsabilidad de servidores públicos entrantes  (relevo del cargo). </a:t>
            </a:r>
            <a:endParaRPr lang="es-AR" sz="2400" dirty="0" smtClean="0">
              <a:solidFill>
                <a:srgbClr val="FFFF00"/>
              </a:solidFill>
              <a:effectLst>
                <a:glow rad="406400">
                  <a:schemeClr val="tx1"/>
                </a:glo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43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405426"/>
            <a:ext cx="9144000" cy="5452574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AutoShape 4" descr="Que hay detrás de la duda | Tabernaculo Prensa de D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5" name="Picture 2" descr="C:\Users\mpatiño\Desktop\Nueva carpeta\entrega-llaves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9875" y="1536284"/>
            <a:ext cx="6804248" cy="4661041"/>
          </a:xfrm>
          <a:prstGeom prst="rect">
            <a:avLst/>
          </a:prstGeom>
          <a:noFill/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280123" y="6305798"/>
            <a:ext cx="8784976" cy="472035"/>
          </a:xfrm>
          <a:prstGeom prst="rect">
            <a:avLst/>
          </a:prstGeom>
          <a:solidFill>
            <a:schemeClr val="accent3">
              <a:lumMod val="75000"/>
              <a:alpha val="60000"/>
            </a:schemeClr>
          </a:solidFill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s-MX" sz="4400" b="1" dirty="0">
                <a:solidFill>
                  <a:schemeClr val="bg1"/>
                </a:solidFill>
              </a:rPr>
              <a:t>LEY DE ENTREGA-RECEPCIÓN DEL </a:t>
            </a:r>
            <a:r>
              <a:rPr lang="es-MX" sz="4400" b="1" dirty="0" smtClean="0">
                <a:solidFill>
                  <a:schemeClr val="bg1"/>
                </a:solidFill>
              </a:rPr>
              <a:t>ESTADO DE </a:t>
            </a:r>
            <a:r>
              <a:rPr lang="es-MX" sz="4400" b="1" dirty="0">
                <a:solidFill>
                  <a:schemeClr val="bg1"/>
                </a:solidFill>
              </a:rPr>
              <a:t>JALISCO Y SUS MUNICIPIOS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2555775" y="686855"/>
            <a:ext cx="4032448" cy="435428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s-MX" sz="44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ENTREGA-RECEPCIÓN</a:t>
            </a:r>
            <a:endParaRPr lang="es-AR" sz="4400" b="1" dirty="0">
              <a:solidFill>
                <a:schemeClr val="accent3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159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l incumplimiento de las obligaciones | Rodenas Abogad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04" y="1659541"/>
            <a:ext cx="9165704" cy="519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Que hay detrás de la duda | Tabernaculo Prensa de D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8" name="7 Rectángulo redondeado"/>
          <p:cNvSpPr/>
          <p:nvPr/>
        </p:nvSpPr>
        <p:spPr>
          <a:xfrm>
            <a:off x="7368343" y="6381328"/>
            <a:ext cx="1608112" cy="285659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MX" sz="1400" dirty="0" smtClean="0">
                <a:solidFill>
                  <a:schemeClr val="tx1"/>
                </a:solidFill>
              </a:rPr>
              <a:t>(art</a:t>
            </a:r>
            <a:r>
              <a:rPr lang="es-MX" sz="1400" dirty="0">
                <a:solidFill>
                  <a:schemeClr val="tx1"/>
                </a:solidFill>
              </a:rPr>
              <a:t>. </a:t>
            </a:r>
            <a:r>
              <a:rPr lang="es-MX" sz="1400" dirty="0" smtClean="0">
                <a:solidFill>
                  <a:schemeClr val="tx1"/>
                </a:solidFill>
              </a:rPr>
              <a:t>30 LE-REJM).</a:t>
            </a:r>
            <a:endParaRPr lang="es-MX" sz="1400" dirty="0">
              <a:solidFill>
                <a:schemeClr val="tx1"/>
              </a:solidFill>
            </a:endParaRPr>
          </a:p>
        </p:txBody>
      </p:sp>
      <p:sp>
        <p:nvSpPr>
          <p:cNvPr id="9" name="14 Rectángulo redondeado"/>
          <p:cNvSpPr/>
          <p:nvPr/>
        </p:nvSpPr>
        <p:spPr>
          <a:xfrm>
            <a:off x="35496" y="1844825"/>
            <a:ext cx="8940959" cy="792088"/>
          </a:xfrm>
          <a:prstGeom prst="round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MX" sz="2000" dirty="0">
                <a:ln w="11430"/>
                <a:solidFill>
                  <a:srgbClr val="FFFF00"/>
                </a:solidFill>
              </a:rPr>
              <a:t>El incumplimiento a</a:t>
            </a:r>
            <a:r>
              <a:rPr lang="es-MX" sz="2000" dirty="0" smtClean="0">
                <a:ln w="11430"/>
                <a:solidFill>
                  <a:srgbClr val="FFFF00"/>
                </a:solidFill>
              </a:rPr>
              <a:t> la LE-REJM, será </a:t>
            </a:r>
            <a:r>
              <a:rPr lang="es-MX" sz="2000" dirty="0">
                <a:ln w="11430"/>
                <a:solidFill>
                  <a:srgbClr val="FFFF00"/>
                </a:solidFill>
              </a:rPr>
              <a:t>sancionado, </a:t>
            </a:r>
            <a:r>
              <a:rPr lang="es-MX" sz="2000" dirty="0" smtClean="0">
                <a:ln w="11430"/>
                <a:solidFill>
                  <a:srgbClr val="FFFF00"/>
                </a:solidFill>
              </a:rPr>
              <a:t>de </a:t>
            </a:r>
            <a:r>
              <a:rPr lang="es-MX" sz="2000" dirty="0">
                <a:ln w="11430"/>
                <a:solidFill>
                  <a:srgbClr val="FFFF00"/>
                </a:solidFill>
              </a:rPr>
              <a:t>conformidad con </a:t>
            </a:r>
            <a:r>
              <a:rPr lang="es-MX" sz="2000" dirty="0" smtClean="0">
                <a:ln w="11430"/>
                <a:solidFill>
                  <a:srgbClr val="FFFF00"/>
                </a:solidFill>
              </a:rPr>
              <a:t>la </a:t>
            </a:r>
            <a:r>
              <a:rPr lang="es-MX" sz="2000" dirty="0">
                <a:ln w="11430"/>
                <a:solidFill>
                  <a:srgbClr val="FFFF00"/>
                </a:solidFill>
              </a:rPr>
              <a:t>Ley de Responsabilidades Políticas y Administrativas del Estado de Jalisco y sus </a:t>
            </a:r>
            <a:r>
              <a:rPr lang="es-MX" sz="2000" dirty="0" smtClean="0">
                <a:ln w="11430"/>
                <a:solidFill>
                  <a:srgbClr val="FFFF00"/>
                </a:solidFill>
              </a:rPr>
              <a:t>Municipios.</a:t>
            </a:r>
            <a:endParaRPr lang="es-ES" sz="1400" dirty="0">
              <a:ln w="11430"/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64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ALIZA EL H. AYUNTAMIENTO LA SEGUNDA SESIÓN DE CABILDO ABIERTO – H.  Ayuntamiento de Salvador Alvar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01303"/>
            <a:ext cx="4464496" cy="279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Que hay detrás de la duda | Tabernaculo Prensa de D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6" name="Picture 2" descr="C:\Users\mpatiño\Desktop\Nueva carpeta\Sesion-Comision-Hacienda-Congreso-local_MILIMA20131126_0462_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455503">
            <a:off x="4293274" y="1832224"/>
            <a:ext cx="4420941" cy="2996621"/>
          </a:xfrm>
          <a:prstGeom prst="rect">
            <a:avLst/>
          </a:prstGeom>
          <a:noFill/>
        </p:spPr>
      </p:pic>
      <p:sp>
        <p:nvSpPr>
          <p:cNvPr id="8" name="7 Rectángulo redondeado"/>
          <p:cNvSpPr/>
          <p:nvPr/>
        </p:nvSpPr>
        <p:spPr>
          <a:xfrm>
            <a:off x="683568" y="5591613"/>
            <a:ext cx="7800801" cy="1167053"/>
          </a:xfrm>
          <a:prstGeom prst="round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800" dirty="0" smtClean="0">
                <a:solidFill>
                  <a:srgbClr val="FFFF00"/>
                </a:solidFill>
              </a:rPr>
              <a:t>Integrada a </a:t>
            </a:r>
            <a:r>
              <a:rPr lang="es-MX" sz="2800" dirty="0">
                <a:solidFill>
                  <a:srgbClr val="FFFF00"/>
                </a:solidFill>
              </a:rPr>
              <a:t>más tardar </a:t>
            </a:r>
            <a:r>
              <a:rPr lang="es-MX" sz="2800" dirty="0" smtClean="0">
                <a:solidFill>
                  <a:srgbClr val="FFFF00"/>
                </a:solidFill>
              </a:rPr>
              <a:t>30 días antes del cambio de administración.</a:t>
            </a:r>
            <a:endParaRPr lang="es-MX" sz="2800" dirty="0" smtClean="0">
              <a:solidFill>
                <a:prstClr val="white"/>
              </a:solidFill>
            </a:endParaRPr>
          </a:p>
          <a:p>
            <a:pPr algn="r"/>
            <a:r>
              <a:rPr lang="es-MX" sz="1400" dirty="0" smtClean="0">
                <a:solidFill>
                  <a:prstClr val="white"/>
                </a:solidFill>
              </a:rPr>
              <a:t>(art</a:t>
            </a:r>
            <a:r>
              <a:rPr lang="es-MX" sz="1400" dirty="0">
                <a:solidFill>
                  <a:prstClr val="white"/>
                </a:solidFill>
              </a:rPr>
              <a:t>. </a:t>
            </a:r>
            <a:r>
              <a:rPr lang="es-MX" sz="1400" dirty="0" smtClean="0">
                <a:solidFill>
                  <a:prstClr val="white"/>
                </a:solidFill>
              </a:rPr>
              <a:t>18 LE-REJM).</a:t>
            </a:r>
            <a:endParaRPr lang="es-MX" sz="1400" dirty="0">
              <a:solidFill>
                <a:prstClr val="white"/>
              </a:solidFill>
            </a:endParaRPr>
          </a:p>
        </p:txBody>
      </p:sp>
      <p:sp>
        <p:nvSpPr>
          <p:cNvPr id="9" name="14 Rectángulo redondeado"/>
          <p:cNvSpPr/>
          <p:nvPr/>
        </p:nvSpPr>
        <p:spPr>
          <a:xfrm>
            <a:off x="378525" y="1299613"/>
            <a:ext cx="4286248" cy="1000132"/>
          </a:xfrm>
          <a:prstGeom prst="round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2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Comisión Transitoria de Entrega- Recepción </a:t>
            </a:r>
            <a:endParaRPr lang="es-ES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016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ALIZA EL H. AYUNTAMIENTO LA SEGUNDA SESIÓN DE CABILDO ABIERTO – H.  Ayuntamiento de Salvador Alvar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695686"/>
            <a:ext cx="4464496" cy="279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Que hay detrás de la duda | Tabernaculo Prensa de D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6" name="Picture 2" descr="C:\Users\mpatiño\Desktop\Nueva carpeta\Sesion-Comision-Hacienda-Congreso-local_MILIMA20131126_0462_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455503">
            <a:off x="4293274" y="1832224"/>
            <a:ext cx="4420941" cy="2996621"/>
          </a:xfrm>
          <a:prstGeom prst="rect">
            <a:avLst/>
          </a:prstGeom>
          <a:noFill/>
        </p:spPr>
      </p:pic>
      <p:sp>
        <p:nvSpPr>
          <p:cNvPr id="9" name="14 Rectángulo redondeado"/>
          <p:cNvSpPr/>
          <p:nvPr/>
        </p:nvSpPr>
        <p:spPr>
          <a:xfrm>
            <a:off x="378525" y="1299613"/>
            <a:ext cx="4286248" cy="1000132"/>
          </a:xfrm>
          <a:prstGeom prst="round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2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Comisión Transitoria de Entrega- Recepción </a:t>
            </a:r>
            <a:endParaRPr lang="es-ES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10 Rectángulo redondeado"/>
          <p:cNvSpPr/>
          <p:nvPr/>
        </p:nvSpPr>
        <p:spPr>
          <a:xfrm>
            <a:off x="187971" y="5196977"/>
            <a:ext cx="8717329" cy="1547022"/>
          </a:xfrm>
          <a:prstGeom prst="round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AR" sz="2800" dirty="0">
                <a:solidFill>
                  <a:srgbClr val="FFFF00"/>
                </a:solidFill>
              </a:rPr>
              <a:t>C</a:t>
            </a:r>
            <a:r>
              <a:rPr lang="es-AR" sz="2800" dirty="0" smtClean="0">
                <a:solidFill>
                  <a:srgbClr val="FFFF00"/>
                </a:solidFill>
              </a:rPr>
              <a:t>ompuesta </a:t>
            </a:r>
            <a:r>
              <a:rPr lang="es-AR" sz="2800" dirty="0">
                <a:solidFill>
                  <a:srgbClr val="FFFF00"/>
                </a:solidFill>
              </a:rPr>
              <a:t>por servidores públicos de la administración saliente</a:t>
            </a:r>
            <a:r>
              <a:rPr lang="es-AR" sz="2800" dirty="0">
                <a:solidFill>
                  <a:prstClr val="white"/>
                </a:solidFill>
              </a:rPr>
              <a:t>, </a:t>
            </a:r>
            <a:r>
              <a:rPr lang="es-AR" sz="2800" dirty="0">
                <a:solidFill>
                  <a:srgbClr val="FFFF00"/>
                </a:solidFill>
              </a:rPr>
              <a:t>y</a:t>
            </a:r>
            <a:r>
              <a:rPr lang="es-AR" sz="2800" dirty="0">
                <a:solidFill>
                  <a:prstClr val="white"/>
                </a:solidFill>
              </a:rPr>
              <a:t> aquellas personas que nombren los titulares de la </a:t>
            </a:r>
            <a:r>
              <a:rPr lang="es-AR" sz="2800" dirty="0">
                <a:solidFill>
                  <a:srgbClr val="FFFF00"/>
                </a:solidFill>
              </a:rPr>
              <a:t>administración </a:t>
            </a:r>
            <a:r>
              <a:rPr lang="es-AR" sz="2800" dirty="0" smtClean="0">
                <a:solidFill>
                  <a:srgbClr val="FFFF00"/>
                </a:solidFill>
              </a:rPr>
              <a:t>entrante </a:t>
            </a:r>
          </a:p>
          <a:p>
            <a:pPr algn="r"/>
            <a:r>
              <a:rPr lang="es-MX" sz="1400" dirty="0" smtClean="0">
                <a:solidFill>
                  <a:prstClr val="white"/>
                </a:solidFill>
              </a:rPr>
              <a:t>(art</a:t>
            </a:r>
            <a:r>
              <a:rPr lang="es-MX" sz="1400" dirty="0">
                <a:solidFill>
                  <a:prstClr val="white"/>
                </a:solidFill>
              </a:rPr>
              <a:t>. 18 LE-REJM)</a:t>
            </a:r>
            <a:r>
              <a:rPr lang="es-MX" sz="1400" dirty="0" smtClean="0">
                <a:solidFill>
                  <a:prstClr val="white"/>
                </a:solidFill>
              </a:rPr>
              <a:t>.</a:t>
            </a:r>
            <a:endParaRPr lang="es-MX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1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Que hay detrás de la duda | Tabernaculo Prensa de D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" name="Picture 1" descr="C:\Users\mpatino\Desktop\servidores públicos\FIRMA-DE-CONVENIO-UAG-IMSS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8792" y="692696"/>
            <a:ext cx="5256584" cy="3380295"/>
          </a:xfrm>
          <a:prstGeom prst="rect">
            <a:avLst/>
          </a:prstGeom>
          <a:noFill/>
        </p:spPr>
      </p:pic>
      <p:sp>
        <p:nvSpPr>
          <p:cNvPr id="4" name="14 Rectángulo redondeado"/>
          <p:cNvSpPr/>
          <p:nvPr/>
        </p:nvSpPr>
        <p:spPr>
          <a:xfrm>
            <a:off x="539552" y="4642898"/>
            <a:ext cx="8195065" cy="2060848"/>
          </a:xfrm>
          <a:prstGeom prst="roundRect">
            <a:avLst/>
          </a:prstGeom>
          <a:solidFill>
            <a:schemeClr val="tx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400" dirty="0" smtClean="0">
                <a:solidFill>
                  <a:schemeClr val="bg1"/>
                </a:solidFill>
              </a:rPr>
              <a:t>Los </a:t>
            </a:r>
            <a:r>
              <a:rPr lang="es-MX" sz="2400" dirty="0">
                <a:solidFill>
                  <a:schemeClr val="bg1"/>
                </a:solidFill>
              </a:rPr>
              <a:t>servidores públicos que al término de su ejercicio sean </a:t>
            </a:r>
            <a:r>
              <a:rPr lang="es-MX" sz="2400" dirty="0">
                <a:solidFill>
                  <a:srgbClr val="FFFF00"/>
                </a:solidFill>
              </a:rPr>
              <a:t>ratificados en su cargo, o </a:t>
            </a:r>
            <a:r>
              <a:rPr lang="es-MX" sz="2400" dirty="0">
                <a:solidFill>
                  <a:schemeClr val="bg1"/>
                </a:solidFill>
              </a:rPr>
              <a:t>resulten</a:t>
            </a:r>
            <a:r>
              <a:rPr lang="es-MX" sz="2400" dirty="0">
                <a:solidFill>
                  <a:srgbClr val="FFFF00"/>
                </a:solidFill>
              </a:rPr>
              <a:t> </a:t>
            </a:r>
            <a:r>
              <a:rPr lang="es-MX" sz="2400" dirty="0" smtClean="0">
                <a:solidFill>
                  <a:srgbClr val="FFFF00"/>
                </a:solidFill>
              </a:rPr>
              <a:t>reelectos</a:t>
            </a:r>
            <a:r>
              <a:rPr lang="es-MX" sz="2400" dirty="0">
                <a:solidFill>
                  <a:srgbClr val="FFFF00"/>
                </a:solidFill>
              </a:rPr>
              <a:t>, </a:t>
            </a:r>
            <a:r>
              <a:rPr lang="es-MX" sz="2400" dirty="0">
                <a:solidFill>
                  <a:schemeClr val="bg1"/>
                </a:solidFill>
              </a:rPr>
              <a:t>presentan</a:t>
            </a:r>
            <a:r>
              <a:rPr lang="es-MX" sz="2400" dirty="0">
                <a:solidFill>
                  <a:srgbClr val="FFFF00"/>
                </a:solidFill>
              </a:rPr>
              <a:t> ante el órgano de control interno, </a:t>
            </a:r>
            <a:r>
              <a:rPr lang="es-MX" sz="2400" dirty="0">
                <a:solidFill>
                  <a:schemeClr val="bg1"/>
                </a:solidFill>
              </a:rPr>
              <a:t>un</a:t>
            </a:r>
            <a:r>
              <a:rPr lang="es-MX" sz="2400" dirty="0">
                <a:solidFill>
                  <a:srgbClr val="FFFF00"/>
                </a:solidFill>
              </a:rPr>
              <a:t> informe detallando </a:t>
            </a:r>
            <a:r>
              <a:rPr lang="es-MX" sz="2400" dirty="0" smtClean="0">
                <a:solidFill>
                  <a:schemeClr val="bg1"/>
                </a:solidFill>
              </a:rPr>
              <a:t>del </a:t>
            </a:r>
            <a:r>
              <a:rPr lang="es-MX" sz="2400" dirty="0">
                <a:solidFill>
                  <a:schemeClr val="bg1"/>
                </a:solidFill>
              </a:rPr>
              <a:t>estado que guarda el despacho a su cargo</a:t>
            </a:r>
            <a:r>
              <a:rPr lang="es-MX" sz="2400" dirty="0">
                <a:solidFill>
                  <a:srgbClr val="FFFF00"/>
                </a:solidFill>
              </a:rPr>
              <a:t> </a:t>
            </a:r>
            <a:r>
              <a:rPr lang="es-MX" sz="1600" dirty="0" smtClean="0">
                <a:solidFill>
                  <a:schemeClr val="bg1"/>
                </a:solidFill>
              </a:rPr>
              <a:t>(artículo 20).</a:t>
            </a:r>
            <a:endParaRPr lang="es-MX" sz="2400" dirty="0" smtClean="0">
              <a:solidFill>
                <a:schemeClr val="bg1"/>
              </a:solidFill>
            </a:endParaRPr>
          </a:p>
          <a:p>
            <a:endParaRPr lang="es-MX" sz="1400" dirty="0" smtClean="0">
              <a:solidFill>
                <a:prstClr val="white"/>
              </a:solidFill>
            </a:endParaRPr>
          </a:p>
          <a:p>
            <a:pPr algn="r"/>
            <a:r>
              <a:rPr lang="es-MX" sz="1400" dirty="0" smtClean="0">
                <a:solidFill>
                  <a:prstClr val="white"/>
                </a:solidFill>
              </a:rPr>
              <a:t>(art</a:t>
            </a:r>
            <a:r>
              <a:rPr lang="es-MX" sz="1400" dirty="0">
                <a:solidFill>
                  <a:prstClr val="white"/>
                </a:solidFill>
              </a:rPr>
              <a:t>.</a:t>
            </a:r>
            <a:r>
              <a:rPr lang="es-MX" sz="1400" dirty="0" smtClean="0">
                <a:solidFill>
                  <a:prstClr val="white"/>
                </a:solidFill>
              </a:rPr>
              <a:t> </a:t>
            </a:r>
            <a:r>
              <a:rPr lang="es-MX" sz="1400" dirty="0">
                <a:solidFill>
                  <a:prstClr val="white"/>
                </a:solidFill>
              </a:rPr>
              <a:t>15 LE-REJM).</a:t>
            </a:r>
          </a:p>
          <a:p>
            <a:endParaRPr lang="es-MX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04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Que hay detrás de la duda | Tabernaculo Prensa de D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" name="Picture 6" descr="http://www.conductordeambulancia.com/wp-content/uploads/2013/06/ambulanc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926387">
            <a:off x="4846065" y="1784107"/>
            <a:ext cx="3462305" cy="2047953"/>
          </a:xfrm>
          <a:prstGeom prst="rect">
            <a:avLst/>
          </a:prstGeom>
          <a:noFill/>
        </p:spPr>
      </p:pic>
      <p:sp>
        <p:nvSpPr>
          <p:cNvPr id="4" name="15 Rectángulo redondeado"/>
          <p:cNvSpPr/>
          <p:nvPr/>
        </p:nvSpPr>
        <p:spPr>
          <a:xfrm>
            <a:off x="4407308" y="4482048"/>
            <a:ext cx="4562800" cy="2193883"/>
          </a:xfrm>
          <a:prstGeom prst="roundRect">
            <a:avLst/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800" dirty="0">
                <a:solidFill>
                  <a:prstClr val="white"/>
                </a:solidFill>
              </a:rPr>
              <a:t>Dependencias con tareas de </a:t>
            </a:r>
            <a:r>
              <a:rPr lang="es-MX" sz="2800" dirty="0">
                <a:solidFill>
                  <a:srgbClr val="FFFF00"/>
                </a:solidFill>
              </a:rPr>
              <a:t>seguridad, servicios médicos y de emergencia</a:t>
            </a:r>
            <a:r>
              <a:rPr lang="es-MX" sz="2800" dirty="0">
                <a:solidFill>
                  <a:prstClr val="white"/>
                </a:solidFill>
              </a:rPr>
              <a:t>, se efectúa </a:t>
            </a:r>
            <a:r>
              <a:rPr lang="es-MX" sz="2800" dirty="0">
                <a:solidFill>
                  <a:srgbClr val="FFFF00"/>
                </a:solidFill>
              </a:rPr>
              <a:t>desde el primer minuto</a:t>
            </a:r>
            <a:r>
              <a:rPr lang="es-MX" sz="2800" dirty="0">
                <a:solidFill>
                  <a:prstClr val="white"/>
                </a:solidFill>
              </a:rPr>
              <a:t> </a:t>
            </a:r>
            <a:endParaRPr lang="es-MX" sz="2800" dirty="0" smtClean="0">
              <a:solidFill>
                <a:prstClr val="white"/>
              </a:solidFill>
            </a:endParaRPr>
          </a:p>
          <a:p>
            <a:pPr algn="r"/>
            <a:r>
              <a:rPr lang="es-MX" sz="1400" dirty="0" smtClean="0">
                <a:solidFill>
                  <a:prstClr val="white"/>
                </a:solidFill>
              </a:rPr>
              <a:t>(art</a:t>
            </a:r>
            <a:r>
              <a:rPr lang="es-MX" sz="1400" dirty="0">
                <a:solidFill>
                  <a:prstClr val="white"/>
                </a:solidFill>
              </a:rPr>
              <a:t>. 23 LE-REJM).</a:t>
            </a:r>
          </a:p>
        </p:txBody>
      </p:sp>
      <p:pic>
        <p:nvPicPr>
          <p:cNvPr id="5" name="Picture 2" descr="C:\Users\mpatino\Desktop\servidores públicos\policia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811224">
            <a:off x="1112823" y="1853612"/>
            <a:ext cx="3576756" cy="2248087"/>
          </a:xfrm>
          <a:prstGeom prst="rect">
            <a:avLst/>
          </a:prstGeom>
          <a:noFill/>
        </p:spPr>
      </p:pic>
      <p:pic>
        <p:nvPicPr>
          <p:cNvPr id="6" name="Picture 4" descr="http://www.peruan-ita.org/bomberos/bomberos3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2666" y="4089594"/>
            <a:ext cx="3640144" cy="2579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839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7452320" y="6290290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Art. </a:t>
            </a:r>
            <a:r>
              <a:rPr lang="es-MX" sz="1400" dirty="0"/>
              <a:t>2 </a:t>
            </a:r>
            <a:r>
              <a:rPr lang="es-MX" sz="1400" dirty="0" smtClean="0"/>
              <a:t>LE-REJM </a:t>
            </a:r>
            <a:endParaRPr lang="es-MX" sz="1400" dirty="0"/>
          </a:p>
        </p:txBody>
      </p:sp>
      <p:sp>
        <p:nvSpPr>
          <p:cNvPr id="5" name="Rectángulo 4"/>
          <p:cNvSpPr/>
          <p:nvPr/>
        </p:nvSpPr>
        <p:spPr>
          <a:xfrm>
            <a:off x="539552" y="2852936"/>
            <a:ext cx="8136904" cy="1697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2400" b="1" dirty="0" smtClean="0">
                <a:solidFill>
                  <a:srgbClr val="000000"/>
                </a:solidFill>
              </a:rPr>
              <a:t>Es </a:t>
            </a:r>
            <a:r>
              <a:rPr lang="es-MX" sz="2400" b="1" dirty="0">
                <a:solidFill>
                  <a:srgbClr val="000000"/>
                </a:solidFill>
              </a:rPr>
              <a:t>el </a:t>
            </a:r>
            <a:r>
              <a:rPr lang="es-MX" sz="2400" b="1" u="sng" dirty="0">
                <a:solidFill>
                  <a:srgbClr val="000000"/>
                </a:solidFill>
              </a:rPr>
              <a:t>procedimiento </a:t>
            </a:r>
            <a:r>
              <a:rPr lang="es-MX" sz="2400" b="1" u="sng" dirty="0" smtClean="0">
                <a:solidFill>
                  <a:srgbClr val="000000"/>
                </a:solidFill>
              </a:rPr>
              <a:t>administrativo, obligatorio </a:t>
            </a:r>
            <a:r>
              <a:rPr lang="es-MX" sz="2400" b="1" u="sng" dirty="0">
                <a:solidFill>
                  <a:srgbClr val="000000"/>
                </a:solidFill>
              </a:rPr>
              <a:t>y formal </a:t>
            </a:r>
            <a:r>
              <a:rPr lang="es-MX" sz="2400" b="1" dirty="0">
                <a:solidFill>
                  <a:srgbClr val="000000"/>
                </a:solidFill>
              </a:rPr>
              <a:t>mediante el cual un servidor público que concluye su función</a:t>
            </a:r>
            <a:r>
              <a:rPr lang="es-MX" sz="2400" b="1" u="sng" dirty="0">
                <a:solidFill>
                  <a:srgbClr val="000000"/>
                </a:solidFill>
              </a:rPr>
              <a:t>, hace entrega del despacho a su </a:t>
            </a:r>
            <a:r>
              <a:rPr lang="es-MX" sz="2400" b="1" u="sng" dirty="0" smtClean="0">
                <a:solidFill>
                  <a:srgbClr val="000000"/>
                </a:solidFill>
              </a:rPr>
              <a:t>cargo.</a:t>
            </a:r>
            <a:endParaRPr lang="es-MX" sz="2400" b="1" dirty="0" smtClean="0">
              <a:solidFill>
                <a:srgbClr val="000000"/>
              </a:solidFill>
            </a:endParaRPr>
          </a:p>
        </p:txBody>
      </p:sp>
      <p:sp>
        <p:nvSpPr>
          <p:cNvPr id="7" name="11 Rectángulo"/>
          <p:cNvSpPr/>
          <p:nvPr/>
        </p:nvSpPr>
        <p:spPr>
          <a:xfrm>
            <a:off x="-92240" y="1185356"/>
            <a:ext cx="9001156" cy="523220"/>
          </a:xfrm>
          <a:prstGeom prst="rect">
            <a:avLst/>
          </a:prstGeom>
          <a:noFill/>
          <a:ln w="53975">
            <a:noFill/>
          </a:ln>
          <a:scene3d>
            <a:camera prst="orthographicFront">
              <a:rot lat="0" lon="21299999" rev="0"/>
            </a:camera>
            <a:lightRig rig="threePt" dir="t"/>
          </a:scene3d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28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¿Qué es el </a:t>
            </a:r>
            <a:r>
              <a:rPr lang="es-ES" sz="28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proceso de Entrega- </a:t>
            </a:r>
            <a:r>
              <a:rPr lang="es-ES" sz="28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Recepción?</a:t>
            </a:r>
            <a:endParaRPr lang="es-ES" sz="28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61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fundacioncadah.org/j289eghfd7511986_uploads/TDAH%20ESTRUCTURA%20EQUIPOS%20ORIENTAC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95" y="2092879"/>
            <a:ext cx="4210023" cy="3049928"/>
          </a:xfrm>
          <a:prstGeom prst="rect">
            <a:avLst/>
          </a:prstGeom>
          <a:noFill/>
        </p:spPr>
      </p:pic>
      <p:sp>
        <p:nvSpPr>
          <p:cNvPr id="7" name="AutoShape 4" descr="Que hay detrás de la duda | Tabernaculo Prensa de D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" name="Picture 2" descr="http://www.caravania.es/WebRoot/StoreES2/Shops/63998000/MediaGallery/Logos/manuales-recor2.png"/>
          <p:cNvPicPr>
            <a:picLocks noChangeAspect="1" noChangeArrowheads="1"/>
          </p:cNvPicPr>
          <p:nvPr/>
        </p:nvPicPr>
        <p:blipFill rotWithShape="1">
          <a:blip r:embed="rId3"/>
          <a:srcRect l="13238" t="2153" r="12335" b="1140"/>
          <a:stretch/>
        </p:blipFill>
        <p:spPr bwMode="auto">
          <a:xfrm>
            <a:off x="3923928" y="1344227"/>
            <a:ext cx="2952328" cy="2759496"/>
          </a:xfrm>
          <a:prstGeom prst="rect">
            <a:avLst/>
          </a:prstGeom>
          <a:noFill/>
        </p:spPr>
      </p:pic>
      <p:sp>
        <p:nvSpPr>
          <p:cNvPr id="5" name="8 Rectángulo redondeado"/>
          <p:cNvSpPr/>
          <p:nvPr/>
        </p:nvSpPr>
        <p:spPr>
          <a:xfrm>
            <a:off x="2538461" y="193201"/>
            <a:ext cx="3897695" cy="764456"/>
          </a:xfrm>
          <a:prstGeom prst="round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El Órgano Interno de Control o Contraloría:</a:t>
            </a:r>
            <a:endParaRPr lang="es-ES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10 Rectángulo redondeado"/>
          <p:cNvSpPr/>
          <p:nvPr/>
        </p:nvSpPr>
        <p:spPr>
          <a:xfrm>
            <a:off x="1763688" y="4293096"/>
            <a:ext cx="7057926" cy="2564904"/>
          </a:xfrm>
          <a:prstGeom prst="round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400" dirty="0">
                <a:solidFill>
                  <a:srgbClr val="FFFF00"/>
                </a:solidFill>
              </a:rPr>
              <a:t>Encargada de </a:t>
            </a:r>
            <a:r>
              <a:rPr lang="es-MX" sz="2400" dirty="0" smtClean="0">
                <a:solidFill>
                  <a:srgbClr val="FFFF00"/>
                </a:solidFill>
              </a:rPr>
              <a:t>expedir manuales y demás formatos (cuando menos 6 meses antes), la </a:t>
            </a:r>
            <a:r>
              <a:rPr lang="es-MX" sz="2400" dirty="0">
                <a:solidFill>
                  <a:srgbClr val="FFFF00"/>
                </a:solidFill>
              </a:rPr>
              <a:t>orientación técnica, la capacitación, programación, coordinación y supervisión de las actividades relativas a los procesos de entrega-recepción y en su caso de fincar responsabilidad</a:t>
            </a:r>
            <a:r>
              <a:rPr lang="es-MX" sz="3200" dirty="0">
                <a:solidFill>
                  <a:srgbClr val="FFFF00"/>
                </a:solidFill>
              </a:rPr>
              <a:t> </a:t>
            </a:r>
            <a:endParaRPr lang="es-MX" sz="3200" dirty="0" smtClean="0">
              <a:solidFill>
                <a:srgbClr val="FFFF00"/>
              </a:solidFill>
            </a:endParaRPr>
          </a:p>
          <a:p>
            <a:pPr algn="r"/>
            <a:r>
              <a:rPr lang="es-MX" sz="1600" dirty="0" smtClean="0">
                <a:solidFill>
                  <a:prstClr val="white"/>
                </a:solidFill>
              </a:rPr>
              <a:t>(art</a:t>
            </a:r>
            <a:r>
              <a:rPr lang="es-MX" sz="1600" dirty="0">
                <a:solidFill>
                  <a:prstClr val="white"/>
                </a:solidFill>
              </a:rPr>
              <a:t>. 17 LE-REJM).</a:t>
            </a:r>
          </a:p>
        </p:txBody>
      </p:sp>
      <p:pic>
        <p:nvPicPr>
          <p:cNvPr id="8" name="Picture 8" descr="http://noticias.universia.net.mx/mx/images/investigacion/a/au/aum/aumenta-el-presupuesto-destinado-a-la-ciencia-y-la-tecnologi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6256" y="2420888"/>
            <a:ext cx="2273277" cy="15168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378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fundacioncadah.org/j289eghfd7511986_uploads/TDAH%20ESTRUCTURA%20EQUIPOS%20ORIENTAC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95" y="2092879"/>
            <a:ext cx="4210023" cy="3049928"/>
          </a:xfrm>
          <a:prstGeom prst="rect">
            <a:avLst/>
          </a:prstGeom>
          <a:noFill/>
        </p:spPr>
      </p:pic>
      <p:sp>
        <p:nvSpPr>
          <p:cNvPr id="7" name="AutoShape 4" descr="Que hay detrás de la duda | Tabernaculo Prensa de D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" name="Picture 2" descr="http://www.caravania.es/WebRoot/StoreES2/Shops/63998000/MediaGallery/Logos/manuales-recor2.png"/>
          <p:cNvPicPr>
            <a:picLocks noChangeAspect="1" noChangeArrowheads="1"/>
          </p:cNvPicPr>
          <p:nvPr/>
        </p:nvPicPr>
        <p:blipFill rotWithShape="1">
          <a:blip r:embed="rId3"/>
          <a:srcRect l="13238" t="2153" r="12335" b="1140"/>
          <a:stretch/>
        </p:blipFill>
        <p:spPr bwMode="auto">
          <a:xfrm>
            <a:off x="3923928" y="1344227"/>
            <a:ext cx="2952328" cy="2759496"/>
          </a:xfrm>
          <a:prstGeom prst="rect">
            <a:avLst/>
          </a:prstGeom>
          <a:noFill/>
        </p:spPr>
      </p:pic>
      <p:sp>
        <p:nvSpPr>
          <p:cNvPr id="5" name="8 Rectángulo redondeado"/>
          <p:cNvSpPr/>
          <p:nvPr/>
        </p:nvSpPr>
        <p:spPr>
          <a:xfrm>
            <a:off x="2538461" y="193201"/>
            <a:ext cx="3897695" cy="764456"/>
          </a:xfrm>
          <a:prstGeom prst="round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El Órgano Interno de Control o Contraloría:</a:t>
            </a:r>
            <a:endParaRPr lang="es-ES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8" descr="http://noticias.universia.net.mx/mx/images/investigacion/a/au/aum/aumenta-el-presupuesto-destinado-a-la-ciencia-y-la-tecnologi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6256" y="2420888"/>
            <a:ext cx="2273277" cy="1516851"/>
          </a:xfrm>
          <a:prstGeom prst="rect">
            <a:avLst/>
          </a:prstGeom>
          <a:noFill/>
        </p:spPr>
      </p:pic>
      <p:sp>
        <p:nvSpPr>
          <p:cNvPr id="9" name="5 Rectángulo redondeado"/>
          <p:cNvSpPr/>
          <p:nvPr/>
        </p:nvSpPr>
        <p:spPr>
          <a:xfrm>
            <a:off x="611560" y="5266676"/>
            <a:ext cx="8143932" cy="1249565"/>
          </a:xfrm>
          <a:prstGeom prst="round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2800" dirty="0">
                <a:solidFill>
                  <a:srgbClr val="FFFF00"/>
                </a:solidFill>
              </a:rPr>
              <a:t>La vigilancia del cumplimiento de las disposiciones relativas a la entrega- recepción </a:t>
            </a:r>
            <a:endParaRPr lang="es-MX" sz="2800" dirty="0" smtClean="0">
              <a:solidFill>
                <a:srgbClr val="FFFF00"/>
              </a:solidFill>
            </a:endParaRPr>
          </a:p>
          <a:p>
            <a:pPr algn="r"/>
            <a:r>
              <a:rPr lang="es-MX" sz="1600" dirty="0" smtClean="0">
                <a:solidFill>
                  <a:schemeClr val="bg1"/>
                </a:solidFill>
              </a:rPr>
              <a:t>(</a:t>
            </a:r>
            <a:r>
              <a:rPr lang="es-MX" sz="1600" dirty="0">
                <a:solidFill>
                  <a:schemeClr val="bg1"/>
                </a:solidFill>
              </a:rPr>
              <a:t>art. 31 LE-REJM).</a:t>
            </a:r>
            <a:endParaRPr lang="es-MX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90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Que hay detrás de la duda | Tabernaculo Prensa de D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" name="Picture 2" descr="http://www.cerebriti.com/uploads/96f2d4f7e38ea30d150ef37090fff54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340768"/>
            <a:ext cx="9144000" cy="5517232"/>
          </a:xfrm>
          <a:prstGeom prst="rect">
            <a:avLst/>
          </a:prstGeom>
          <a:noFill/>
        </p:spPr>
      </p:pic>
      <p:sp>
        <p:nvSpPr>
          <p:cNvPr id="4" name="7 Rectángulo redondeado"/>
          <p:cNvSpPr/>
          <p:nvPr/>
        </p:nvSpPr>
        <p:spPr>
          <a:xfrm>
            <a:off x="220334" y="5373216"/>
            <a:ext cx="8703333" cy="1368258"/>
          </a:xfrm>
          <a:prstGeom prst="round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2400" dirty="0">
                <a:solidFill>
                  <a:srgbClr val="FFFF00"/>
                </a:solidFill>
              </a:rPr>
              <a:t>Conocer</a:t>
            </a:r>
            <a:r>
              <a:rPr lang="es-MX" sz="2400" dirty="0">
                <a:solidFill>
                  <a:prstClr val="white"/>
                </a:solidFill>
              </a:rPr>
              <a:t> </a:t>
            </a:r>
            <a:r>
              <a:rPr lang="es-MX" sz="2400" dirty="0">
                <a:solidFill>
                  <a:srgbClr val="FFFF00"/>
                </a:solidFill>
              </a:rPr>
              <a:t>el resultado de la verificación de inventarios </a:t>
            </a:r>
            <a:r>
              <a:rPr lang="es-MX" sz="2400" dirty="0" smtClean="0">
                <a:solidFill>
                  <a:srgbClr val="FFFF00"/>
                </a:solidFill>
              </a:rPr>
              <a:t>y previo al 31 de octubre del año posterior al de la elección, emite el informe para el cotejo de inventarios </a:t>
            </a:r>
          </a:p>
          <a:p>
            <a:pPr algn="r"/>
            <a:r>
              <a:rPr lang="es-MX" sz="1200" dirty="0" smtClean="0">
                <a:solidFill>
                  <a:prstClr val="white"/>
                </a:solidFill>
              </a:rPr>
              <a:t>(art. 17 LGAPMEJ).</a:t>
            </a:r>
          </a:p>
        </p:txBody>
      </p:sp>
      <p:sp>
        <p:nvSpPr>
          <p:cNvPr id="5" name="8 Rectángulo redondeado"/>
          <p:cNvSpPr/>
          <p:nvPr/>
        </p:nvSpPr>
        <p:spPr>
          <a:xfrm>
            <a:off x="1" y="1373944"/>
            <a:ext cx="6200353" cy="912863"/>
          </a:xfrm>
          <a:prstGeom prst="round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 la </a:t>
            </a:r>
            <a:r>
              <a:rPr lang="es-ES" sz="2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Contraloría (OIC) </a:t>
            </a:r>
            <a:r>
              <a:rPr lang="es-E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 corresponde:</a:t>
            </a:r>
            <a:endParaRPr lang="es-ES" sz="16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209" y="332656"/>
            <a:ext cx="3241387" cy="77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9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Que hay detrás de la duda | Tabernaculo Prensa de D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" name="Picture 3" descr="C:\Users\mpatino\Desktop\servidores públicos\Participantes-del-proceso 1.jpg"/>
          <p:cNvPicPr>
            <a:picLocks noChangeAspect="1" noChangeArrowheads="1"/>
          </p:cNvPicPr>
          <p:nvPr/>
        </p:nvPicPr>
        <p:blipFill>
          <a:blip r:embed="rId2"/>
          <a:srcRect t="21025"/>
          <a:stretch>
            <a:fillRect/>
          </a:stretch>
        </p:blipFill>
        <p:spPr bwMode="auto">
          <a:xfrm>
            <a:off x="155575" y="2247954"/>
            <a:ext cx="8864867" cy="4610434"/>
          </a:xfrm>
          <a:prstGeom prst="rect">
            <a:avLst/>
          </a:prstGeom>
          <a:noFill/>
        </p:spPr>
      </p:pic>
      <p:pic>
        <p:nvPicPr>
          <p:cNvPr id="4" name="Picture 3" descr="C:\Users\mpatino\Desktop\servidores públicos\Participantes-del-proceso 1.jpg"/>
          <p:cNvPicPr>
            <a:picLocks noChangeAspect="1" noChangeArrowheads="1"/>
          </p:cNvPicPr>
          <p:nvPr/>
        </p:nvPicPr>
        <p:blipFill>
          <a:blip r:embed="rId2"/>
          <a:srcRect b="79535"/>
          <a:stretch>
            <a:fillRect/>
          </a:stretch>
        </p:blipFill>
        <p:spPr bwMode="auto">
          <a:xfrm>
            <a:off x="1619672" y="1124744"/>
            <a:ext cx="6264696" cy="844285"/>
          </a:xfrm>
          <a:prstGeom prst="rect">
            <a:avLst/>
          </a:prstGeom>
          <a:noFill/>
        </p:spPr>
      </p:pic>
      <p:sp>
        <p:nvSpPr>
          <p:cNvPr id="5" name="9 Rectángulo redondeado"/>
          <p:cNvSpPr/>
          <p:nvPr/>
        </p:nvSpPr>
        <p:spPr>
          <a:xfrm>
            <a:off x="620148" y="6314114"/>
            <a:ext cx="2054710" cy="219208"/>
          </a:xfrm>
          <a:prstGeom prst="round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MX" b="1" dirty="0" smtClean="0">
                <a:solidFill>
                  <a:prstClr val="white"/>
                </a:solidFill>
              </a:rPr>
              <a:t>(art</a:t>
            </a:r>
            <a:r>
              <a:rPr lang="es-MX" b="1" dirty="0">
                <a:solidFill>
                  <a:prstClr val="white"/>
                </a:solidFill>
              </a:rPr>
              <a:t>. </a:t>
            </a:r>
            <a:r>
              <a:rPr lang="es-MX" b="1" dirty="0" smtClean="0">
                <a:solidFill>
                  <a:prstClr val="white"/>
                </a:solidFill>
              </a:rPr>
              <a:t>16 LE-REJM).</a:t>
            </a:r>
            <a:endParaRPr lang="es-MX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81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Que hay detrás de la duda | Tabernaculo Prensa de D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" name="Picture 3" descr="C:\Users\mpatino\Desktop\servidores públicos\Participantes-del-proceso 1.jpg"/>
          <p:cNvPicPr>
            <a:picLocks noChangeAspect="1" noChangeArrowheads="1"/>
          </p:cNvPicPr>
          <p:nvPr/>
        </p:nvPicPr>
        <p:blipFill rotWithShape="1">
          <a:blip r:embed="rId2"/>
          <a:srcRect l="38559" t="66841" r="21800"/>
          <a:stretch/>
        </p:blipFill>
        <p:spPr bwMode="auto">
          <a:xfrm>
            <a:off x="1501449" y="5109573"/>
            <a:ext cx="3326776" cy="1832514"/>
          </a:xfrm>
          <a:prstGeom prst="rect">
            <a:avLst/>
          </a:prstGeom>
          <a:noFill/>
        </p:spPr>
      </p:pic>
      <p:sp>
        <p:nvSpPr>
          <p:cNvPr id="5" name="9 Rectángulo redondeado"/>
          <p:cNvSpPr/>
          <p:nvPr/>
        </p:nvSpPr>
        <p:spPr>
          <a:xfrm>
            <a:off x="6944410" y="6453336"/>
            <a:ext cx="2090586" cy="297928"/>
          </a:xfrm>
          <a:prstGeom prst="round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MX" sz="1600" b="1" dirty="0" smtClean="0">
                <a:solidFill>
                  <a:prstClr val="white"/>
                </a:solidFill>
              </a:rPr>
              <a:t>(art</a:t>
            </a:r>
            <a:r>
              <a:rPr lang="es-MX" sz="1600" b="1" dirty="0">
                <a:solidFill>
                  <a:prstClr val="white"/>
                </a:solidFill>
              </a:rPr>
              <a:t>. </a:t>
            </a:r>
            <a:r>
              <a:rPr lang="es-MX" sz="1600" b="1" dirty="0" smtClean="0">
                <a:solidFill>
                  <a:prstClr val="white"/>
                </a:solidFill>
              </a:rPr>
              <a:t>16 LE-REJM).</a:t>
            </a:r>
            <a:endParaRPr lang="es-MX" sz="2800" b="1" dirty="0">
              <a:solidFill>
                <a:prstClr val="white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828225" y="4774427"/>
            <a:ext cx="10355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500" dirty="0" smtClean="0"/>
              <a:t>?</a:t>
            </a:r>
            <a:endParaRPr lang="es-AR" sz="11500" dirty="0"/>
          </a:p>
        </p:txBody>
      </p:sp>
      <p:sp>
        <p:nvSpPr>
          <p:cNvPr id="8" name="CuadroTexto 7"/>
          <p:cNvSpPr txBox="1"/>
          <p:nvPr/>
        </p:nvSpPr>
        <p:spPr>
          <a:xfrm>
            <a:off x="682593" y="4889216"/>
            <a:ext cx="10355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500" dirty="0" smtClean="0"/>
              <a:t>¿</a:t>
            </a:r>
            <a:endParaRPr lang="es-AR" sz="11500" dirty="0"/>
          </a:p>
        </p:txBody>
      </p:sp>
      <p:sp>
        <p:nvSpPr>
          <p:cNvPr id="9" name="10 Rectángulo redondeado"/>
          <p:cNvSpPr/>
          <p:nvPr/>
        </p:nvSpPr>
        <p:spPr>
          <a:xfrm>
            <a:off x="530182" y="2524673"/>
            <a:ext cx="8443675" cy="2481995"/>
          </a:xfrm>
          <a:prstGeom prst="roundRect">
            <a:avLst/>
          </a:prstGeom>
          <a:solidFill>
            <a:schemeClr val="tx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AR" sz="2000" dirty="0" smtClean="0">
                <a:solidFill>
                  <a:srgbClr val="FFFF00"/>
                </a:solidFill>
              </a:rPr>
              <a:t>Nombramiento de servidores públicos: </a:t>
            </a:r>
            <a:r>
              <a:rPr lang="es-AR" sz="2000" dirty="0">
                <a:solidFill>
                  <a:srgbClr val="FFC000"/>
                </a:solidFill>
              </a:rPr>
              <a:t>temporal por tiempo </a:t>
            </a:r>
            <a:r>
              <a:rPr lang="es-AR" sz="2000" dirty="0" smtClean="0">
                <a:solidFill>
                  <a:srgbClr val="FFC000"/>
                </a:solidFill>
              </a:rPr>
              <a:t>determinado que no exceda el periodo constitucional correspondiente, en caso de que el contrato no señale la temporalidad, </a:t>
            </a:r>
            <a:r>
              <a:rPr lang="es-AR" sz="2000" dirty="0">
                <a:solidFill>
                  <a:srgbClr val="FFC000"/>
                </a:solidFill>
              </a:rPr>
              <a:t>se considerará como fecha de vencimiento el día que finalice el periodo constitucional del titular de la entidad pública</a:t>
            </a:r>
            <a:r>
              <a:rPr lang="es-MX" sz="2800" dirty="0" smtClean="0">
                <a:solidFill>
                  <a:srgbClr val="FFC000"/>
                </a:solidFill>
              </a:rPr>
              <a:t> </a:t>
            </a:r>
            <a:r>
              <a:rPr lang="es-MX" sz="2000" dirty="0">
                <a:solidFill>
                  <a:srgbClr val="FFC000"/>
                </a:solidFill>
              </a:rPr>
              <a:t>que le contrató</a:t>
            </a:r>
            <a:r>
              <a:rPr lang="es-MX" sz="2000" dirty="0" smtClean="0">
                <a:solidFill>
                  <a:srgbClr val="FFC000"/>
                </a:solidFill>
              </a:rPr>
              <a:t>.</a:t>
            </a:r>
          </a:p>
          <a:p>
            <a:endParaRPr lang="es-MX" sz="2000" dirty="0">
              <a:solidFill>
                <a:srgbClr val="FFC000"/>
              </a:solidFill>
            </a:endParaRPr>
          </a:p>
          <a:p>
            <a:pPr algn="r"/>
            <a:r>
              <a:rPr lang="es-MX" sz="1400" dirty="0" smtClean="0">
                <a:solidFill>
                  <a:prstClr val="white"/>
                </a:solidFill>
              </a:rPr>
              <a:t>(art</a:t>
            </a:r>
            <a:r>
              <a:rPr lang="es-MX" sz="1400" dirty="0">
                <a:solidFill>
                  <a:prstClr val="white"/>
                </a:solidFill>
              </a:rPr>
              <a:t>. </a:t>
            </a:r>
            <a:r>
              <a:rPr lang="es-MX" sz="1400" dirty="0" smtClean="0">
                <a:solidFill>
                  <a:prstClr val="white"/>
                </a:solidFill>
              </a:rPr>
              <a:t>4 y 5 de la Ley para los Servidores Públicos del Estado de Jalisco y sus Municipios).</a:t>
            </a:r>
            <a:endParaRPr lang="es-MX" sz="1400" dirty="0">
              <a:solidFill>
                <a:prstClr val="white"/>
              </a:solidFill>
            </a:endParaRPr>
          </a:p>
        </p:txBody>
      </p:sp>
      <p:pic>
        <p:nvPicPr>
          <p:cNvPr id="10" name="Picture 3" descr="C:\Users\mpatino\Desktop\servidores públicos\Participantes-del-proceso 1.jpg"/>
          <p:cNvPicPr>
            <a:picLocks noChangeAspect="1" noChangeArrowheads="1"/>
          </p:cNvPicPr>
          <p:nvPr/>
        </p:nvPicPr>
        <p:blipFill>
          <a:blip r:embed="rId2"/>
          <a:srcRect b="79535"/>
          <a:stretch>
            <a:fillRect/>
          </a:stretch>
        </p:blipFill>
        <p:spPr bwMode="auto">
          <a:xfrm>
            <a:off x="1619672" y="1124744"/>
            <a:ext cx="6264696" cy="844285"/>
          </a:xfrm>
          <a:prstGeom prst="rect">
            <a:avLst/>
          </a:prstGeom>
          <a:noFill/>
        </p:spPr>
      </p:pic>
      <p:sp>
        <p:nvSpPr>
          <p:cNvPr id="11" name="10 Rectángulo redondeado"/>
          <p:cNvSpPr/>
          <p:nvPr/>
        </p:nvSpPr>
        <p:spPr>
          <a:xfrm>
            <a:off x="584100" y="1762252"/>
            <a:ext cx="1801186" cy="531028"/>
          </a:xfrm>
          <a:prstGeom prst="roundRect">
            <a:avLst/>
          </a:prstGeom>
          <a:solidFill>
            <a:schemeClr val="tx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AR" sz="2000" dirty="0" smtClean="0">
                <a:solidFill>
                  <a:srgbClr val="FFFF00"/>
                </a:solidFill>
              </a:rPr>
              <a:t>IMPORTANTE</a:t>
            </a:r>
            <a:endParaRPr lang="es-MX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15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Que hay detrás de la duda | Tabernaculo Prensa de D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" name="Picture 2" descr="C:\Users\mpatino\Desktop\servidores públicos\noti_58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588653">
            <a:off x="450950" y="2801818"/>
            <a:ext cx="4568718" cy="3045812"/>
          </a:xfrm>
          <a:prstGeom prst="rect">
            <a:avLst/>
          </a:prstGeom>
          <a:noFill/>
        </p:spPr>
      </p:pic>
      <p:pic>
        <p:nvPicPr>
          <p:cNvPr id="4" name="Picture 2" descr="C:\Users\mpatiño\Desktop\Nueva carpeta\La-firma-del-convenio-une-los-lazos-de-cooperación-entre-ambas-institucio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484784"/>
            <a:ext cx="4553518" cy="3059404"/>
          </a:xfrm>
          <a:prstGeom prst="rect">
            <a:avLst/>
          </a:prstGeom>
          <a:noFill/>
        </p:spPr>
      </p:pic>
      <p:sp>
        <p:nvSpPr>
          <p:cNvPr id="5" name="8 Rectángulo redondeado"/>
          <p:cNvSpPr/>
          <p:nvPr/>
        </p:nvSpPr>
        <p:spPr>
          <a:xfrm>
            <a:off x="307975" y="5234853"/>
            <a:ext cx="8555766" cy="1493382"/>
          </a:xfrm>
          <a:prstGeom prst="round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es-MX" sz="2000" dirty="0">
                <a:solidFill>
                  <a:srgbClr val="FFFF00"/>
                </a:solidFill>
              </a:rPr>
              <a:t>Registros actualizados </a:t>
            </a:r>
            <a:r>
              <a:rPr lang="es-MX" sz="1200" dirty="0">
                <a:solidFill>
                  <a:prstClr val="white"/>
                </a:solidFill>
              </a:rPr>
              <a:t>(art. 8° LE-REJM</a:t>
            </a:r>
            <a:r>
              <a:rPr lang="es-MX" sz="1200" dirty="0" smtClean="0">
                <a:solidFill>
                  <a:prstClr val="white"/>
                </a:solidFill>
              </a:rPr>
              <a:t>).</a:t>
            </a:r>
          </a:p>
          <a:p>
            <a:pPr>
              <a:buFont typeface="Wingdings" pitchFamily="2" charset="2"/>
              <a:buChar char="Ø"/>
            </a:pPr>
            <a:r>
              <a:rPr lang="es-MX" sz="2000" dirty="0" smtClean="0">
                <a:solidFill>
                  <a:srgbClr val="FFFF00"/>
                </a:solidFill>
              </a:rPr>
              <a:t>Entregar </a:t>
            </a:r>
            <a:r>
              <a:rPr lang="es-MX" sz="2000" dirty="0">
                <a:solidFill>
                  <a:srgbClr val="FFFF00"/>
                </a:solidFill>
              </a:rPr>
              <a:t>y/o recibir, 5 días </a:t>
            </a:r>
            <a:r>
              <a:rPr lang="es-MX" sz="2000" dirty="0" smtClean="0">
                <a:solidFill>
                  <a:srgbClr val="FFFF00"/>
                </a:solidFill>
              </a:rPr>
              <a:t>hábiles siguientes al relevo del cargo </a:t>
            </a:r>
            <a:r>
              <a:rPr lang="es-MX" sz="1200" dirty="0" smtClean="0">
                <a:solidFill>
                  <a:prstClr val="white"/>
                </a:solidFill>
              </a:rPr>
              <a:t>(art. 48</a:t>
            </a:r>
            <a:r>
              <a:rPr lang="es-MX" sz="1200" dirty="0">
                <a:solidFill>
                  <a:prstClr val="white"/>
                </a:solidFill>
              </a:rPr>
              <a:t>, apartado 1, frac. </a:t>
            </a:r>
            <a:r>
              <a:rPr lang="es-MX" sz="1200" dirty="0" smtClean="0">
                <a:solidFill>
                  <a:prstClr val="white"/>
                </a:solidFill>
              </a:rPr>
              <a:t>X y XI LRPAEJ </a:t>
            </a:r>
            <a:r>
              <a:rPr lang="es-MX" sz="1200" dirty="0">
                <a:solidFill>
                  <a:prstClr val="white"/>
                </a:solidFill>
              </a:rPr>
              <a:t>y art. 2°, 9</a:t>
            </a:r>
            <a:r>
              <a:rPr lang="es-MX" sz="1200" dirty="0" smtClean="0">
                <a:solidFill>
                  <a:prstClr val="white"/>
                </a:solidFill>
              </a:rPr>
              <a:t>°, 11 </a:t>
            </a:r>
            <a:r>
              <a:rPr lang="es-MX" sz="1200" dirty="0">
                <a:solidFill>
                  <a:prstClr val="white"/>
                </a:solidFill>
              </a:rPr>
              <a:t>LE-REJM</a:t>
            </a:r>
            <a:r>
              <a:rPr lang="es-MX" sz="1200" dirty="0" smtClean="0">
                <a:solidFill>
                  <a:prstClr val="white"/>
                </a:solidFill>
              </a:rPr>
              <a:t>).</a:t>
            </a:r>
          </a:p>
          <a:p>
            <a:pPr>
              <a:buFont typeface="Wingdings" pitchFamily="2" charset="2"/>
              <a:buChar char="Ø"/>
            </a:pPr>
            <a:r>
              <a:rPr lang="es-MX" sz="2000" dirty="0" smtClean="0">
                <a:solidFill>
                  <a:srgbClr val="FFFF00"/>
                </a:solidFill>
              </a:rPr>
              <a:t>Llevar a cabo un acto formal</a:t>
            </a:r>
            <a:r>
              <a:rPr lang="es-MX" sz="2000" dirty="0" smtClean="0"/>
              <a:t>, haciendo constar la entrega en el acta de entrega-recepción y sus anexos correspondientes </a:t>
            </a:r>
            <a:r>
              <a:rPr lang="es-MX" sz="1200" dirty="0" smtClean="0">
                <a:solidFill>
                  <a:prstClr val="white"/>
                </a:solidFill>
              </a:rPr>
              <a:t>(art. 22 LE-REJM).</a:t>
            </a:r>
            <a:endParaRPr lang="es-MX" sz="1200" dirty="0">
              <a:solidFill>
                <a:prstClr val="white"/>
              </a:solidFill>
            </a:endParaRPr>
          </a:p>
          <a:p>
            <a:pPr>
              <a:buFont typeface="Courier New" pitchFamily="49" charset="0"/>
              <a:buChar char="o"/>
            </a:pPr>
            <a:endParaRPr lang="es-MX" sz="1200" dirty="0">
              <a:solidFill>
                <a:prstClr val="white"/>
              </a:solidFill>
            </a:endParaRPr>
          </a:p>
        </p:txBody>
      </p:sp>
      <p:sp>
        <p:nvSpPr>
          <p:cNvPr id="6" name="9 Rectángulo redondeado"/>
          <p:cNvSpPr/>
          <p:nvPr/>
        </p:nvSpPr>
        <p:spPr>
          <a:xfrm>
            <a:off x="107504" y="1369470"/>
            <a:ext cx="3570823" cy="1117399"/>
          </a:xfrm>
          <a:prstGeom prst="roundRect">
            <a:avLst/>
          </a:prstGeom>
          <a:solidFill>
            <a:schemeClr val="tx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2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Responsabilidad de los Servidores </a:t>
            </a:r>
            <a:r>
              <a:rPr lang="es-E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públicos:</a:t>
            </a:r>
            <a:endParaRPr lang="es-ES" sz="16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167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Que hay detrás de la duda | Tabernaculo Prensa de D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" name="Picture 2" descr="http://elespinal-tolima.gov.co/apc-aa-files/30656333316239316339366430316363/mensajeronotificacione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1010" y="2052960"/>
            <a:ext cx="3731671" cy="3731671"/>
          </a:xfrm>
          <a:prstGeom prst="rect">
            <a:avLst/>
          </a:prstGeom>
          <a:noFill/>
        </p:spPr>
      </p:pic>
      <p:sp>
        <p:nvSpPr>
          <p:cNvPr id="4" name="8 Rectángulo redondeado"/>
          <p:cNvSpPr/>
          <p:nvPr/>
        </p:nvSpPr>
        <p:spPr>
          <a:xfrm>
            <a:off x="611560" y="1196752"/>
            <a:ext cx="3298962" cy="589231"/>
          </a:xfrm>
          <a:prstGeom prst="round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 la </a:t>
            </a:r>
            <a:r>
              <a:rPr lang="es-ES" sz="2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Contraloría (OIC)</a:t>
            </a:r>
            <a:r>
              <a:rPr lang="es-ES" sz="2400" b="1" dirty="0" smtClean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 corresponde:</a:t>
            </a:r>
            <a:endParaRPr lang="es-ES" sz="1200" b="1" dirty="0">
              <a:ln w="11430"/>
              <a:solidFill>
                <a:prstClr val="whit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10 Rectángulo redondeado"/>
          <p:cNvSpPr/>
          <p:nvPr/>
        </p:nvSpPr>
        <p:spPr>
          <a:xfrm>
            <a:off x="3779912" y="2852936"/>
            <a:ext cx="4872445" cy="2722105"/>
          </a:xfrm>
          <a:prstGeom prst="roundRect">
            <a:avLst/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400" dirty="0">
                <a:solidFill>
                  <a:srgbClr val="FFFF00"/>
                </a:solidFill>
              </a:rPr>
              <a:t>Notificar a los participantes con tres días hábiles de anticipación, del lugar, fecha y hora </a:t>
            </a:r>
            <a:r>
              <a:rPr lang="es-MX" sz="2400" dirty="0" smtClean="0">
                <a:solidFill>
                  <a:srgbClr val="FFFF00"/>
                </a:solidFill>
              </a:rPr>
              <a:t>para efectuar el proceso formal de entrega- recepción</a:t>
            </a:r>
          </a:p>
          <a:p>
            <a:pPr algn="r"/>
            <a:r>
              <a:rPr lang="es-MX" sz="1200" dirty="0" smtClean="0">
                <a:solidFill>
                  <a:prstClr val="white"/>
                </a:solidFill>
              </a:rPr>
              <a:t>(</a:t>
            </a:r>
            <a:r>
              <a:rPr lang="es-MX" sz="1200" dirty="0">
                <a:solidFill>
                  <a:prstClr val="white"/>
                </a:solidFill>
              </a:rPr>
              <a:t>art. 24 LE-REJM).</a:t>
            </a:r>
          </a:p>
        </p:txBody>
      </p:sp>
      <p:sp>
        <p:nvSpPr>
          <p:cNvPr id="6" name="12 Rectángulo"/>
          <p:cNvSpPr/>
          <p:nvPr/>
        </p:nvSpPr>
        <p:spPr>
          <a:xfrm>
            <a:off x="-396552" y="6051608"/>
            <a:ext cx="6130616" cy="461665"/>
          </a:xfrm>
          <a:prstGeom prst="rect">
            <a:avLst/>
          </a:prstGeom>
          <a:noFill/>
          <a:ln w="53975">
            <a:noFill/>
          </a:ln>
          <a:scene3d>
            <a:camera prst="orthographicFront">
              <a:rot lat="0" lon="21299999" rev="0"/>
            </a:camera>
            <a:lightRig rig="threePt" dir="t"/>
          </a:scene3d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2400" dirty="0">
                <a:solidFill>
                  <a:schemeClr val="bg1"/>
                </a:solidFill>
                <a:effectLst>
                  <a:glow rad="406400">
                    <a:schemeClr val="tx1"/>
                  </a:glow>
                </a:effectLst>
                <a:latin typeface="Calibri" pitchFamily="34" charset="0"/>
                <a:cs typeface="Arial" charset="0"/>
              </a:rPr>
              <a:t>Entregas con motivo de relevo del cargo</a:t>
            </a:r>
          </a:p>
        </p:txBody>
      </p:sp>
    </p:spTree>
    <p:extLst>
      <p:ext uri="{BB962C8B-B14F-4D97-AF65-F5344CB8AC3E}">
        <p14:creationId xmlns:p14="http://schemas.microsoft.com/office/powerpoint/2010/main" val="298346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Que hay detrás de la duda | Tabernaculo Prensa de D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" name="Picture 4" descr="http://notaria3cucuta.com/wp-content/uploads/2013/10/protocolo-930x325.jpg"/>
          <p:cNvPicPr>
            <a:picLocks noChangeAspect="1" noChangeArrowheads="1"/>
          </p:cNvPicPr>
          <p:nvPr/>
        </p:nvPicPr>
        <p:blipFill>
          <a:blip r:embed="rId2"/>
          <a:srcRect b="14769"/>
          <a:stretch>
            <a:fillRect/>
          </a:stretch>
        </p:blipFill>
        <p:spPr bwMode="auto">
          <a:xfrm>
            <a:off x="336739" y="2223128"/>
            <a:ext cx="5364645" cy="2518303"/>
          </a:xfrm>
          <a:prstGeom prst="rect">
            <a:avLst/>
          </a:prstGeom>
          <a:noFill/>
        </p:spPr>
      </p:pic>
      <p:sp>
        <p:nvSpPr>
          <p:cNvPr id="5" name="12 Rectángulo"/>
          <p:cNvSpPr/>
          <p:nvPr/>
        </p:nvSpPr>
        <p:spPr>
          <a:xfrm>
            <a:off x="5868144" y="3005225"/>
            <a:ext cx="3240360" cy="954107"/>
          </a:xfrm>
          <a:prstGeom prst="rect">
            <a:avLst/>
          </a:prstGeom>
          <a:noFill/>
          <a:ln w="53975">
            <a:noFill/>
          </a:ln>
          <a:scene3d>
            <a:camera prst="orthographicFront">
              <a:rot lat="0" lon="21299999" rev="0"/>
            </a:camera>
            <a:lightRig rig="threePt" dir="t"/>
          </a:scene3d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2800" b="1" dirty="0">
                <a:solidFill>
                  <a:schemeClr val="bg1"/>
                </a:solidFill>
                <a:effectLst>
                  <a:glow rad="406400">
                    <a:schemeClr val="tx1"/>
                  </a:glow>
                </a:effectLst>
                <a:latin typeface="Calibri" pitchFamily="34" charset="0"/>
                <a:cs typeface="Arial" charset="0"/>
              </a:rPr>
              <a:t>Entregas con motivo de relevo del cargo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177196" y="5178576"/>
            <a:ext cx="8681139" cy="1271854"/>
          </a:xfrm>
          <a:prstGeom prst="round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400" dirty="0" smtClean="0">
                <a:solidFill>
                  <a:srgbClr val="FFFF00"/>
                </a:solidFill>
              </a:rPr>
              <a:t>El OIC, recibe en caso de inasistencia o incertidumbre de la persona a la que se deba entregar </a:t>
            </a:r>
          </a:p>
          <a:p>
            <a:endParaRPr lang="es-MX" sz="2400" dirty="0" smtClean="0">
              <a:solidFill>
                <a:srgbClr val="FFFF00"/>
              </a:solidFill>
            </a:endParaRPr>
          </a:p>
          <a:p>
            <a:pPr algn="r"/>
            <a:r>
              <a:rPr lang="es-MX" sz="1200" dirty="0" smtClean="0">
                <a:solidFill>
                  <a:prstClr val="white"/>
                </a:solidFill>
              </a:rPr>
              <a:t>(art</a:t>
            </a:r>
            <a:r>
              <a:rPr lang="es-MX" sz="1200" dirty="0">
                <a:solidFill>
                  <a:prstClr val="white"/>
                </a:solidFill>
              </a:rPr>
              <a:t>. </a:t>
            </a:r>
            <a:r>
              <a:rPr lang="es-MX" sz="1200" dirty="0" smtClean="0">
                <a:solidFill>
                  <a:prstClr val="white"/>
                </a:solidFill>
              </a:rPr>
              <a:t>14 </a:t>
            </a:r>
            <a:r>
              <a:rPr lang="es-MX" sz="1200" dirty="0">
                <a:solidFill>
                  <a:prstClr val="white"/>
                </a:solidFill>
              </a:rPr>
              <a:t>LE-REJM).</a:t>
            </a:r>
          </a:p>
        </p:txBody>
      </p:sp>
      <p:sp>
        <p:nvSpPr>
          <p:cNvPr id="8" name="8 Rectángulo redondeado"/>
          <p:cNvSpPr/>
          <p:nvPr/>
        </p:nvSpPr>
        <p:spPr>
          <a:xfrm>
            <a:off x="611560" y="1196752"/>
            <a:ext cx="3298962" cy="589231"/>
          </a:xfrm>
          <a:prstGeom prst="round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 la </a:t>
            </a:r>
            <a:r>
              <a:rPr lang="es-ES" sz="2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Contraloría (OIC)</a:t>
            </a:r>
            <a:r>
              <a:rPr lang="es-ES" sz="2400" b="1" dirty="0" smtClean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 corresponde:</a:t>
            </a:r>
            <a:endParaRPr lang="es-ES" sz="1200" b="1" dirty="0">
              <a:ln w="11430"/>
              <a:solidFill>
                <a:prstClr val="whit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108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Que hay detrás de la duda | Tabernaculo Prensa de D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4" name="Picture 2" descr="http://www.oic.ipn.mx/Ilustraciones/FirmaActa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4540" y="692696"/>
            <a:ext cx="5134920" cy="3369816"/>
          </a:xfrm>
          <a:prstGeom prst="rect">
            <a:avLst/>
          </a:prstGeom>
          <a:noFill/>
        </p:spPr>
      </p:pic>
      <p:sp>
        <p:nvSpPr>
          <p:cNvPr id="8" name="10 Rectángulo redondeado"/>
          <p:cNvSpPr/>
          <p:nvPr/>
        </p:nvSpPr>
        <p:spPr>
          <a:xfrm>
            <a:off x="971600" y="4653136"/>
            <a:ext cx="7200800" cy="1872207"/>
          </a:xfrm>
          <a:prstGeom prst="roundRect">
            <a:avLst/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000" dirty="0" smtClean="0">
                <a:solidFill>
                  <a:srgbClr val="FFFF00"/>
                </a:solidFill>
              </a:rPr>
              <a:t>Al </a:t>
            </a:r>
            <a:r>
              <a:rPr lang="es-MX" sz="2000" dirty="0">
                <a:solidFill>
                  <a:srgbClr val="FFFF00"/>
                </a:solidFill>
              </a:rPr>
              <a:t>separarse de su empleo, cargo o </a:t>
            </a:r>
            <a:r>
              <a:rPr lang="es-MX" sz="2000" dirty="0" smtClean="0">
                <a:solidFill>
                  <a:srgbClr val="FFFF00"/>
                </a:solidFill>
              </a:rPr>
              <a:t>comisión, los </a:t>
            </a:r>
            <a:r>
              <a:rPr lang="es-MX" sz="2000" dirty="0">
                <a:solidFill>
                  <a:srgbClr val="FFFF00"/>
                </a:solidFill>
              </a:rPr>
              <a:t>servidores </a:t>
            </a:r>
            <a:r>
              <a:rPr lang="es-MX" sz="2000" dirty="0" smtClean="0">
                <a:solidFill>
                  <a:srgbClr val="FFFF00"/>
                </a:solidFill>
              </a:rPr>
              <a:t>públicos </a:t>
            </a:r>
            <a:r>
              <a:rPr lang="es-MX" sz="2000" dirty="0">
                <a:solidFill>
                  <a:srgbClr val="FFFF00"/>
                </a:solidFill>
              </a:rPr>
              <a:t>son </a:t>
            </a:r>
            <a:r>
              <a:rPr lang="es-MX" sz="2000" dirty="0" smtClean="0">
                <a:solidFill>
                  <a:srgbClr val="FFFF00"/>
                </a:solidFill>
              </a:rPr>
              <a:t>directamente responsables de elaborar </a:t>
            </a:r>
            <a:r>
              <a:rPr lang="es-MX" sz="2000" dirty="0">
                <a:solidFill>
                  <a:srgbClr val="FFFF00"/>
                </a:solidFill>
              </a:rPr>
              <a:t>un acta de entrega </a:t>
            </a:r>
            <a:r>
              <a:rPr lang="es-MX" sz="2000" dirty="0" smtClean="0">
                <a:solidFill>
                  <a:srgbClr val="FFFF00"/>
                </a:solidFill>
              </a:rPr>
              <a:t>– recepción, de </a:t>
            </a:r>
            <a:r>
              <a:rPr lang="es-MX" sz="2000" dirty="0">
                <a:solidFill>
                  <a:srgbClr val="FFFF00"/>
                </a:solidFill>
              </a:rPr>
              <a:t>rendir por escrito y autorizar con su firma el contenido de la información </a:t>
            </a:r>
            <a:r>
              <a:rPr lang="es-MX" sz="2000" dirty="0" smtClean="0">
                <a:solidFill>
                  <a:srgbClr val="FFFF00"/>
                </a:solidFill>
              </a:rPr>
              <a:t>señalada en la Ley.</a:t>
            </a:r>
          </a:p>
          <a:p>
            <a:endParaRPr lang="es-MX" sz="2000" dirty="0">
              <a:solidFill>
                <a:srgbClr val="FFFF00"/>
              </a:solidFill>
            </a:endParaRPr>
          </a:p>
          <a:p>
            <a:pPr algn="r"/>
            <a:r>
              <a:rPr lang="es-MX" sz="1100" dirty="0" smtClean="0">
                <a:solidFill>
                  <a:prstClr val="white"/>
                </a:solidFill>
              </a:rPr>
              <a:t>(art</a:t>
            </a:r>
            <a:r>
              <a:rPr lang="es-MX" sz="1100" dirty="0">
                <a:solidFill>
                  <a:prstClr val="white"/>
                </a:solidFill>
              </a:rPr>
              <a:t>. </a:t>
            </a:r>
            <a:r>
              <a:rPr lang="es-MX" sz="1100" dirty="0" smtClean="0">
                <a:solidFill>
                  <a:prstClr val="white"/>
                </a:solidFill>
              </a:rPr>
              <a:t>21 </a:t>
            </a:r>
            <a:r>
              <a:rPr lang="es-MX" sz="1100" dirty="0">
                <a:solidFill>
                  <a:prstClr val="white"/>
                </a:solidFill>
              </a:rPr>
              <a:t>LE-REJM).</a:t>
            </a:r>
          </a:p>
        </p:txBody>
      </p:sp>
    </p:spTree>
    <p:extLst>
      <p:ext uri="{BB962C8B-B14F-4D97-AF65-F5344CB8AC3E}">
        <p14:creationId xmlns:p14="http://schemas.microsoft.com/office/powerpoint/2010/main" val="128246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Que hay detrás de la duda | Tabernaculo Prensa de D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" name="Picture 2" descr="C:\Users\mpatino\Desktop\servidores públicos\descarga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282239">
            <a:off x="588299" y="1966469"/>
            <a:ext cx="1400175" cy="1171575"/>
          </a:xfrm>
          <a:prstGeom prst="rect">
            <a:avLst/>
          </a:prstGeom>
          <a:noFill/>
        </p:spPr>
      </p:pic>
      <p:pic>
        <p:nvPicPr>
          <p:cNvPr id="4" name="Picture 2" descr="http://www.oic.ipn.mx/Ilustraciones/FirmaActa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389822">
            <a:off x="317183" y="3006510"/>
            <a:ext cx="3845733" cy="2523781"/>
          </a:xfrm>
          <a:prstGeom prst="rect">
            <a:avLst/>
          </a:prstGeom>
          <a:noFill/>
        </p:spPr>
      </p:pic>
      <p:sp>
        <p:nvSpPr>
          <p:cNvPr id="5" name="10 Rectángulo redondeado"/>
          <p:cNvSpPr/>
          <p:nvPr/>
        </p:nvSpPr>
        <p:spPr>
          <a:xfrm>
            <a:off x="563845" y="1273728"/>
            <a:ext cx="2585299" cy="509735"/>
          </a:xfrm>
          <a:prstGeom prst="round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Deberá contener:</a:t>
            </a:r>
            <a:endParaRPr lang="es-MX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8 Rectángulo redondeado"/>
          <p:cNvSpPr/>
          <p:nvPr/>
        </p:nvSpPr>
        <p:spPr>
          <a:xfrm>
            <a:off x="4139952" y="1783463"/>
            <a:ext cx="4911088" cy="4878034"/>
          </a:xfrm>
          <a:prstGeom prst="round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es-MX" sz="2400" b="1" dirty="0">
                <a:solidFill>
                  <a:srgbClr val="FFFF00"/>
                </a:solidFill>
              </a:rPr>
              <a:t>Lugar y fecha;</a:t>
            </a:r>
          </a:p>
          <a:p>
            <a:pPr>
              <a:buFont typeface="Wingdings" pitchFamily="2" charset="2"/>
              <a:buChar char="ü"/>
            </a:pPr>
            <a:r>
              <a:rPr lang="es-MX" sz="2400" b="1" dirty="0">
                <a:solidFill>
                  <a:srgbClr val="FFFF00"/>
                </a:solidFill>
              </a:rPr>
              <a:t> Hora de inicio;</a:t>
            </a:r>
          </a:p>
          <a:p>
            <a:pPr>
              <a:buFont typeface="Wingdings" pitchFamily="2" charset="2"/>
              <a:buChar char="ü"/>
            </a:pPr>
            <a:r>
              <a:rPr lang="es-MX" sz="2400" b="1" dirty="0">
                <a:solidFill>
                  <a:srgbClr val="FFFF00"/>
                </a:solidFill>
              </a:rPr>
              <a:t>Entidad o dependencia que se entrega;</a:t>
            </a:r>
          </a:p>
          <a:p>
            <a:pPr>
              <a:buFont typeface="Wingdings" pitchFamily="2" charset="2"/>
              <a:buChar char="ü"/>
            </a:pPr>
            <a:r>
              <a:rPr lang="es-MX" sz="2400" b="1" dirty="0">
                <a:solidFill>
                  <a:srgbClr val="FFFF00"/>
                </a:solidFill>
              </a:rPr>
              <a:t>Nombre y carácter de los servidores públicos entrante y saliente;</a:t>
            </a:r>
          </a:p>
          <a:p>
            <a:pPr>
              <a:buFont typeface="Wingdings" pitchFamily="2" charset="2"/>
              <a:buChar char="ü"/>
            </a:pPr>
            <a:r>
              <a:rPr lang="es-MX" sz="2400" b="1" dirty="0">
                <a:solidFill>
                  <a:srgbClr val="FFFF00"/>
                </a:solidFill>
              </a:rPr>
              <a:t>Nombre del representante del órgano interno de control;</a:t>
            </a:r>
          </a:p>
          <a:p>
            <a:pPr>
              <a:buFont typeface="Wingdings" pitchFamily="2" charset="2"/>
              <a:buChar char="ü"/>
            </a:pPr>
            <a:r>
              <a:rPr lang="es-MX" sz="2400" b="1" dirty="0">
                <a:solidFill>
                  <a:srgbClr val="FFFF00"/>
                </a:solidFill>
              </a:rPr>
              <a:t> Descripción detallada de los bienes, recursos y documentos que se entregan;</a:t>
            </a:r>
          </a:p>
          <a:p>
            <a:pPr algn="r"/>
            <a:r>
              <a:rPr lang="es-MX" sz="1200" b="1" dirty="0">
                <a:solidFill>
                  <a:srgbClr val="FFFF00"/>
                </a:solidFill>
              </a:rPr>
              <a:t>(art. 26 LE-REJM).</a:t>
            </a:r>
          </a:p>
        </p:txBody>
      </p:sp>
    </p:spTree>
    <p:extLst>
      <p:ext uri="{BB962C8B-B14F-4D97-AF65-F5344CB8AC3E}">
        <p14:creationId xmlns:p14="http://schemas.microsoft.com/office/powerpoint/2010/main" val="237524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7452320" y="6290290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Art. 5 LE-REJM </a:t>
            </a:r>
            <a:endParaRPr lang="es-MX" sz="1400" dirty="0"/>
          </a:p>
        </p:txBody>
      </p:sp>
      <p:sp>
        <p:nvSpPr>
          <p:cNvPr id="8" name="Rectángulo 7"/>
          <p:cNvSpPr/>
          <p:nvPr/>
        </p:nvSpPr>
        <p:spPr>
          <a:xfrm>
            <a:off x="530525" y="2564904"/>
            <a:ext cx="819807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2400" b="1" u="sng" dirty="0">
                <a:solidFill>
                  <a:srgbClr val="000000"/>
                </a:solidFill>
              </a:rPr>
              <a:t>Garantizar la continuidad de la función pública</a:t>
            </a:r>
            <a:r>
              <a:rPr lang="es-MX" sz="2400" b="1" dirty="0">
                <a:solidFill>
                  <a:srgbClr val="000000"/>
                </a:solidFill>
              </a:rPr>
              <a:t>, </a:t>
            </a:r>
            <a:r>
              <a:rPr lang="es-MX" sz="2400" dirty="0">
                <a:solidFill>
                  <a:srgbClr val="000000"/>
                </a:solidFill>
              </a:rPr>
              <a:t>mediante la entrega ordenada, precisa y formal de los bienes, derechos y obligaciones inherentes al cargo</a:t>
            </a:r>
            <a:r>
              <a:rPr lang="es-MX" sz="2400" dirty="0" smtClean="0">
                <a:solidFill>
                  <a:srgbClr val="000000"/>
                </a:solidFill>
              </a:rPr>
              <a:t>, dando</a:t>
            </a:r>
            <a:r>
              <a:rPr lang="es-MX" sz="2400" b="1" dirty="0" smtClean="0">
                <a:solidFill>
                  <a:srgbClr val="000000"/>
                </a:solidFill>
              </a:rPr>
              <a:t> </a:t>
            </a:r>
            <a:r>
              <a:rPr lang="es-MX" sz="2400" b="1" u="sng" dirty="0" smtClean="0">
                <a:solidFill>
                  <a:srgbClr val="000000"/>
                </a:solidFill>
              </a:rPr>
              <a:t>certeza jurídica del resguard</a:t>
            </a:r>
            <a:r>
              <a:rPr lang="es-MX" sz="2400" b="1" dirty="0" smtClean="0">
                <a:solidFill>
                  <a:srgbClr val="000000"/>
                </a:solidFill>
              </a:rPr>
              <a:t>o </a:t>
            </a:r>
            <a:r>
              <a:rPr lang="es-MX" sz="2400" dirty="0" smtClean="0">
                <a:solidFill>
                  <a:srgbClr val="000000"/>
                </a:solidFill>
              </a:rPr>
              <a:t>del patrimonio público, </a:t>
            </a:r>
            <a:r>
              <a:rPr lang="es-MX" sz="2400" b="1" u="sng" dirty="0">
                <a:solidFill>
                  <a:srgbClr val="000000"/>
                </a:solidFill>
              </a:rPr>
              <a:t>delimitando la responsabilidad </a:t>
            </a:r>
            <a:r>
              <a:rPr lang="es-MX" sz="2400" dirty="0">
                <a:solidFill>
                  <a:srgbClr val="000000"/>
                </a:solidFill>
              </a:rPr>
              <a:t>temporal de las autoridades que cesan su función y las que inician su </a:t>
            </a:r>
            <a:r>
              <a:rPr lang="es-MX" sz="2400" dirty="0" smtClean="0">
                <a:solidFill>
                  <a:srgbClr val="000000"/>
                </a:solidFill>
              </a:rPr>
              <a:t>gestión.</a:t>
            </a:r>
          </a:p>
        </p:txBody>
      </p:sp>
      <p:sp>
        <p:nvSpPr>
          <p:cNvPr id="9" name="11 Rectángulo"/>
          <p:cNvSpPr/>
          <p:nvPr/>
        </p:nvSpPr>
        <p:spPr>
          <a:xfrm>
            <a:off x="-252692" y="1268760"/>
            <a:ext cx="9001156" cy="523220"/>
          </a:xfrm>
          <a:prstGeom prst="rect">
            <a:avLst/>
          </a:prstGeom>
          <a:noFill/>
          <a:ln w="53975">
            <a:noFill/>
          </a:ln>
          <a:scene3d>
            <a:camera prst="orthographicFront">
              <a:rot lat="0" lon="21299999" rev="0"/>
            </a:camera>
            <a:lightRig rig="threePt" dir="t"/>
          </a:scene3d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28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Finalidad del proceso de Entrega- Recepción</a:t>
            </a:r>
          </a:p>
        </p:txBody>
      </p:sp>
    </p:spTree>
    <p:extLst>
      <p:ext uri="{BB962C8B-B14F-4D97-AF65-F5344CB8AC3E}">
        <p14:creationId xmlns:p14="http://schemas.microsoft.com/office/powerpoint/2010/main" val="60616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Que hay detrás de la duda | Tabernaculo Prensa de D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" name="Picture 2" descr="C:\Users\mpatino\Desktop\servidores públicos\descarga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282239">
            <a:off x="588299" y="1966469"/>
            <a:ext cx="1400175" cy="1171575"/>
          </a:xfrm>
          <a:prstGeom prst="rect">
            <a:avLst/>
          </a:prstGeom>
          <a:noFill/>
        </p:spPr>
      </p:pic>
      <p:pic>
        <p:nvPicPr>
          <p:cNvPr id="4" name="Picture 2" descr="http://www.oic.ipn.mx/Ilustraciones/FirmaActa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389822">
            <a:off x="317183" y="3006510"/>
            <a:ext cx="3845733" cy="2523781"/>
          </a:xfrm>
          <a:prstGeom prst="rect">
            <a:avLst/>
          </a:prstGeom>
          <a:noFill/>
        </p:spPr>
      </p:pic>
      <p:sp>
        <p:nvSpPr>
          <p:cNvPr id="5" name="10 Rectángulo redondeado"/>
          <p:cNvSpPr/>
          <p:nvPr/>
        </p:nvSpPr>
        <p:spPr>
          <a:xfrm>
            <a:off x="563845" y="1273728"/>
            <a:ext cx="2585299" cy="509735"/>
          </a:xfrm>
          <a:prstGeom prst="round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Deberá contener:</a:t>
            </a:r>
            <a:endParaRPr lang="es-MX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4283968" y="1783463"/>
            <a:ext cx="4680519" cy="4064180"/>
          </a:xfrm>
          <a:prstGeom prst="roundRect">
            <a:avLst/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es-MX" sz="2400" b="1" dirty="0">
                <a:solidFill>
                  <a:srgbClr val="FFFF00"/>
                </a:solidFill>
              </a:rPr>
              <a:t>Descripción del proceso de verificación;</a:t>
            </a:r>
          </a:p>
          <a:p>
            <a:pPr>
              <a:buFont typeface="Wingdings" pitchFamily="2" charset="2"/>
              <a:buChar char="ü"/>
            </a:pPr>
            <a:r>
              <a:rPr lang="es-MX" sz="2400" b="1" dirty="0">
                <a:solidFill>
                  <a:srgbClr val="FFFF00"/>
                </a:solidFill>
              </a:rPr>
              <a:t>Declaratoria de la recepción en resguardo al servidor público que recibe;</a:t>
            </a:r>
          </a:p>
          <a:p>
            <a:pPr>
              <a:buFont typeface="Wingdings" pitchFamily="2" charset="2"/>
              <a:buChar char="ü"/>
            </a:pPr>
            <a:r>
              <a:rPr lang="es-MX" sz="2400" b="1" dirty="0">
                <a:solidFill>
                  <a:srgbClr val="FFFF00"/>
                </a:solidFill>
              </a:rPr>
              <a:t>Hora de cierre del acto;</a:t>
            </a:r>
          </a:p>
          <a:p>
            <a:pPr>
              <a:buFont typeface="Wingdings" pitchFamily="2" charset="2"/>
              <a:buChar char="ü"/>
            </a:pPr>
            <a:r>
              <a:rPr lang="es-MX" sz="2400" b="1" dirty="0">
                <a:solidFill>
                  <a:srgbClr val="FFFF00"/>
                </a:solidFill>
              </a:rPr>
              <a:t>Nombre de los testigos; y</a:t>
            </a:r>
          </a:p>
          <a:p>
            <a:pPr>
              <a:buFont typeface="Wingdings" pitchFamily="2" charset="2"/>
              <a:buChar char="ü"/>
            </a:pPr>
            <a:r>
              <a:rPr lang="es-MX" sz="2400" b="1" dirty="0">
                <a:solidFill>
                  <a:srgbClr val="FFFF00"/>
                </a:solidFill>
              </a:rPr>
              <a:t>Firma al calce y en cada hoja de los que intervinieron.</a:t>
            </a:r>
          </a:p>
          <a:p>
            <a:pPr algn="r"/>
            <a:r>
              <a:rPr lang="es-MX" sz="1200" b="1" dirty="0">
                <a:solidFill>
                  <a:srgbClr val="FFFF00"/>
                </a:solidFill>
              </a:rPr>
              <a:t>(art. 26 LE-REJM).</a:t>
            </a:r>
          </a:p>
        </p:txBody>
      </p:sp>
    </p:spTree>
    <p:extLst>
      <p:ext uri="{BB962C8B-B14F-4D97-AF65-F5344CB8AC3E}">
        <p14:creationId xmlns:p14="http://schemas.microsoft.com/office/powerpoint/2010/main" val="297488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Que hay detrás de la duda | Tabernaculo Prensa de D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" name="Picture 2" descr="C:\Users\mpatino\Desktop\servidores públicos\Cabildo 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6558" y="4077072"/>
            <a:ext cx="3443697" cy="2106386"/>
          </a:xfrm>
          <a:prstGeom prst="rect">
            <a:avLst/>
          </a:prstGeom>
          <a:noFill/>
        </p:spPr>
      </p:pic>
      <p:sp>
        <p:nvSpPr>
          <p:cNvPr id="5" name="11 CuadroTexto"/>
          <p:cNvSpPr txBox="1">
            <a:spLocks noChangeArrowheads="1"/>
          </p:cNvSpPr>
          <p:nvPr/>
        </p:nvSpPr>
        <p:spPr bwMode="auto">
          <a:xfrm>
            <a:off x="3923928" y="3189839"/>
            <a:ext cx="4390188" cy="26776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s-ES_tradnl" sz="2100" dirty="0">
              <a:solidFill>
                <a:schemeClr val="bg1"/>
              </a:solidFill>
              <a:effectLst>
                <a:glow rad="406400">
                  <a:schemeClr val="tx1"/>
                </a:glow>
              </a:effectLst>
              <a:cs typeface="Arial" charset="0"/>
            </a:endParaRP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s-ES_tradnl" sz="2100" dirty="0" smtClean="0">
                <a:solidFill>
                  <a:schemeClr val="bg1"/>
                </a:solidFill>
                <a:effectLst>
                  <a:glow rad="406400">
                    <a:schemeClr val="tx1"/>
                  </a:glow>
                </a:effectLst>
                <a:cs typeface="Arial" charset="0"/>
              </a:rPr>
              <a:t>Una </a:t>
            </a:r>
            <a:r>
              <a:rPr lang="es-ES_tradnl" sz="2100" dirty="0">
                <a:solidFill>
                  <a:schemeClr val="bg1"/>
                </a:solidFill>
                <a:effectLst>
                  <a:glow rad="406400">
                    <a:schemeClr val="tx1"/>
                  </a:glow>
                </a:effectLst>
                <a:cs typeface="Arial" charset="0"/>
              </a:rPr>
              <a:t>vez </a:t>
            </a:r>
            <a:r>
              <a:rPr lang="es-ES_tradnl" sz="2100" dirty="0" smtClean="0">
                <a:solidFill>
                  <a:schemeClr val="bg1"/>
                </a:solidFill>
                <a:effectLst>
                  <a:glow rad="406400">
                    <a:schemeClr val="tx1"/>
                  </a:glow>
                </a:effectLst>
                <a:cs typeface="Arial" charset="0"/>
              </a:rPr>
              <a:t>que el </a:t>
            </a:r>
            <a:r>
              <a:rPr lang="es-ES_tradnl" sz="2100" dirty="0" smtClean="0">
                <a:solidFill>
                  <a:srgbClr val="FFFF00"/>
                </a:solidFill>
                <a:effectLst>
                  <a:glow rad="406400">
                    <a:schemeClr val="tx1"/>
                  </a:glow>
                </a:effectLst>
                <a:cs typeface="Arial" charset="0"/>
              </a:rPr>
              <a:t>contenido del acta</a:t>
            </a:r>
            <a:r>
              <a:rPr lang="es-ES_tradnl" sz="2100" dirty="0" smtClean="0">
                <a:solidFill>
                  <a:schemeClr val="bg1"/>
                </a:solidFill>
                <a:effectLst>
                  <a:glow rad="406400">
                    <a:schemeClr val="tx1"/>
                  </a:glow>
                </a:effectLst>
                <a:cs typeface="Arial" charset="0"/>
              </a:rPr>
              <a:t> </a:t>
            </a:r>
            <a:r>
              <a:rPr lang="es-ES_tradnl" sz="2100" dirty="0">
                <a:solidFill>
                  <a:schemeClr val="bg1"/>
                </a:solidFill>
                <a:effectLst>
                  <a:glow rad="406400">
                    <a:schemeClr val="tx1"/>
                  </a:glow>
                </a:effectLst>
                <a:cs typeface="Arial" charset="0"/>
              </a:rPr>
              <a:t>se encuentre </a:t>
            </a:r>
            <a:r>
              <a:rPr lang="es-ES_tradnl" sz="2100" dirty="0">
                <a:solidFill>
                  <a:srgbClr val="FFFF00"/>
                </a:solidFill>
                <a:effectLst>
                  <a:glow rad="406400">
                    <a:schemeClr val="tx1"/>
                  </a:glow>
                </a:effectLst>
                <a:cs typeface="Arial" charset="0"/>
              </a:rPr>
              <a:t>verificada y validada, será considerada información pública </a:t>
            </a:r>
            <a:r>
              <a:rPr lang="es-ES_tradnl" sz="2100" dirty="0">
                <a:solidFill>
                  <a:schemeClr val="bg1"/>
                </a:solidFill>
                <a:effectLst>
                  <a:glow rad="406400">
                    <a:schemeClr val="tx1"/>
                  </a:glow>
                </a:effectLst>
                <a:cs typeface="Arial" charset="0"/>
              </a:rPr>
              <a:t>de conformidad con las disposiciones en materia de transparencia e información pública. </a:t>
            </a:r>
            <a:endParaRPr lang="es-AR" sz="2100" dirty="0">
              <a:solidFill>
                <a:schemeClr val="bg1"/>
              </a:solidFill>
              <a:effectLst>
                <a:glow rad="406400">
                  <a:schemeClr val="tx1"/>
                </a:glow>
              </a:effectLst>
              <a:cs typeface="Arial" charset="0"/>
            </a:endParaRPr>
          </a:p>
        </p:txBody>
      </p:sp>
      <p:sp>
        <p:nvSpPr>
          <p:cNvPr id="6" name="3 CuadroTexto"/>
          <p:cNvSpPr txBox="1">
            <a:spLocks noChangeArrowheads="1"/>
          </p:cNvSpPr>
          <p:nvPr/>
        </p:nvSpPr>
        <p:spPr bwMode="auto">
          <a:xfrm>
            <a:off x="6300192" y="6309320"/>
            <a:ext cx="2653839" cy="300082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ES" sz="1350" b="1" dirty="0" smtClean="0">
                <a:solidFill>
                  <a:srgbClr val="FFFF00"/>
                </a:solidFill>
                <a:effectLst>
                  <a:glow rad="355600">
                    <a:schemeClr val="tx1"/>
                  </a:glow>
                </a:effectLst>
                <a:cs typeface="Arial" charset="0"/>
              </a:rPr>
              <a:t>(  art.  </a:t>
            </a:r>
            <a:r>
              <a:rPr lang="es-ES" sz="1350" b="1" dirty="0">
                <a:solidFill>
                  <a:srgbClr val="FFFF00"/>
                </a:solidFill>
                <a:effectLst>
                  <a:glow rad="355600">
                    <a:schemeClr val="tx1"/>
                  </a:glow>
                </a:effectLst>
                <a:cs typeface="Arial" charset="0"/>
              </a:rPr>
              <a:t>26 </a:t>
            </a:r>
            <a:r>
              <a:rPr lang="es-ES" sz="1350" b="1" dirty="0" smtClean="0">
                <a:solidFill>
                  <a:srgbClr val="FFFF00"/>
                </a:solidFill>
                <a:effectLst>
                  <a:glow rad="355600">
                    <a:schemeClr val="tx1"/>
                  </a:glow>
                </a:effectLst>
                <a:cs typeface="Arial" charset="0"/>
              </a:rPr>
              <a:t> LE - REJM  )</a:t>
            </a:r>
            <a:endParaRPr lang="es-ES" sz="1350" b="1" dirty="0">
              <a:solidFill>
                <a:srgbClr val="FFFF00"/>
              </a:solidFill>
              <a:effectLst>
                <a:glow rad="355600">
                  <a:schemeClr val="tx1"/>
                </a:glow>
              </a:effectLst>
              <a:cs typeface="Arial" charset="0"/>
            </a:endParaRPr>
          </a:p>
        </p:txBody>
      </p:sp>
      <p:pic>
        <p:nvPicPr>
          <p:cNvPr id="8" name="Picture 2" descr="http://www.oic.ipn.mx/Ilustraciones/FirmaActa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91833" y="525580"/>
            <a:ext cx="3558776" cy="23354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671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Que hay detrás de la duda | Tabernaculo Prensa de D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8" name="6 Rectángulo redondeado"/>
          <p:cNvSpPr/>
          <p:nvPr/>
        </p:nvSpPr>
        <p:spPr>
          <a:xfrm>
            <a:off x="6300192" y="2348880"/>
            <a:ext cx="2603768" cy="2448272"/>
          </a:xfrm>
          <a:prstGeom prst="roundRect">
            <a:avLst/>
          </a:prstGeom>
          <a:solidFill>
            <a:schemeClr val="tx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b="1" dirty="0">
                <a:solidFill>
                  <a:srgbClr val="FFFF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Causas justificadas</a:t>
            </a:r>
            <a:r>
              <a:rPr lang="es-MX" b="1" dirty="0">
                <a:solidFill>
                  <a:prstClr val="white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para no asistir:</a:t>
            </a:r>
            <a:r>
              <a:rPr lang="es-MX" b="1" dirty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s-MX" b="1" dirty="0">
                <a:solidFill>
                  <a:srgbClr val="FFFF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Deceso, incapacidad f</a:t>
            </a:r>
            <a:r>
              <a:rPr lang="es-MX" b="1" dirty="0">
                <a:solidFill>
                  <a:srgbClr val="FFFF00"/>
                </a:solidFill>
                <a:ea typeface="Calibri" pitchFamily="34" charset="0"/>
                <a:cs typeface="Arial" pitchFamily="34" charset="0"/>
              </a:rPr>
              <a:t>í</a:t>
            </a:r>
            <a:r>
              <a:rPr lang="es-MX" b="1" dirty="0">
                <a:solidFill>
                  <a:srgbClr val="FFFF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sica o mental y la reclusi</a:t>
            </a:r>
            <a:r>
              <a:rPr lang="es-MX" b="1" dirty="0">
                <a:solidFill>
                  <a:srgbClr val="FFFF00"/>
                </a:solidFill>
                <a:ea typeface="Calibri" pitchFamily="34" charset="0"/>
                <a:cs typeface="Arial" pitchFamily="34" charset="0"/>
              </a:rPr>
              <a:t>ó</a:t>
            </a:r>
            <a:r>
              <a:rPr lang="es-MX" b="1" dirty="0">
                <a:solidFill>
                  <a:srgbClr val="FFFF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n por delito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s-MX" sz="1050" dirty="0" smtClean="0">
              <a:solidFill>
                <a:prstClr val="white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s-MX" sz="1050" dirty="0">
              <a:solidFill>
                <a:prstClr val="white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s-MX" sz="1050" dirty="0" smtClean="0">
                <a:solidFill>
                  <a:prstClr val="white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(</a:t>
            </a:r>
            <a:r>
              <a:rPr lang="es-MX" sz="1050" dirty="0">
                <a:solidFill>
                  <a:prstClr val="white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art. 13 LE-REJM).</a:t>
            </a:r>
            <a:endParaRPr lang="es-MX" sz="3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466969" y="1451658"/>
            <a:ext cx="2196719" cy="428628"/>
          </a:xfrm>
          <a:prstGeom prst="roundRect">
            <a:avLst/>
          </a:prstGeom>
          <a:solidFill>
            <a:schemeClr val="tx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MX" sz="2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Generalidades:</a:t>
            </a:r>
            <a:endParaRPr lang="es-MX" sz="33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http://static.latercera.com/20130727/17929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264" y="2132856"/>
            <a:ext cx="5356394" cy="3242028"/>
          </a:xfrm>
          <a:prstGeom prst="rect">
            <a:avLst/>
          </a:prstGeom>
          <a:noFill/>
        </p:spPr>
      </p:pic>
      <p:sp>
        <p:nvSpPr>
          <p:cNvPr id="12" name="6 Rectángulo redondeado"/>
          <p:cNvSpPr/>
          <p:nvPr/>
        </p:nvSpPr>
        <p:spPr>
          <a:xfrm>
            <a:off x="466969" y="5733256"/>
            <a:ext cx="8424696" cy="864096"/>
          </a:xfrm>
          <a:prstGeom prst="roundRect">
            <a:avLst/>
          </a:prstGeom>
          <a:solidFill>
            <a:schemeClr val="tx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1400" b="1" dirty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El servidor público que </a:t>
            </a:r>
            <a:r>
              <a:rPr lang="es-MX" sz="1400" b="1" dirty="0">
                <a:solidFill>
                  <a:srgbClr val="FFFF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sin causa justificada </a:t>
            </a:r>
            <a:r>
              <a:rPr lang="es-MX" sz="1400" b="1" dirty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dejare de cumplir la obligación de realizar el procedimiento de entrega-recepción</a:t>
            </a:r>
            <a:r>
              <a:rPr lang="es-MX" sz="1400" b="1" dirty="0">
                <a:solidFill>
                  <a:srgbClr val="FFFF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será responsable </a:t>
            </a:r>
            <a:r>
              <a:rPr lang="es-MX" sz="1400" b="1" dirty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administrativamente</a:t>
            </a:r>
            <a:r>
              <a:rPr lang="es-MX" sz="1400" b="1" dirty="0">
                <a:solidFill>
                  <a:srgbClr val="FFFF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de conformidad con la Ley de Responsabilidades Políticas y Administrativas del Estado de Jalisco</a:t>
            </a:r>
            <a:endParaRPr lang="es-MX" sz="900" dirty="0">
              <a:solidFill>
                <a:prstClr val="white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s-MX" sz="900" dirty="0" smtClean="0">
                <a:solidFill>
                  <a:prstClr val="white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(</a:t>
            </a:r>
            <a:r>
              <a:rPr lang="es-MX" sz="900" dirty="0">
                <a:solidFill>
                  <a:prstClr val="white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art. </a:t>
            </a:r>
            <a:r>
              <a:rPr lang="es-MX" sz="900" dirty="0" smtClean="0">
                <a:solidFill>
                  <a:prstClr val="white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12 </a:t>
            </a:r>
            <a:r>
              <a:rPr lang="es-MX" sz="900" dirty="0">
                <a:solidFill>
                  <a:prstClr val="white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LE-REJM).</a:t>
            </a:r>
            <a:endParaRPr lang="es-MX" sz="2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93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Que hay detrás de la duda | Tabernaculo Prensa de D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" name="Picture 3" descr="C:\Users\mpatino\Desktop\servidores públicos\Responsabilidades-Sujeto-Obligado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56" y="1620982"/>
            <a:ext cx="9157740" cy="5210530"/>
          </a:xfrm>
          <a:prstGeom prst="rect">
            <a:avLst/>
          </a:prstGeom>
          <a:noFill/>
        </p:spPr>
      </p:pic>
      <p:sp>
        <p:nvSpPr>
          <p:cNvPr id="4" name="8 Rectángulo redondeado"/>
          <p:cNvSpPr/>
          <p:nvPr/>
        </p:nvSpPr>
        <p:spPr>
          <a:xfrm>
            <a:off x="2123728" y="620688"/>
            <a:ext cx="3816424" cy="576064"/>
          </a:xfrm>
          <a:prstGeom prst="roundRect">
            <a:avLst/>
          </a:prstGeom>
          <a:solidFill>
            <a:schemeClr val="tx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MX" sz="2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Servidor público saliente:</a:t>
            </a:r>
            <a:endParaRPr lang="es-MX" sz="33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15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340768"/>
            <a:ext cx="9144000" cy="55172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AutoShape 4" descr="Que hay detrás de la duda | Tabernaculo Prensa de D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" name="Picture 2" descr="http://www.infodf.org.mx/web/images/stories/2011/bol014_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262370">
            <a:off x="4663734" y="2459917"/>
            <a:ext cx="3863301" cy="2640805"/>
          </a:xfrm>
          <a:prstGeom prst="rect">
            <a:avLst/>
          </a:prstGeom>
          <a:noFill/>
        </p:spPr>
      </p:pic>
      <p:pic>
        <p:nvPicPr>
          <p:cNvPr id="4" name="Picture 1" descr="C:\Users\mpatiño\Desktop\Nueva carpeta\Fotos_reunion_con_el_equipo_tecnico_ENIGH_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70792">
            <a:off x="757727" y="2689048"/>
            <a:ext cx="3561375" cy="2392798"/>
          </a:xfrm>
          <a:prstGeom prst="rect">
            <a:avLst/>
          </a:prstGeom>
          <a:noFill/>
          <a:ln w="133350" cmpd="sng"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5" name="2 CuadroTexto"/>
          <p:cNvSpPr txBox="1">
            <a:spLocks noChangeArrowheads="1"/>
          </p:cNvSpPr>
          <p:nvPr/>
        </p:nvSpPr>
        <p:spPr bwMode="auto">
          <a:xfrm>
            <a:off x="3228132" y="1791888"/>
            <a:ext cx="2089538" cy="738664"/>
          </a:xfrm>
          <a:prstGeom prst="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MX" altLang="es-MX" sz="2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Servidor Público entrante</a:t>
            </a:r>
            <a:endParaRPr lang="es-ES" altLang="es-MX" sz="21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616425" y="5805202"/>
            <a:ext cx="8204047" cy="865809"/>
          </a:xfrm>
          <a:prstGeom prst="round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000" b="1" dirty="0">
                <a:solidFill>
                  <a:prstClr val="white"/>
                </a:solidFill>
              </a:rPr>
              <a:t>El servidor público entrante y el OIC, </a:t>
            </a:r>
            <a:r>
              <a:rPr lang="es-MX" sz="2000" b="1" dirty="0" smtClean="0">
                <a:solidFill>
                  <a:prstClr val="white"/>
                </a:solidFill>
              </a:rPr>
              <a:t>deben hacer </a:t>
            </a:r>
            <a:r>
              <a:rPr lang="es-MX" sz="2000" b="1" dirty="0">
                <a:solidFill>
                  <a:prstClr val="white"/>
                </a:solidFill>
              </a:rPr>
              <a:t>la </a:t>
            </a:r>
            <a:r>
              <a:rPr lang="es-MX" sz="2000" b="1" dirty="0">
                <a:solidFill>
                  <a:srgbClr val="FFFF00"/>
                </a:solidFill>
              </a:rPr>
              <a:t>verificación</a:t>
            </a:r>
            <a:r>
              <a:rPr lang="es-MX" sz="2000" b="1" dirty="0">
                <a:solidFill>
                  <a:prstClr val="white"/>
                </a:solidFill>
              </a:rPr>
              <a:t> y validación física </a:t>
            </a:r>
            <a:r>
              <a:rPr lang="es-MX" sz="2000" b="1" dirty="0">
                <a:solidFill>
                  <a:srgbClr val="FFFF00"/>
                </a:solidFill>
              </a:rPr>
              <a:t>en 30 días hábiles </a:t>
            </a:r>
            <a:endParaRPr lang="es-MX" sz="2000" b="1" dirty="0" smtClean="0">
              <a:solidFill>
                <a:srgbClr val="FFFF00"/>
              </a:solidFill>
            </a:endParaRPr>
          </a:p>
          <a:p>
            <a:pPr algn="r"/>
            <a:r>
              <a:rPr lang="es-MX" sz="1100" b="1" dirty="0" smtClean="0">
                <a:solidFill>
                  <a:prstClr val="white"/>
                </a:solidFill>
              </a:rPr>
              <a:t>(</a:t>
            </a:r>
            <a:r>
              <a:rPr lang="es-MX" sz="1100" b="1" dirty="0">
                <a:solidFill>
                  <a:prstClr val="white"/>
                </a:solidFill>
              </a:rPr>
              <a:t>art. 27 LE-REJM).</a:t>
            </a:r>
          </a:p>
        </p:txBody>
      </p:sp>
      <p:sp>
        <p:nvSpPr>
          <p:cNvPr id="8" name="7 Rectángulo"/>
          <p:cNvSpPr/>
          <p:nvPr/>
        </p:nvSpPr>
        <p:spPr>
          <a:xfrm>
            <a:off x="2538414" y="414697"/>
            <a:ext cx="3977640" cy="600164"/>
          </a:xfrm>
          <a:prstGeom prst="rect">
            <a:avLst/>
          </a:prstGeom>
          <a:solidFill>
            <a:schemeClr val="tx1"/>
          </a:solidFill>
          <a:ln w="53975">
            <a:noFill/>
          </a:ln>
          <a:scene3d>
            <a:camera prst="orthographicFront">
              <a:rot lat="0" lon="21299999" rev="0"/>
            </a:camera>
            <a:lightRig rig="threePt" dir="t"/>
          </a:scene3d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3300" b="1" dirty="0">
                <a:ln w="11430"/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Seguimiento</a:t>
            </a:r>
            <a:r>
              <a:rPr lang="es-ES" sz="3300" b="1" dirty="0" smtClean="0">
                <a:ln w="11430"/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  <a:endParaRPr lang="es-ES" sz="2400" b="1" dirty="0">
              <a:ln w="11430"/>
              <a:solidFill>
                <a:srgbClr val="4BACC6">
                  <a:lumMod val="20000"/>
                  <a:lumOff val="80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605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340768"/>
            <a:ext cx="9144000" cy="55172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AutoShape 4" descr="Que hay detrás de la duda | Tabernaculo Prensa de D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" name="Picture 2" descr="http://www.infodf.org.mx/web/images/stories/2011/bol014_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262370">
            <a:off x="4663734" y="2459917"/>
            <a:ext cx="3863301" cy="2640805"/>
          </a:xfrm>
          <a:prstGeom prst="rect">
            <a:avLst/>
          </a:prstGeom>
          <a:noFill/>
        </p:spPr>
      </p:pic>
      <p:pic>
        <p:nvPicPr>
          <p:cNvPr id="4" name="Picture 1" descr="C:\Users\mpatiño\Desktop\Nueva carpeta\Fotos_reunion_con_el_equipo_tecnico_ENIGH_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70792">
            <a:off x="757727" y="2689048"/>
            <a:ext cx="3561375" cy="2392798"/>
          </a:xfrm>
          <a:prstGeom prst="rect">
            <a:avLst/>
          </a:prstGeom>
          <a:noFill/>
          <a:ln w="133350" cmpd="sng"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5" name="2 CuadroTexto"/>
          <p:cNvSpPr txBox="1">
            <a:spLocks noChangeArrowheads="1"/>
          </p:cNvSpPr>
          <p:nvPr/>
        </p:nvSpPr>
        <p:spPr bwMode="auto">
          <a:xfrm>
            <a:off x="3228132" y="1791888"/>
            <a:ext cx="2089538" cy="738664"/>
          </a:xfrm>
          <a:prstGeom prst="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MX" altLang="es-MX" sz="2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Servidor Público entrante</a:t>
            </a:r>
            <a:endParaRPr lang="es-ES" altLang="es-MX" sz="21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538414" y="414697"/>
            <a:ext cx="3977640" cy="600164"/>
          </a:xfrm>
          <a:prstGeom prst="rect">
            <a:avLst/>
          </a:prstGeom>
          <a:solidFill>
            <a:schemeClr val="tx1"/>
          </a:solidFill>
          <a:ln w="53975">
            <a:noFill/>
          </a:ln>
          <a:scene3d>
            <a:camera prst="orthographicFront">
              <a:rot lat="0" lon="21299999" rev="0"/>
            </a:camera>
            <a:lightRig rig="threePt" dir="t"/>
          </a:scene3d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3300" b="1" dirty="0">
                <a:ln w="11430"/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Seguimiento</a:t>
            </a:r>
            <a:r>
              <a:rPr lang="es-ES" sz="3300" b="1" dirty="0" smtClean="0">
                <a:ln w="11430"/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  <a:endParaRPr lang="es-ES" sz="2400" b="1" dirty="0">
              <a:ln w="11430"/>
              <a:solidFill>
                <a:srgbClr val="4BACC6">
                  <a:lumMod val="20000"/>
                  <a:lumOff val="80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6 Rectángulo redondeado"/>
          <p:cNvSpPr/>
          <p:nvPr/>
        </p:nvSpPr>
        <p:spPr>
          <a:xfrm>
            <a:off x="188291" y="5061375"/>
            <a:ext cx="8808913" cy="1744909"/>
          </a:xfrm>
          <a:prstGeom prst="round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000" b="1" dirty="0">
                <a:solidFill>
                  <a:prstClr val="white"/>
                </a:solidFill>
              </a:rPr>
              <a:t>A más tardar en </a:t>
            </a:r>
            <a:r>
              <a:rPr lang="es-MX" sz="2000" b="1" dirty="0">
                <a:solidFill>
                  <a:srgbClr val="FFFF00"/>
                </a:solidFill>
              </a:rPr>
              <a:t>tres días hábiles posteriores </a:t>
            </a:r>
            <a:r>
              <a:rPr lang="es-MX" sz="2000" b="1" dirty="0">
                <a:solidFill>
                  <a:prstClr val="white"/>
                </a:solidFill>
              </a:rPr>
              <a:t>al cumplimiento del plazo de verificación de inventarios (30 días), debe </a:t>
            </a:r>
            <a:r>
              <a:rPr lang="es-MX" sz="2000" b="1" dirty="0">
                <a:solidFill>
                  <a:srgbClr val="FFFF00"/>
                </a:solidFill>
              </a:rPr>
              <a:t>hacer</a:t>
            </a:r>
            <a:r>
              <a:rPr lang="es-MX" sz="2000" b="1" dirty="0">
                <a:solidFill>
                  <a:prstClr val="white"/>
                </a:solidFill>
              </a:rPr>
              <a:t> las </a:t>
            </a:r>
            <a:r>
              <a:rPr lang="es-MX" sz="2000" b="1" dirty="0">
                <a:solidFill>
                  <a:srgbClr val="FFFF00"/>
                </a:solidFill>
              </a:rPr>
              <a:t>observaciones</a:t>
            </a:r>
            <a:r>
              <a:rPr lang="es-MX" sz="2000" b="1" dirty="0">
                <a:solidFill>
                  <a:prstClr val="white"/>
                </a:solidFill>
              </a:rPr>
              <a:t> del conocimiento del Órgano Interno de Control, si éste último es quien se percata de irregularidades procederá de igual modo. </a:t>
            </a:r>
          </a:p>
          <a:p>
            <a:endParaRPr lang="es-MX" sz="2000" b="1" dirty="0">
              <a:solidFill>
                <a:prstClr val="white"/>
              </a:solidFill>
            </a:endParaRPr>
          </a:p>
          <a:p>
            <a:pPr algn="r"/>
            <a:r>
              <a:rPr lang="es-MX" sz="1100" b="1" dirty="0">
                <a:solidFill>
                  <a:prstClr val="white"/>
                </a:solidFill>
              </a:rPr>
              <a:t>(art. 28 LE-REJM).</a:t>
            </a:r>
          </a:p>
        </p:txBody>
      </p:sp>
    </p:spTree>
    <p:extLst>
      <p:ext uri="{BB962C8B-B14F-4D97-AF65-F5344CB8AC3E}">
        <p14:creationId xmlns:p14="http://schemas.microsoft.com/office/powerpoint/2010/main" val="163863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Que hay detrás de la duda | Tabernaculo Prensa de D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" name="Picture 8" descr="http://www.registrocivil.oaxaca.gob.mx/images/nota177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721932">
            <a:off x="1413621" y="2029120"/>
            <a:ext cx="3104738" cy="1943102"/>
          </a:xfrm>
          <a:prstGeom prst="rect">
            <a:avLst/>
          </a:prstGeom>
          <a:noFill/>
          <a:ln w="60325">
            <a:solidFill>
              <a:schemeClr val="tx1"/>
            </a:solidFill>
          </a:ln>
        </p:spPr>
      </p:pic>
      <p:pic>
        <p:nvPicPr>
          <p:cNvPr id="4" name="Picture 10" descr="http://noticaribe.files.wordpress.com/2013/03/comparecenci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781478">
            <a:off x="1662340" y="3733600"/>
            <a:ext cx="2957250" cy="2217938"/>
          </a:xfrm>
          <a:prstGeom prst="rect">
            <a:avLst/>
          </a:prstGeom>
          <a:noFill/>
          <a:ln w="73025">
            <a:solidFill>
              <a:schemeClr val="tx1"/>
            </a:solidFill>
          </a:ln>
        </p:spPr>
      </p:pic>
      <p:pic>
        <p:nvPicPr>
          <p:cNvPr id="5" name="Picture 6" descr="http://www.nacion.com/sucesos/seguridad/Cristina-Delgado-IV-JOSE-DIAZ_LNCIMA20150225_0027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807190">
            <a:off x="4885671" y="1509083"/>
            <a:ext cx="3072143" cy="2046815"/>
          </a:xfrm>
          <a:prstGeom prst="rect">
            <a:avLst/>
          </a:prstGeom>
          <a:noFill/>
          <a:ln w="69850">
            <a:solidFill>
              <a:schemeClr val="tx1"/>
            </a:solidFill>
          </a:ln>
        </p:spPr>
      </p:pic>
      <p:pic>
        <p:nvPicPr>
          <p:cNvPr id="6" name="Picture 2" descr="C:\Users\mpatiño\Desktop\Nueva carpeta\att-pc3bablic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609701">
            <a:off x="5203023" y="3797536"/>
            <a:ext cx="2919653" cy="2237137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</p:pic>
      <p:sp>
        <p:nvSpPr>
          <p:cNvPr id="8" name="3 Rectángulo redondeado"/>
          <p:cNvSpPr/>
          <p:nvPr/>
        </p:nvSpPr>
        <p:spPr>
          <a:xfrm>
            <a:off x="446128" y="5531470"/>
            <a:ext cx="8222876" cy="1123802"/>
          </a:xfrm>
          <a:prstGeom prst="roundRect">
            <a:avLst/>
          </a:prstGeom>
          <a:solidFill>
            <a:schemeClr val="tx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100" b="1" dirty="0">
                <a:solidFill>
                  <a:srgbClr val="FFFF00"/>
                </a:solidFill>
              </a:rPr>
              <a:t>Requiere al servidor público para que comparezca </a:t>
            </a:r>
            <a:r>
              <a:rPr lang="es-MX" sz="2100" dirty="0">
                <a:solidFill>
                  <a:srgbClr val="FFFF00"/>
                </a:solidFill>
              </a:rPr>
              <a:t>(aclare inconsistencias)</a:t>
            </a:r>
            <a:r>
              <a:rPr lang="es-MX" sz="2100" dirty="0">
                <a:solidFill>
                  <a:prstClr val="white"/>
                </a:solidFill>
              </a:rPr>
              <a:t> </a:t>
            </a:r>
          </a:p>
          <a:p>
            <a:endParaRPr lang="es-MX" sz="2100" b="1" dirty="0">
              <a:solidFill>
                <a:prstClr val="white"/>
              </a:solidFill>
            </a:endParaRPr>
          </a:p>
          <a:p>
            <a:pPr algn="r"/>
            <a:r>
              <a:rPr lang="es-MX" sz="1050" b="1" dirty="0">
                <a:solidFill>
                  <a:prstClr val="white"/>
                </a:solidFill>
              </a:rPr>
              <a:t>(art. 28 LE-REJM).</a:t>
            </a:r>
          </a:p>
        </p:txBody>
      </p:sp>
      <p:sp>
        <p:nvSpPr>
          <p:cNvPr id="9" name="5 Rectángulo redondeado"/>
          <p:cNvSpPr/>
          <p:nvPr/>
        </p:nvSpPr>
        <p:spPr>
          <a:xfrm>
            <a:off x="488227" y="1186225"/>
            <a:ext cx="2725143" cy="482207"/>
          </a:xfrm>
          <a:prstGeom prst="round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Contraloría (OIC):</a:t>
            </a:r>
            <a:endParaRPr lang="es-ES" sz="15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139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Que hay detrás de la duda | Tabernaculo Prensa de D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" name="Picture 8" descr="http://www.registrocivil.oaxaca.gob.mx/images/nota177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721932">
            <a:off x="1413621" y="2029120"/>
            <a:ext cx="3104738" cy="1943102"/>
          </a:xfrm>
          <a:prstGeom prst="rect">
            <a:avLst/>
          </a:prstGeom>
          <a:noFill/>
          <a:ln w="60325">
            <a:solidFill>
              <a:schemeClr val="tx1"/>
            </a:solidFill>
          </a:ln>
        </p:spPr>
      </p:pic>
      <p:pic>
        <p:nvPicPr>
          <p:cNvPr id="4" name="Picture 10" descr="http://noticaribe.files.wordpress.com/2013/03/comparecenci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781478">
            <a:off x="1662340" y="3733600"/>
            <a:ext cx="2957250" cy="2217938"/>
          </a:xfrm>
          <a:prstGeom prst="rect">
            <a:avLst/>
          </a:prstGeom>
          <a:noFill/>
          <a:ln w="73025">
            <a:solidFill>
              <a:schemeClr val="tx1"/>
            </a:solidFill>
          </a:ln>
        </p:spPr>
      </p:pic>
      <p:pic>
        <p:nvPicPr>
          <p:cNvPr id="5" name="Picture 6" descr="http://www.nacion.com/sucesos/seguridad/Cristina-Delgado-IV-JOSE-DIAZ_LNCIMA20150225_0027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807190">
            <a:off x="4885671" y="1509083"/>
            <a:ext cx="3072143" cy="2046815"/>
          </a:xfrm>
          <a:prstGeom prst="rect">
            <a:avLst/>
          </a:prstGeom>
          <a:noFill/>
          <a:ln w="69850">
            <a:solidFill>
              <a:schemeClr val="tx1"/>
            </a:solidFill>
          </a:ln>
        </p:spPr>
      </p:pic>
      <p:pic>
        <p:nvPicPr>
          <p:cNvPr id="6" name="Picture 2" descr="C:\Users\mpatiño\Desktop\Nueva carpeta\att-pc3bablic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609701">
            <a:off x="5203023" y="3797536"/>
            <a:ext cx="2919653" cy="2237137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</p:pic>
      <p:sp>
        <p:nvSpPr>
          <p:cNvPr id="9" name="5 Rectángulo redondeado"/>
          <p:cNvSpPr/>
          <p:nvPr/>
        </p:nvSpPr>
        <p:spPr>
          <a:xfrm>
            <a:off x="488227" y="1186225"/>
            <a:ext cx="2725143" cy="482207"/>
          </a:xfrm>
          <a:prstGeom prst="round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Contraloría (OIC):</a:t>
            </a:r>
            <a:endParaRPr lang="es-ES" sz="15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6 Rectángulo redondeado"/>
          <p:cNvSpPr/>
          <p:nvPr/>
        </p:nvSpPr>
        <p:spPr>
          <a:xfrm>
            <a:off x="395536" y="5655147"/>
            <a:ext cx="8448873" cy="958262"/>
          </a:xfrm>
          <a:prstGeom prst="round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100" b="1" dirty="0">
                <a:solidFill>
                  <a:prstClr val="white"/>
                </a:solidFill>
              </a:rPr>
              <a:t>En la comparecencia </a:t>
            </a:r>
            <a:r>
              <a:rPr lang="es-MX" sz="2100" b="1" dirty="0">
                <a:solidFill>
                  <a:srgbClr val="FFFF00"/>
                </a:solidFill>
              </a:rPr>
              <a:t>levanta acta administrativa</a:t>
            </a:r>
            <a:r>
              <a:rPr lang="es-MX" sz="2100" b="1" dirty="0">
                <a:solidFill>
                  <a:prstClr val="white"/>
                </a:solidFill>
              </a:rPr>
              <a:t> y en caso </a:t>
            </a:r>
            <a:r>
              <a:rPr lang="es-MX" sz="2100" b="1" dirty="0">
                <a:solidFill>
                  <a:srgbClr val="FFFF00"/>
                </a:solidFill>
              </a:rPr>
              <a:t>de no aclararse inconsistencias</a:t>
            </a:r>
            <a:r>
              <a:rPr lang="es-MX" sz="2100" b="1" dirty="0">
                <a:solidFill>
                  <a:prstClr val="white"/>
                </a:solidFill>
              </a:rPr>
              <a:t>, investiga y en su caso, </a:t>
            </a:r>
            <a:r>
              <a:rPr lang="es-MX" sz="2100" b="1" dirty="0">
                <a:solidFill>
                  <a:srgbClr val="FFFF00"/>
                </a:solidFill>
              </a:rPr>
              <a:t>finca responsabilidad </a:t>
            </a:r>
          </a:p>
          <a:p>
            <a:pPr algn="r"/>
            <a:r>
              <a:rPr lang="es-MX" sz="1200" b="1" dirty="0">
                <a:solidFill>
                  <a:prstClr val="white"/>
                </a:solidFill>
              </a:rPr>
              <a:t>(art. 17 frac. V, 29 y 30 LE-REJM).</a:t>
            </a:r>
          </a:p>
        </p:txBody>
      </p:sp>
    </p:spTree>
    <p:extLst>
      <p:ext uri="{BB962C8B-B14F-4D97-AF65-F5344CB8AC3E}">
        <p14:creationId xmlns:p14="http://schemas.microsoft.com/office/powerpoint/2010/main" val="244473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Que hay detrás de la duda | Tabernaculo Prensa de D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2620009" y="987573"/>
            <a:ext cx="3672408" cy="85725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vert="horz" lIns="68580" tIns="34290" rIns="68580" bIns="3429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s-MX" sz="1500" b="1" u="sng" dirty="0">
                <a:solidFill>
                  <a:srgbClr val="FFFFFF"/>
                </a:solidFill>
              </a:rPr>
              <a:t>Entrega- Recepción </a:t>
            </a:r>
          </a:p>
          <a:p>
            <a:pPr algn="ctr">
              <a:spcBef>
                <a:spcPct val="0"/>
              </a:spcBef>
              <a:defRPr/>
            </a:pPr>
            <a:r>
              <a:rPr lang="es-MX" sz="1500" b="1" dirty="0">
                <a:solidFill>
                  <a:srgbClr val="FFFFFF"/>
                </a:solidFill>
              </a:rPr>
              <a:t>Un ejercicio de transparencia y rendición de cuentas</a:t>
            </a:r>
            <a:endParaRPr lang="es-ES" sz="1500" b="1" dirty="0">
              <a:solidFill>
                <a:srgbClr val="FFFFFF"/>
              </a:solidFill>
            </a:endParaRPr>
          </a:p>
        </p:txBody>
      </p:sp>
      <p:pic>
        <p:nvPicPr>
          <p:cNvPr id="4" name="Picture 2" descr="C:\Users\mpatiño\Desktop\Nueva carpeta\entrega-llaves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204864"/>
            <a:ext cx="5923481" cy="3945497"/>
          </a:xfrm>
          <a:prstGeom prst="rect">
            <a:avLst/>
          </a:prstGeom>
          <a:solidFill>
            <a:schemeClr val="accent4">
              <a:lumMod val="50000"/>
            </a:schemeClr>
          </a:solidFill>
          <a:effectLst>
            <a:glow rad="127000">
              <a:schemeClr val="tx1"/>
            </a:glow>
          </a:effectLst>
        </p:spPr>
      </p:pic>
    </p:spTree>
    <p:extLst>
      <p:ext uri="{BB962C8B-B14F-4D97-AF65-F5344CB8AC3E}">
        <p14:creationId xmlns:p14="http://schemas.microsoft.com/office/powerpoint/2010/main" val="17969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Que hay detrás de la duda | Tabernaculo Prensa de D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3204" t="21583" r="18451" b="8712"/>
          <a:stretch/>
        </p:blipFill>
        <p:spPr>
          <a:xfrm>
            <a:off x="827584" y="1988840"/>
            <a:ext cx="7633478" cy="4377156"/>
          </a:xfrm>
          <a:prstGeom prst="rect">
            <a:avLst/>
          </a:prstGeom>
        </p:spPr>
      </p:pic>
      <p:sp>
        <p:nvSpPr>
          <p:cNvPr id="4" name="7 Rectángulo"/>
          <p:cNvSpPr/>
          <p:nvPr/>
        </p:nvSpPr>
        <p:spPr>
          <a:xfrm>
            <a:off x="2655503" y="548680"/>
            <a:ext cx="3977640" cy="600164"/>
          </a:xfrm>
          <a:prstGeom prst="rect">
            <a:avLst/>
          </a:prstGeom>
          <a:solidFill>
            <a:schemeClr val="tx1">
              <a:alpha val="70000"/>
            </a:schemeClr>
          </a:solidFill>
          <a:ln w="53975">
            <a:noFill/>
          </a:ln>
          <a:scene3d>
            <a:camera prst="orthographicFront">
              <a:rot lat="0" lon="21299999" rev="0"/>
            </a:camera>
            <a:lightRig rig="threePt" dir="t"/>
          </a:scene3d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3300" b="1" dirty="0" smtClean="0">
                <a:ln w="11430"/>
                <a:solidFill>
                  <a:srgbClr val="FFFF00"/>
                </a:solidFill>
              </a:rPr>
              <a:t>Ejemplo de formato:</a:t>
            </a:r>
            <a:endParaRPr lang="es-ES" sz="2400" b="1" dirty="0">
              <a:ln w="11430"/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29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2776"/>
            <a:ext cx="9144000" cy="5445224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251520" y="2695125"/>
            <a:ext cx="8299259" cy="3883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sz="2000" b="1" dirty="0" smtClean="0">
                <a:solidFill>
                  <a:srgbClr val="FFFF00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dist="698500" sx="1000" sy="1000" algn="ctr" rotWithShape="0">
                    <a:srgbClr val="000000"/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s-ES" sz="2000" b="1" dirty="0">
                <a:solidFill>
                  <a:srgbClr val="FFFF00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dist="698500" sx="1000" sy="1000" algn="ctr" rotWithShape="0">
                    <a:srgbClr val="000000"/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s-ES" sz="2000" dirty="0">
                <a:solidFill>
                  <a:srgbClr val="FFFF00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dist="698500" sx="1000" sy="1000" algn="ctr" rotWithShape="0">
                    <a:srgbClr val="000000"/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solidFill>
                  <a:schemeClr val="bg1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dist="698500" sx="1000" sy="1000" algn="ctr" rotWithShape="0">
                    <a:srgbClr val="000000"/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</a:t>
            </a:r>
            <a:r>
              <a:rPr lang="es-ES" sz="2000" dirty="0">
                <a:solidFill>
                  <a:srgbClr val="FFFF00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dist="698500" sx="1000" sy="1000" algn="ctr" rotWithShape="0">
                    <a:srgbClr val="000000"/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>
                <a:solidFill>
                  <a:srgbClr val="FFFF00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dist="698500" sx="1000" sy="1000" algn="ctr" rotWithShape="0">
                    <a:srgbClr val="000000"/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recursos humanos </a:t>
            </a:r>
            <a:r>
              <a:rPr lang="es-ES" sz="2000" dirty="0">
                <a:solidFill>
                  <a:srgbClr val="FFFF00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dist="698500" sx="1000" sy="1000" algn="ctr" rotWithShape="0">
                    <a:srgbClr val="000000"/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su </a:t>
            </a:r>
            <a:r>
              <a:rPr lang="es-ES" sz="2000" dirty="0" smtClean="0">
                <a:solidFill>
                  <a:srgbClr val="FFFF00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dist="698500" sx="1000" sy="1000" algn="ctr" rotWithShape="0">
                    <a:srgbClr val="000000"/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cargo </a:t>
            </a:r>
            <a:r>
              <a:rPr lang="es-ES" sz="2000" dirty="0">
                <a:solidFill>
                  <a:schemeClr val="bg1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dist="698500" sx="1000" sy="1000" algn="ctr" rotWithShape="0">
                    <a:srgbClr val="000000"/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MX" sz="2000" dirty="0">
                <a:solidFill>
                  <a:schemeClr val="bg1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dist="698500" sx="1000" sy="1000" algn="ctr" rotWithShape="0">
                    <a:srgbClr val="000000"/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plantilla y expedientes de personal, licencia, permiso o </a:t>
            </a:r>
            <a:r>
              <a:rPr lang="es-MX" sz="2000" dirty="0" smtClean="0">
                <a:solidFill>
                  <a:schemeClr val="bg1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dist="698500" sx="1000" sy="1000" algn="ctr" rotWithShape="0">
                    <a:srgbClr val="000000"/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comisión)</a:t>
            </a:r>
            <a:r>
              <a:rPr lang="es-ES" sz="2000" dirty="0" smtClean="0">
                <a:solidFill>
                  <a:srgbClr val="FFFF00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dist="698500" sx="1000" sy="1000" algn="ctr" rotWithShape="0">
                    <a:srgbClr val="000000"/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s-MX" sz="2000" dirty="0">
              <a:solidFill>
                <a:srgbClr val="FFFF00"/>
              </a:solidFill>
              <a:effectLst>
                <a:glow rad="342900">
                  <a:schemeClr val="tx1">
                    <a:alpha val="95000"/>
                  </a:schemeClr>
                </a:glow>
                <a:outerShdw dist="698500" sx="1000" sy="1000" algn="ctr" rotWithShape="0">
                  <a:srgbClr val="000000"/>
                </a:outerShdw>
                <a:reflection blurRad="558800" stA="62000" endPos="46000" dist="711200" dir="5400000" sy="-100000" algn="bl" rotWithShape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sz="2000" b="1" dirty="0">
                <a:solidFill>
                  <a:srgbClr val="FFFF00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dist="698500" sx="1000" sy="1000" algn="ctr" rotWithShape="0">
                    <a:srgbClr val="000000"/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II.</a:t>
            </a:r>
            <a:r>
              <a:rPr lang="es-ES" sz="2000" dirty="0">
                <a:solidFill>
                  <a:srgbClr val="FFFF00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dist="698500" sx="1000" sy="1000" algn="ctr" rotWithShape="0">
                    <a:srgbClr val="000000"/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Los </a:t>
            </a:r>
            <a:r>
              <a:rPr lang="es-ES" sz="2000" b="1" dirty="0" smtClean="0">
                <a:solidFill>
                  <a:srgbClr val="FFFF00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dist="698500" sx="1000" sy="1000" algn="ctr" rotWithShape="0">
                    <a:srgbClr val="000000"/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bienes, derechos, </a:t>
            </a:r>
            <a:r>
              <a:rPr lang="es-ES" sz="2000" b="1" dirty="0">
                <a:solidFill>
                  <a:srgbClr val="FFFF00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dist="698500" sx="1000" sy="1000" algn="ctr" rotWithShape="0">
                    <a:srgbClr val="000000"/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recursos </a:t>
            </a:r>
            <a:r>
              <a:rPr lang="es-ES" sz="2000" b="1" dirty="0" smtClean="0">
                <a:solidFill>
                  <a:srgbClr val="FFFF00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dist="698500" sx="1000" sy="1000" algn="ctr" rotWithShape="0">
                    <a:srgbClr val="000000"/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obligaciones </a:t>
            </a:r>
            <a:r>
              <a:rPr lang="es-ES" sz="2000" dirty="0">
                <a:solidFill>
                  <a:srgbClr val="FFFF00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dist="698500" sx="1000" sy="1000" algn="ctr" rotWithShape="0">
                    <a:srgbClr val="000000"/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su resguardo;</a:t>
            </a:r>
            <a:endParaRPr lang="es-MX" sz="2000" dirty="0">
              <a:solidFill>
                <a:srgbClr val="FFFF00"/>
              </a:solidFill>
              <a:effectLst>
                <a:glow rad="342900">
                  <a:schemeClr val="tx1">
                    <a:alpha val="95000"/>
                  </a:schemeClr>
                </a:glow>
                <a:outerShdw dist="698500" sx="1000" sy="1000" algn="ctr" rotWithShape="0">
                  <a:srgbClr val="000000"/>
                </a:outerShdw>
                <a:reflection blurRad="558800" stA="62000" endPos="46000" dist="711200" dir="5400000" sy="-100000" algn="bl" rotWithShape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sz="2000" b="1" dirty="0">
                <a:solidFill>
                  <a:srgbClr val="FFFF00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dist="698500" sx="1000" sy="1000" algn="ctr" rotWithShape="0">
                    <a:srgbClr val="000000"/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III.</a:t>
            </a:r>
            <a:r>
              <a:rPr lang="es-ES" sz="2000" dirty="0">
                <a:solidFill>
                  <a:srgbClr val="FFFF00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dist="698500" sx="1000" sy="1000" algn="ctr" rotWithShape="0">
                    <a:srgbClr val="000000"/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2000" b="1" dirty="0">
                <a:solidFill>
                  <a:srgbClr val="FFFF00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dist="698500" sx="1000" sy="1000" algn="ctr" rotWithShape="0">
                    <a:srgbClr val="000000"/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información contable, presupuestaria, programática y financiera </a:t>
            </a:r>
            <a:r>
              <a:rPr lang="es-MX" sz="2000" dirty="0">
                <a:solidFill>
                  <a:schemeClr val="bg1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dist="698500" sx="1000" sy="1000" algn="ctr" rotWithShape="0">
                    <a:srgbClr val="000000"/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los términos </a:t>
            </a:r>
            <a:r>
              <a:rPr lang="es-MX" sz="2000" dirty="0" smtClean="0">
                <a:solidFill>
                  <a:schemeClr val="bg1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dist="698500" sx="1000" sy="1000" algn="ctr" rotWithShape="0">
                    <a:srgbClr val="000000"/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2000" dirty="0">
                <a:solidFill>
                  <a:schemeClr val="bg1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dist="698500" sx="1000" sy="1000" algn="ctr" rotWithShape="0">
                    <a:srgbClr val="000000"/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la Ley General de Contabilidad Gubernamental; 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sz="2000" b="1" dirty="0">
                <a:solidFill>
                  <a:srgbClr val="FFFF00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dist="698500" sx="1000" sy="1000" algn="ctr" rotWithShape="0">
                    <a:srgbClr val="000000"/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IV.</a:t>
            </a:r>
            <a:r>
              <a:rPr lang="es-ES" sz="2000" dirty="0">
                <a:solidFill>
                  <a:srgbClr val="FFFF00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dist="698500" sx="1000" sy="1000" algn="ctr" rotWithShape="0">
                    <a:srgbClr val="000000"/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solidFill>
                  <a:schemeClr val="bg1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dist="698500" sx="1000" sy="1000" algn="ctr" rotWithShape="0">
                    <a:srgbClr val="000000"/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total de </a:t>
            </a:r>
            <a:r>
              <a:rPr lang="es-ES" sz="2000" b="1" dirty="0">
                <a:solidFill>
                  <a:srgbClr val="FFFF00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dist="698500" sx="1000" sy="1000" algn="ctr" rotWithShape="0">
                    <a:srgbClr val="000000"/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asuntos pendientes</a:t>
            </a:r>
            <a:r>
              <a:rPr lang="es-ES" sz="2000" dirty="0">
                <a:solidFill>
                  <a:srgbClr val="FFFF00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dist="698500" sx="1000" sy="1000" algn="ctr" rotWithShape="0">
                    <a:srgbClr val="000000"/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es-MX" sz="2000" dirty="0">
              <a:solidFill>
                <a:srgbClr val="FFFF00"/>
              </a:solidFill>
              <a:effectLst>
                <a:glow rad="342900">
                  <a:schemeClr val="tx1">
                    <a:alpha val="95000"/>
                  </a:schemeClr>
                </a:glow>
                <a:outerShdw dist="698500" sx="1000" sy="1000" algn="ctr" rotWithShape="0">
                  <a:srgbClr val="000000"/>
                </a:outerShdw>
                <a:reflection blurRad="558800" stA="62000" endPos="46000" dist="711200" dir="5400000" sy="-100000" algn="bl" rotWithShape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sz="2000" b="1" dirty="0">
                <a:solidFill>
                  <a:srgbClr val="FFFF00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dist="698500" sx="1000" sy="1000" algn="ctr" rotWithShape="0">
                    <a:srgbClr val="000000"/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V.</a:t>
            </a:r>
            <a:r>
              <a:rPr lang="es-ES" sz="2000" dirty="0">
                <a:solidFill>
                  <a:srgbClr val="FFFF00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dist="698500" sx="1000" sy="1000" algn="ctr" rotWithShape="0">
                    <a:srgbClr val="000000"/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El </a:t>
            </a:r>
            <a:r>
              <a:rPr lang="es-ES" sz="2000" b="1" dirty="0">
                <a:solidFill>
                  <a:srgbClr val="FFFF00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dist="698500" sx="1000" sy="1000" algn="ctr" rotWithShape="0">
                    <a:srgbClr val="000000"/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Libro Blanco</a:t>
            </a:r>
            <a:r>
              <a:rPr lang="es-ES" sz="2000" dirty="0">
                <a:solidFill>
                  <a:schemeClr val="bg1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dist="698500" sx="1000" sy="1000" algn="ctr" rotWithShape="0">
                    <a:srgbClr val="000000"/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cuando exista; y</a:t>
            </a:r>
            <a:endParaRPr lang="es-MX" sz="2000" dirty="0">
              <a:solidFill>
                <a:schemeClr val="bg1"/>
              </a:solidFill>
              <a:effectLst>
                <a:glow rad="342900">
                  <a:schemeClr val="tx1">
                    <a:alpha val="95000"/>
                  </a:schemeClr>
                </a:glow>
                <a:outerShdw dist="698500" sx="1000" sy="1000" algn="ctr" rotWithShape="0">
                  <a:srgbClr val="000000"/>
                </a:outerShdw>
                <a:reflection blurRad="558800" stA="62000" endPos="46000" dist="711200" dir="5400000" sy="-100000" algn="bl" rotWithShape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sz="2000" b="1" dirty="0">
                <a:solidFill>
                  <a:srgbClr val="FFFF00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dist="698500" sx="1000" sy="1000" algn="ctr" rotWithShape="0">
                    <a:srgbClr val="000000"/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VI.</a:t>
            </a:r>
            <a:r>
              <a:rPr lang="es-ES" sz="2000" dirty="0">
                <a:solidFill>
                  <a:srgbClr val="FFFF00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dist="698500" sx="1000" sy="1000" algn="ctr" rotWithShape="0">
                    <a:srgbClr val="000000"/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s-ES" sz="2000" b="1" dirty="0">
                <a:solidFill>
                  <a:srgbClr val="FFFF00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dist="698500" sx="1000" sy="1000" algn="ctr" rotWithShape="0">
                    <a:srgbClr val="000000"/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demás documentación </a:t>
            </a:r>
            <a:r>
              <a:rPr lang="es-ES" sz="2000" dirty="0">
                <a:solidFill>
                  <a:schemeClr val="bg1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dist="698500" sx="1000" sy="1000" algn="ctr" rotWithShape="0">
                    <a:srgbClr val="000000"/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información </a:t>
            </a:r>
            <a:r>
              <a:rPr lang="es-ES" sz="2000" b="1" dirty="0">
                <a:solidFill>
                  <a:srgbClr val="FFFF00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dist="698500" sx="1000" sy="1000" algn="ctr" rotWithShape="0">
                    <a:srgbClr val="000000"/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señaladas, en </a:t>
            </a:r>
            <a:r>
              <a:rPr lang="es-ES" sz="2000" b="1" dirty="0">
                <a:solidFill>
                  <a:schemeClr val="bg1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dist="698500" sx="1000" sy="1000" algn="ctr" rotWithShape="0">
                    <a:srgbClr val="000000"/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</a:t>
            </a:r>
            <a:r>
              <a:rPr lang="es-ES" sz="2000" b="1" dirty="0">
                <a:solidFill>
                  <a:srgbClr val="FFFF00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dist="698500" sx="1000" sy="1000" algn="ctr" rotWithShape="0">
                    <a:srgbClr val="000000"/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reglamentos </a:t>
            </a:r>
            <a:r>
              <a:rPr lang="es-ES" sz="2000" dirty="0">
                <a:solidFill>
                  <a:schemeClr val="bg1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dist="698500" sx="1000" sy="1000" algn="ctr" rotWithShape="0">
                    <a:srgbClr val="000000"/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las entidades respectivas </a:t>
            </a:r>
            <a:r>
              <a:rPr lang="es-ES" sz="2000" b="1" dirty="0">
                <a:solidFill>
                  <a:srgbClr val="FFFF00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dist="698500" sx="1000" sy="1000" algn="ctr" rotWithShape="0">
                    <a:srgbClr val="000000"/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s-ES" sz="2000" dirty="0">
                <a:solidFill>
                  <a:srgbClr val="FFFF00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dist="698500" sx="1000" sy="1000" algn="ctr" rotWithShape="0">
                    <a:srgbClr val="000000"/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solidFill>
                  <a:schemeClr val="bg1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dist="698500" sx="1000" sy="1000" algn="ctr" rotWithShape="0">
                    <a:srgbClr val="000000"/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que </a:t>
            </a:r>
            <a:r>
              <a:rPr lang="es-ES" sz="2000" b="1" dirty="0">
                <a:solidFill>
                  <a:srgbClr val="FFFF00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dist="698500" sx="1000" sy="1000" algn="ctr" rotWithShape="0">
                    <a:srgbClr val="000000"/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juicio del servidor público saliente </a:t>
            </a:r>
            <a:r>
              <a:rPr lang="es-ES" sz="2000" dirty="0">
                <a:solidFill>
                  <a:schemeClr val="bg1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dist="698500" sx="1000" sy="1000" algn="ctr" rotWithShape="0">
                    <a:srgbClr val="000000"/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deba ser incluida</a:t>
            </a:r>
            <a:r>
              <a:rPr lang="es-ES" sz="2000" dirty="0">
                <a:solidFill>
                  <a:srgbClr val="FFFF00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dist="698500" sx="1000" sy="1000" algn="ctr" rotWithShape="0">
                    <a:srgbClr val="000000"/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s-MX" sz="2000" dirty="0">
              <a:solidFill>
                <a:srgbClr val="FFFF00"/>
              </a:solidFill>
              <a:effectLst>
                <a:glow rad="342900">
                  <a:schemeClr val="tx1">
                    <a:alpha val="95000"/>
                  </a:schemeClr>
                </a:glow>
                <a:outerShdw dist="698500" sx="1000" sy="1000" algn="ctr" rotWithShape="0">
                  <a:srgbClr val="000000"/>
                </a:outerShdw>
                <a:reflection blurRad="558800" stA="62000" endPos="46000" dist="711200" dir="5400000" sy="-100000" algn="bl" rotWithShape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-180528" y="1526023"/>
            <a:ext cx="8556625" cy="736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sz="2000" b="1" dirty="0">
                <a:solidFill>
                  <a:srgbClr val="FFFF00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Artículo 20. </a:t>
            </a:r>
            <a:r>
              <a:rPr lang="es-ES" sz="2000" dirty="0">
                <a:solidFill>
                  <a:schemeClr val="bg1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servidores públicos salientes </a:t>
            </a:r>
            <a:r>
              <a:rPr lang="es-ES" sz="2000" dirty="0" smtClean="0">
                <a:solidFill>
                  <a:schemeClr val="bg1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deberán </a:t>
            </a:r>
            <a:r>
              <a:rPr lang="es-ES" sz="2000" b="1" dirty="0">
                <a:solidFill>
                  <a:schemeClr val="bg1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preparar la </a:t>
            </a:r>
            <a:r>
              <a:rPr lang="es-ES" sz="2000" b="1" dirty="0">
                <a:solidFill>
                  <a:srgbClr val="FFFF00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información íntegra y detallada</a:t>
            </a:r>
            <a:r>
              <a:rPr lang="es-ES" sz="2000" dirty="0">
                <a:solidFill>
                  <a:srgbClr val="FFFF00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solidFill>
                  <a:schemeClr val="bg1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la entrega de</a:t>
            </a:r>
            <a:r>
              <a:rPr lang="es-ES" sz="2000" dirty="0" smtClean="0">
                <a:solidFill>
                  <a:schemeClr val="bg1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s-MX" sz="2000" dirty="0">
              <a:solidFill>
                <a:schemeClr val="bg1"/>
              </a:solidFill>
              <a:effectLst>
                <a:glow rad="342900">
                  <a:schemeClr val="tx1">
                    <a:alpha val="9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558800" stA="62000" endPos="46000" dist="711200" dir="5400000" sy="-100000" algn="bl" rotWithShape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921556" y="310565"/>
            <a:ext cx="6740028" cy="736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000" b="1" dirty="0" smtClean="0">
                <a:solidFill>
                  <a:srgbClr val="FFFF00"/>
                </a:solidFill>
                <a:effectLst>
                  <a:glow rad="342900">
                    <a:schemeClr val="tx1">
                      <a:alpha val="95000"/>
                    </a:schemeClr>
                  </a:glow>
                  <a:outerShdw dist="698500" sx="1000" sy="1000" algn="ctr" rotWithShape="0">
                    <a:srgbClr val="000000"/>
                  </a:outerShdw>
                  <a:reflection blurRad="558800" stA="62000" endPos="46000" dist="7112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LEY DE ENTREGA-RECEPCIÓN DEL ESTADO DE JALISCO Y SUS MUNICIPIOS </a:t>
            </a:r>
            <a:endParaRPr lang="es-MX" sz="2000" dirty="0">
              <a:solidFill>
                <a:srgbClr val="FFFF00"/>
              </a:solidFill>
              <a:effectLst>
                <a:glow rad="342900">
                  <a:schemeClr val="tx1">
                    <a:alpha val="95000"/>
                  </a:schemeClr>
                </a:glow>
                <a:outerShdw dist="698500" sx="1000" sy="1000" algn="ctr" rotWithShape="0">
                  <a:srgbClr val="000000"/>
                </a:outerShdw>
                <a:reflection blurRad="558800" stA="62000" endPos="46000" dist="711200" dir="5400000" sy="-100000" algn="bl" rotWithShape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5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252680826"/>
              </p:ext>
            </p:extLst>
          </p:nvPr>
        </p:nvGraphicFramePr>
        <p:xfrm>
          <a:off x="1309288" y="1844824"/>
          <a:ext cx="6096000" cy="4079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Rectángulo 15"/>
          <p:cNvSpPr/>
          <p:nvPr/>
        </p:nvSpPr>
        <p:spPr>
          <a:xfrm>
            <a:off x="539552" y="548680"/>
            <a:ext cx="3528392" cy="132728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s-MX" sz="1500" b="1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¿Cómo hacer el foliado para utilizar la misma </a:t>
            </a:r>
            <a:r>
              <a:rPr lang="es-MX" sz="1500" b="1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información </a:t>
            </a:r>
            <a:r>
              <a:rPr lang="es-MX" sz="1500" b="1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para </a:t>
            </a:r>
            <a:r>
              <a:rPr lang="es-MX" sz="1500" b="1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 Entrega-Recepción Constitucional y en la sustitución del cargo inmediato </a:t>
            </a:r>
            <a:r>
              <a:rPr lang="es-MX" sz="1500" b="1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posterior?</a:t>
            </a:r>
            <a:r>
              <a:rPr lang="es-MX" sz="15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s-MX" sz="15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95070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echa doblada hacia arriba 18"/>
          <p:cNvSpPr/>
          <p:nvPr/>
        </p:nvSpPr>
        <p:spPr>
          <a:xfrm rot="10800000" flipH="1">
            <a:off x="3166123" y="4408558"/>
            <a:ext cx="325757" cy="416072"/>
          </a:xfrm>
          <a:prstGeom prst="bentUpArrow">
            <a:avLst>
              <a:gd name="adj1" fmla="val 26295"/>
              <a:gd name="adj2" fmla="val 21682"/>
              <a:gd name="adj3" fmla="val 2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>
              <a:solidFill>
                <a:prstClr val="white"/>
              </a:solidFill>
            </a:endParaRPr>
          </a:p>
        </p:txBody>
      </p:sp>
      <p:sp>
        <p:nvSpPr>
          <p:cNvPr id="53" name="Flecha derecha 52"/>
          <p:cNvSpPr/>
          <p:nvPr/>
        </p:nvSpPr>
        <p:spPr>
          <a:xfrm>
            <a:off x="3764912" y="3738931"/>
            <a:ext cx="208185" cy="19036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>
              <a:solidFill>
                <a:prstClr val="white"/>
              </a:solidFill>
            </a:endParaRPr>
          </a:p>
        </p:txBody>
      </p:sp>
      <p:sp>
        <p:nvSpPr>
          <p:cNvPr id="11" name="Flecha doblada hacia arriba 10"/>
          <p:cNvSpPr/>
          <p:nvPr/>
        </p:nvSpPr>
        <p:spPr>
          <a:xfrm rot="10800000">
            <a:off x="3139224" y="2196156"/>
            <a:ext cx="977115" cy="754847"/>
          </a:xfrm>
          <a:prstGeom prst="bentUpArrow">
            <a:avLst>
              <a:gd name="adj1" fmla="val 12322"/>
              <a:gd name="adj2" fmla="val 12780"/>
              <a:gd name="adj3" fmla="val 2331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>
              <a:solidFill>
                <a:prstClr val="white"/>
              </a:solidFill>
            </a:endParaRPr>
          </a:p>
        </p:txBody>
      </p:sp>
      <p:sp>
        <p:nvSpPr>
          <p:cNvPr id="13" name="Flecha doblada hacia arriba 12"/>
          <p:cNvSpPr/>
          <p:nvPr/>
        </p:nvSpPr>
        <p:spPr>
          <a:xfrm rot="10800000">
            <a:off x="1510506" y="3834111"/>
            <a:ext cx="338542" cy="363379"/>
          </a:xfrm>
          <a:prstGeom prst="bent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>
              <a:solidFill>
                <a:prstClr val="white"/>
              </a:solidFill>
            </a:endParaRPr>
          </a:p>
        </p:txBody>
      </p:sp>
      <p:sp>
        <p:nvSpPr>
          <p:cNvPr id="14" name="Flecha doblada hacia arriba 13"/>
          <p:cNvSpPr/>
          <p:nvPr/>
        </p:nvSpPr>
        <p:spPr>
          <a:xfrm rot="10800000">
            <a:off x="2124779" y="3191610"/>
            <a:ext cx="787218" cy="352562"/>
          </a:xfrm>
          <a:prstGeom prst="bent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>
              <a:solidFill>
                <a:prstClr val="white"/>
              </a:solidFill>
            </a:endParaRPr>
          </a:p>
        </p:txBody>
      </p:sp>
      <p:sp>
        <p:nvSpPr>
          <p:cNvPr id="17" name="Flecha doblada hacia arriba 16"/>
          <p:cNvSpPr/>
          <p:nvPr/>
        </p:nvSpPr>
        <p:spPr>
          <a:xfrm rot="5400000" flipH="1">
            <a:off x="2114396" y="4479209"/>
            <a:ext cx="416072" cy="274774"/>
          </a:xfrm>
          <a:prstGeom prst="bentUpArrow">
            <a:avLst>
              <a:gd name="adj1" fmla="val 26822"/>
              <a:gd name="adj2" fmla="val 25000"/>
              <a:gd name="adj3" fmla="val 3537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>
              <a:solidFill>
                <a:prstClr val="white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890689" y="1808554"/>
            <a:ext cx="1411322" cy="300082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350" b="1" u="sng" dirty="0" smtClean="0"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Primer </a:t>
            </a:r>
            <a:r>
              <a:rPr lang="es-MX" sz="1350" b="1" u="sng" dirty="0"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bloque</a:t>
            </a:r>
          </a:p>
        </p:txBody>
      </p:sp>
      <p:sp>
        <p:nvSpPr>
          <p:cNvPr id="54" name="CuadroTexto 53"/>
          <p:cNvSpPr txBox="1"/>
          <p:nvPr/>
        </p:nvSpPr>
        <p:spPr>
          <a:xfrm>
            <a:off x="6948264" y="5923866"/>
            <a:ext cx="1941598" cy="5078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35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Folios </a:t>
            </a:r>
            <a:r>
              <a:rPr lang="es-MX" sz="135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primer bloque :</a:t>
            </a:r>
            <a:endParaRPr lang="es-MX" sz="135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MX" sz="135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 001 al </a:t>
            </a:r>
            <a:r>
              <a:rPr lang="es-MX" sz="135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672</a:t>
            </a:r>
            <a:endParaRPr lang="es-MX" sz="135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Conector recto de flecha 5"/>
          <p:cNvCxnSpPr/>
          <p:nvPr/>
        </p:nvCxnSpPr>
        <p:spPr>
          <a:xfrm>
            <a:off x="2302011" y="1958595"/>
            <a:ext cx="1671086" cy="0"/>
          </a:xfrm>
          <a:prstGeom prst="straightConnector1">
            <a:avLst/>
          </a:prstGeom>
          <a:ln w="539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uadroTexto 40"/>
          <p:cNvSpPr txBox="1"/>
          <p:nvPr/>
        </p:nvSpPr>
        <p:spPr>
          <a:xfrm>
            <a:off x="2459819" y="1265661"/>
            <a:ext cx="1411322" cy="300082"/>
          </a:xfrm>
          <a:prstGeom prst="rect">
            <a:avLst/>
          </a:prstGeom>
          <a:solidFill>
            <a:srgbClr val="FFFF00">
              <a:alpha val="76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35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Inicio de </a:t>
            </a:r>
            <a:r>
              <a:rPr lang="es-MX" sz="135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foliado</a:t>
            </a:r>
            <a:endParaRPr lang="es-MX" sz="135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4" name="Conector angular 43"/>
          <p:cNvCxnSpPr/>
          <p:nvPr/>
        </p:nvCxnSpPr>
        <p:spPr>
          <a:xfrm>
            <a:off x="3847236" y="1394311"/>
            <a:ext cx="803538" cy="454448"/>
          </a:xfrm>
          <a:prstGeom prst="bentConnector3">
            <a:avLst>
              <a:gd name="adj1" fmla="val 100692"/>
            </a:avLst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Flecha doblada hacia arriba 60"/>
          <p:cNvSpPr/>
          <p:nvPr/>
        </p:nvSpPr>
        <p:spPr>
          <a:xfrm rot="10800000" flipH="1" flipV="1">
            <a:off x="3480785" y="4061458"/>
            <a:ext cx="227119" cy="1023725"/>
          </a:xfrm>
          <a:prstGeom prst="bentUpArrow">
            <a:avLst>
              <a:gd name="adj1" fmla="val 44273"/>
              <a:gd name="adj2" fmla="val 50000"/>
              <a:gd name="adj3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>
              <a:solidFill>
                <a:prstClr val="white"/>
              </a:solidFill>
            </a:endParaRPr>
          </a:p>
        </p:txBody>
      </p:sp>
      <p:sp>
        <p:nvSpPr>
          <p:cNvPr id="64" name="Flecha doblada hacia arriba 63"/>
          <p:cNvSpPr/>
          <p:nvPr/>
        </p:nvSpPr>
        <p:spPr>
          <a:xfrm rot="5400000">
            <a:off x="920019" y="4632647"/>
            <a:ext cx="815982" cy="367807"/>
          </a:xfrm>
          <a:prstGeom prst="bent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>
              <a:solidFill>
                <a:prstClr val="white"/>
              </a:solidFill>
            </a:endParaRPr>
          </a:p>
        </p:txBody>
      </p:sp>
      <p:sp>
        <p:nvSpPr>
          <p:cNvPr id="65" name="Flecha doblada hacia arriba 64"/>
          <p:cNvSpPr/>
          <p:nvPr/>
        </p:nvSpPr>
        <p:spPr>
          <a:xfrm rot="5400000" flipH="1">
            <a:off x="1147477" y="4343034"/>
            <a:ext cx="362678" cy="363379"/>
          </a:xfrm>
          <a:prstGeom prst="bentUpArrow">
            <a:avLst>
              <a:gd name="adj1" fmla="val 25000"/>
              <a:gd name="adj2" fmla="val 25000"/>
              <a:gd name="adj3" fmla="val 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>
              <a:solidFill>
                <a:prstClr val="white"/>
              </a:solidFill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647010935"/>
              </p:ext>
            </p:extLst>
          </p:nvPr>
        </p:nvGraphicFramePr>
        <p:xfrm>
          <a:off x="1309288" y="175381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8" name="Rectángulo 67"/>
          <p:cNvSpPr/>
          <p:nvPr/>
        </p:nvSpPr>
        <p:spPr>
          <a:xfrm>
            <a:off x="387881" y="418489"/>
            <a:ext cx="8293894" cy="586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s-MX" sz="15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Utilizar la misma </a:t>
            </a:r>
            <a:r>
              <a:rPr lang="es-MX" sz="15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información </a:t>
            </a:r>
            <a:r>
              <a:rPr lang="es-MX" sz="15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para </a:t>
            </a:r>
            <a:r>
              <a:rPr lang="es-MX" sz="15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 Entrega-Recepción Constitucional y en la sustitución del cargo inmediato posterior</a:t>
            </a:r>
          </a:p>
        </p:txBody>
      </p:sp>
    </p:spTree>
    <p:extLst>
      <p:ext uri="{BB962C8B-B14F-4D97-AF65-F5344CB8AC3E}">
        <p14:creationId xmlns:p14="http://schemas.microsoft.com/office/powerpoint/2010/main" val="2877599830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3" grpId="0" animBg="1"/>
      <p:bldP spid="11" grpId="0" animBg="1"/>
      <p:bldP spid="13" grpId="0" animBg="1"/>
      <p:bldP spid="14" grpId="0" animBg="1"/>
      <p:bldP spid="17" grpId="0" animBg="1"/>
      <p:bldP spid="2" grpId="0" animBg="1"/>
      <p:bldP spid="54" grpId="0" animBg="1"/>
      <p:bldP spid="61" grpId="0" animBg="1"/>
      <p:bldP spid="64" grpId="0" animBg="1"/>
      <p:bldP spid="6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773344749"/>
              </p:ext>
            </p:extLst>
          </p:nvPr>
        </p:nvGraphicFramePr>
        <p:xfrm>
          <a:off x="1309288" y="175381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CuadroTexto 21"/>
          <p:cNvSpPr txBox="1"/>
          <p:nvPr/>
        </p:nvSpPr>
        <p:spPr>
          <a:xfrm>
            <a:off x="7236296" y="5923866"/>
            <a:ext cx="1653566" cy="3000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35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Folios </a:t>
            </a:r>
            <a:r>
              <a:rPr lang="es-MX" sz="135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001 </a:t>
            </a:r>
            <a:r>
              <a:rPr lang="es-MX" sz="135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 </a:t>
            </a:r>
            <a:r>
              <a:rPr lang="es-MX" sz="135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672</a:t>
            </a:r>
            <a:endParaRPr lang="es-MX" sz="135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387881" y="418489"/>
            <a:ext cx="8293894" cy="586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s-MX" sz="15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Utilizar la misma </a:t>
            </a:r>
            <a:r>
              <a:rPr lang="es-MX" sz="15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información </a:t>
            </a:r>
            <a:r>
              <a:rPr lang="es-MX" sz="15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para </a:t>
            </a:r>
            <a:r>
              <a:rPr lang="es-MX" sz="15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 Entrega-Recepción Constitucional y en la sustitución del cargo inmediato posterior</a:t>
            </a:r>
          </a:p>
        </p:txBody>
      </p:sp>
    </p:spTree>
    <p:extLst>
      <p:ext uri="{BB962C8B-B14F-4D97-AF65-F5344CB8AC3E}">
        <p14:creationId xmlns:p14="http://schemas.microsoft.com/office/powerpoint/2010/main" val="309404540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773344749"/>
              </p:ext>
            </p:extLst>
          </p:nvPr>
        </p:nvGraphicFramePr>
        <p:xfrm>
          <a:off x="1309288" y="175381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Rectángulo 17"/>
          <p:cNvSpPr/>
          <p:nvPr/>
        </p:nvSpPr>
        <p:spPr>
          <a:xfrm>
            <a:off x="3203848" y="1753816"/>
            <a:ext cx="2160240" cy="1171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Elipse 3"/>
          <p:cNvSpPr/>
          <p:nvPr/>
        </p:nvSpPr>
        <p:spPr>
          <a:xfrm>
            <a:off x="971600" y="2780928"/>
            <a:ext cx="4176464" cy="295232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CuadroTexto 21"/>
          <p:cNvSpPr txBox="1"/>
          <p:nvPr/>
        </p:nvSpPr>
        <p:spPr>
          <a:xfrm>
            <a:off x="7236296" y="5923866"/>
            <a:ext cx="1653566" cy="3000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35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Folios </a:t>
            </a:r>
            <a:r>
              <a:rPr lang="es-MX" sz="135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094 </a:t>
            </a:r>
            <a:r>
              <a:rPr lang="es-MX" sz="135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 </a:t>
            </a:r>
            <a:r>
              <a:rPr lang="es-MX" sz="135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672</a:t>
            </a:r>
            <a:endParaRPr lang="es-MX" sz="135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87881" y="418489"/>
            <a:ext cx="8293894" cy="586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s-MX" sz="15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Utilizar la misma </a:t>
            </a:r>
            <a:r>
              <a:rPr lang="es-MX" sz="15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información </a:t>
            </a:r>
            <a:r>
              <a:rPr lang="es-MX" sz="15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para </a:t>
            </a:r>
            <a:r>
              <a:rPr lang="es-MX" sz="15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 Entrega-Recepción Constitucional y en la sustitución del cargo inmediato posterior</a:t>
            </a:r>
          </a:p>
        </p:txBody>
      </p:sp>
    </p:spTree>
    <p:extLst>
      <p:ext uri="{BB962C8B-B14F-4D97-AF65-F5344CB8AC3E}">
        <p14:creationId xmlns:p14="http://schemas.microsoft.com/office/powerpoint/2010/main" val="303586618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 animBg="1"/>
      <p:bldP spid="2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773344749"/>
              </p:ext>
            </p:extLst>
          </p:nvPr>
        </p:nvGraphicFramePr>
        <p:xfrm>
          <a:off x="1309288" y="175381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Rectángulo 17"/>
          <p:cNvSpPr/>
          <p:nvPr/>
        </p:nvSpPr>
        <p:spPr>
          <a:xfrm>
            <a:off x="3203848" y="1753816"/>
            <a:ext cx="2160240" cy="1171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CuadroTexto 21"/>
          <p:cNvSpPr txBox="1"/>
          <p:nvPr/>
        </p:nvSpPr>
        <p:spPr>
          <a:xfrm>
            <a:off x="7236296" y="6165304"/>
            <a:ext cx="1653566" cy="3000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35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Folios </a:t>
            </a:r>
            <a:r>
              <a:rPr lang="es-MX" sz="135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237 </a:t>
            </a:r>
            <a:r>
              <a:rPr lang="es-MX" sz="135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 </a:t>
            </a:r>
            <a:r>
              <a:rPr lang="es-MX" sz="135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632</a:t>
            </a:r>
            <a:endParaRPr lang="es-MX" sz="135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866015" y="2879440"/>
            <a:ext cx="2160240" cy="1171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/>
          <p:cNvSpPr/>
          <p:nvPr/>
        </p:nvSpPr>
        <p:spPr>
          <a:xfrm>
            <a:off x="1763688" y="3291832"/>
            <a:ext cx="1204276" cy="281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Elipse 3"/>
          <p:cNvSpPr/>
          <p:nvPr/>
        </p:nvSpPr>
        <p:spPr>
          <a:xfrm>
            <a:off x="899592" y="3445204"/>
            <a:ext cx="2992372" cy="217303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>
            <a:off x="7250997" y="6165304"/>
            <a:ext cx="1653566" cy="3000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35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Folios </a:t>
            </a:r>
            <a:r>
              <a:rPr lang="es-MX" sz="135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094 </a:t>
            </a:r>
            <a:r>
              <a:rPr lang="es-MX" sz="135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 </a:t>
            </a:r>
            <a:r>
              <a:rPr lang="es-MX" sz="135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672</a:t>
            </a:r>
            <a:endParaRPr lang="es-MX" sz="135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87881" y="418489"/>
            <a:ext cx="8293894" cy="586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s-MX" sz="15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Utilizar la misma </a:t>
            </a:r>
            <a:r>
              <a:rPr lang="es-MX" sz="15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información </a:t>
            </a:r>
            <a:r>
              <a:rPr lang="es-MX" sz="15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para </a:t>
            </a:r>
            <a:r>
              <a:rPr lang="es-MX" sz="15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 Entrega-Recepción Constitucional y en la sustitución del cargo inmediato posterior</a:t>
            </a:r>
          </a:p>
        </p:txBody>
      </p:sp>
    </p:spTree>
    <p:extLst>
      <p:ext uri="{BB962C8B-B14F-4D97-AF65-F5344CB8AC3E}">
        <p14:creationId xmlns:p14="http://schemas.microsoft.com/office/powerpoint/2010/main" val="88721886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7" grpId="0" animBg="1"/>
      <p:bldP spid="8" grpId="0" animBg="1"/>
      <p:bldP spid="4" grpId="0" animBg="1"/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773344749"/>
              </p:ext>
            </p:extLst>
          </p:nvPr>
        </p:nvGraphicFramePr>
        <p:xfrm>
          <a:off x="1309288" y="175381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Rectángulo 17"/>
          <p:cNvSpPr/>
          <p:nvPr/>
        </p:nvSpPr>
        <p:spPr>
          <a:xfrm>
            <a:off x="3203848" y="1753816"/>
            <a:ext cx="2160240" cy="1171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CuadroTexto 21"/>
          <p:cNvSpPr txBox="1"/>
          <p:nvPr/>
        </p:nvSpPr>
        <p:spPr>
          <a:xfrm>
            <a:off x="611560" y="5959546"/>
            <a:ext cx="1653566" cy="3000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35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Folios </a:t>
            </a:r>
            <a:r>
              <a:rPr lang="es-MX" sz="135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343 al 498</a:t>
            </a:r>
            <a:endParaRPr lang="es-MX" sz="135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866015" y="2879440"/>
            <a:ext cx="2160240" cy="1171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/>
          <p:cNvSpPr/>
          <p:nvPr/>
        </p:nvSpPr>
        <p:spPr>
          <a:xfrm>
            <a:off x="1763688" y="3291832"/>
            <a:ext cx="1204276" cy="281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>
            <a:off x="7023799" y="6230319"/>
            <a:ext cx="1653566" cy="3000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35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Folios </a:t>
            </a:r>
            <a:r>
              <a:rPr lang="es-MX" sz="135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237 </a:t>
            </a:r>
            <a:r>
              <a:rPr lang="es-MX" sz="135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 </a:t>
            </a:r>
            <a:r>
              <a:rPr lang="es-MX" sz="135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632</a:t>
            </a:r>
            <a:endParaRPr lang="es-MX" sz="135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259632" y="2996952"/>
            <a:ext cx="2160240" cy="1171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/>
          <p:cNvSpPr txBox="1"/>
          <p:nvPr/>
        </p:nvSpPr>
        <p:spPr>
          <a:xfrm>
            <a:off x="2593089" y="5930237"/>
            <a:ext cx="1653566" cy="3000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35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Folios </a:t>
            </a:r>
            <a:r>
              <a:rPr lang="es-MX" sz="135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499 al 632</a:t>
            </a:r>
            <a:endParaRPr lang="es-MX" sz="135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1011643" y="4028931"/>
            <a:ext cx="1452199" cy="138228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Elipse 3"/>
          <p:cNvSpPr/>
          <p:nvPr/>
        </p:nvSpPr>
        <p:spPr>
          <a:xfrm>
            <a:off x="2427315" y="4035135"/>
            <a:ext cx="1138853" cy="1376082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Rectángulo 12"/>
          <p:cNvSpPr/>
          <p:nvPr/>
        </p:nvSpPr>
        <p:spPr>
          <a:xfrm>
            <a:off x="387881" y="418489"/>
            <a:ext cx="8293894" cy="586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s-MX" sz="15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Utilizar la misma </a:t>
            </a:r>
            <a:r>
              <a:rPr lang="es-MX" sz="15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información </a:t>
            </a:r>
            <a:r>
              <a:rPr lang="es-MX" sz="15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para </a:t>
            </a:r>
            <a:r>
              <a:rPr lang="es-MX" sz="15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 Entrega-Recepción Constitucional y en la sustitución del cargo inmediato posterior</a:t>
            </a:r>
          </a:p>
        </p:txBody>
      </p:sp>
    </p:spTree>
    <p:extLst>
      <p:ext uri="{BB962C8B-B14F-4D97-AF65-F5344CB8AC3E}">
        <p14:creationId xmlns:p14="http://schemas.microsoft.com/office/powerpoint/2010/main" val="423331234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9" grpId="0" animBg="1"/>
      <p:bldP spid="10" grpId="0" animBg="1"/>
      <p:bldP spid="11" grpId="0" animBg="1"/>
      <p:bldP spid="12" grpId="0" animBg="1"/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947289022"/>
              </p:ext>
            </p:extLst>
          </p:nvPr>
        </p:nvGraphicFramePr>
        <p:xfrm>
          <a:off x="1309288" y="175381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CuadroTexto 17"/>
          <p:cNvSpPr txBox="1"/>
          <p:nvPr/>
        </p:nvSpPr>
        <p:spPr>
          <a:xfrm>
            <a:off x="6012160" y="2924945"/>
            <a:ext cx="13571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350" b="1" u="sng" dirty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Segundo bloque de foliado</a:t>
            </a:r>
          </a:p>
        </p:txBody>
      </p:sp>
      <p:sp>
        <p:nvSpPr>
          <p:cNvPr id="54" name="CuadroTexto 53"/>
          <p:cNvSpPr txBox="1"/>
          <p:nvPr/>
        </p:nvSpPr>
        <p:spPr>
          <a:xfrm>
            <a:off x="6948264" y="5923866"/>
            <a:ext cx="1941598" cy="507831"/>
          </a:xfrm>
          <a:prstGeom prst="rect">
            <a:avLst/>
          </a:prstGeom>
          <a:solidFill>
            <a:schemeClr val="tx1">
              <a:alpha val="9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35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Folios </a:t>
            </a:r>
            <a:r>
              <a:rPr lang="es-MX" sz="135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segundo </a:t>
            </a:r>
            <a:r>
              <a:rPr lang="es-MX" sz="135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bloque :</a:t>
            </a:r>
          </a:p>
          <a:p>
            <a:pPr algn="ctr"/>
            <a:r>
              <a:rPr lang="es-MX" sz="135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673 al 726</a:t>
            </a:r>
            <a:endParaRPr lang="es-MX" sz="135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928651" y="2924945"/>
            <a:ext cx="959452" cy="5393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8" name="Conector recto de flecha 7"/>
          <p:cNvCxnSpPr/>
          <p:nvPr/>
        </p:nvCxnSpPr>
        <p:spPr>
          <a:xfrm flipH="1">
            <a:off x="5004048" y="3194640"/>
            <a:ext cx="100811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ángulo 36"/>
          <p:cNvSpPr/>
          <p:nvPr/>
        </p:nvSpPr>
        <p:spPr>
          <a:xfrm>
            <a:off x="387881" y="418489"/>
            <a:ext cx="8293894" cy="586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s-MX" sz="15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Utilizar la misma </a:t>
            </a:r>
            <a:r>
              <a:rPr lang="es-MX" sz="15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información </a:t>
            </a:r>
            <a:r>
              <a:rPr lang="es-MX" sz="15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para </a:t>
            </a:r>
            <a:r>
              <a:rPr lang="es-MX" sz="15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 Entrega-Recepción Constitucional y en la sustitución del cargo inmediato posterior</a:t>
            </a:r>
          </a:p>
        </p:txBody>
      </p:sp>
    </p:spTree>
    <p:extLst>
      <p:ext uri="{BB962C8B-B14F-4D97-AF65-F5344CB8AC3E}">
        <p14:creationId xmlns:p14="http://schemas.microsoft.com/office/powerpoint/2010/main" val="334455967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4" grpId="0" animBg="1"/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739436222"/>
              </p:ext>
            </p:extLst>
          </p:nvPr>
        </p:nvGraphicFramePr>
        <p:xfrm>
          <a:off x="1309288" y="175381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6" name="Rectángulo 35"/>
          <p:cNvSpPr/>
          <p:nvPr/>
        </p:nvSpPr>
        <p:spPr>
          <a:xfrm>
            <a:off x="6156176" y="3455855"/>
            <a:ext cx="1118200" cy="594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52" name="Grupo 51"/>
          <p:cNvGrpSpPr/>
          <p:nvPr/>
        </p:nvGrpSpPr>
        <p:grpSpPr>
          <a:xfrm>
            <a:off x="7058683" y="3595461"/>
            <a:ext cx="547823" cy="929264"/>
            <a:chOff x="9382354" y="3491555"/>
            <a:chExt cx="773357" cy="1102194"/>
          </a:xfrm>
        </p:grpSpPr>
        <p:sp>
          <p:nvSpPr>
            <p:cNvPr id="47" name="Menos 46"/>
            <p:cNvSpPr/>
            <p:nvPr/>
          </p:nvSpPr>
          <p:spPr>
            <a:xfrm>
              <a:off x="9382354" y="3491555"/>
              <a:ext cx="773357" cy="484506"/>
            </a:xfrm>
            <a:prstGeom prst="mathMinus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>
                <a:solidFill>
                  <a:prstClr val="white"/>
                </a:solidFill>
              </a:endParaRPr>
            </a:p>
          </p:txBody>
        </p:sp>
        <p:sp>
          <p:nvSpPr>
            <p:cNvPr id="51" name="Flecha doblada hacia arriba 50"/>
            <p:cNvSpPr/>
            <p:nvPr/>
          </p:nvSpPr>
          <p:spPr>
            <a:xfrm rot="5400000" flipV="1">
              <a:off x="9339631" y="3910689"/>
              <a:ext cx="932022" cy="434097"/>
            </a:xfrm>
            <a:prstGeom prst="bentUpArrow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>
                <a:solidFill>
                  <a:prstClr val="white"/>
                </a:solidFill>
              </a:endParaRPr>
            </a:p>
          </p:txBody>
        </p:sp>
      </p:grpSp>
      <p:sp>
        <p:nvSpPr>
          <p:cNvPr id="34" name="CuadroTexto 33"/>
          <p:cNvSpPr txBox="1"/>
          <p:nvPr/>
        </p:nvSpPr>
        <p:spPr>
          <a:xfrm>
            <a:off x="7427881" y="2924162"/>
            <a:ext cx="11853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350" b="1" u="sng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Tercer bloque de foliado</a:t>
            </a:r>
          </a:p>
        </p:txBody>
      </p:sp>
      <p:sp>
        <p:nvSpPr>
          <p:cNvPr id="45" name="Flecha doblada hacia arriba 44"/>
          <p:cNvSpPr/>
          <p:nvPr/>
        </p:nvSpPr>
        <p:spPr>
          <a:xfrm rot="5400000">
            <a:off x="6113184" y="4821512"/>
            <a:ext cx="580903" cy="225161"/>
          </a:xfrm>
          <a:prstGeom prst="bentUp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>
              <a:solidFill>
                <a:prstClr val="white"/>
              </a:solidFill>
            </a:endParaRPr>
          </a:p>
        </p:txBody>
      </p:sp>
      <p:sp>
        <p:nvSpPr>
          <p:cNvPr id="48" name="Flecha doblada hacia arriba 47"/>
          <p:cNvSpPr/>
          <p:nvPr/>
        </p:nvSpPr>
        <p:spPr>
          <a:xfrm rot="5400000" flipH="1">
            <a:off x="5865136" y="3793997"/>
            <a:ext cx="546443" cy="328271"/>
          </a:xfrm>
          <a:prstGeom prst="bentUp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>
              <a:solidFill>
                <a:prstClr val="white"/>
              </a:solidFill>
            </a:endParaRPr>
          </a:p>
        </p:txBody>
      </p:sp>
      <p:sp>
        <p:nvSpPr>
          <p:cNvPr id="49" name="Flecha doblada hacia arriba 48"/>
          <p:cNvSpPr/>
          <p:nvPr/>
        </p:nvSpPr>
        <p:spPr>
          <a:xfrm rot="5400000">
            <a:off x="4851523" y="4158215"/>
            <a:ext cx="519033" cy="213985"/>
          </a:xfrm>
          <a:prstGeom prst="bentUpArrow">
            <a:avLst>
              <a:gd name="adj1" fmla="val 25000"/>
              <a:gd name="adj2" fmla="val 25000"/>
              <a:gd name="adj3" fmla="val 17229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>
              <a:solidFill>
                <a:prstClr val="white"/>
              </a:solidFill>
            </a:endParaRPr>
          </a:p>
        </p:txBody>
      </p:sp>
      <p:sp>
        <p:nvSpPr>
          <p:cNvPr id="50" name="Flecha doblada hacia arriba 49"/>
          <p:cNvSpPr/>
          <p:nvPr/>
        </p:nvSpPr>
        <p:spPr>
          <a:xfrm rot="10800000">
            <a:off x="5218033" y="3281207"/>
            <a:ext cx="466083" cy="314253"/>
          </a:xfrm>
          <a:prstGeom prst="bentUp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>
              <a:solidFill>
                <a:prstClr val="white"/>
              </a:solidFill>
            </a:endParaRPr>
          </a:p>
        </p:txBody>
      </p:sp>
      <p:sp>
        <p:nvSpPr>
          <p:cNvPr id="54" name="CuadroTexto 53"/>
          <p:cNvSpPr txBox="1"/>
          <p:nvPr/>
        </p:nvSpPr>
        <p:spPr>
          <a:xfrm>
            <a:off x="6948264" y="5923866"/>
            <a:ext cx="1941598" cy="5078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35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Folios </a:t>
            </a:r>
            <a:r>
              <a:rPr lang="es-MX" sz="135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tercer </a:t>
            </a:r>
            <a:r>
              <a:rPr lang="es-MX" sz="135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bloque :</a:t>
            </a:r>
          </a:p>
          <a:p>
            <a:pPr algn="ctr"/>
            <a:r>
              <a:rPr lang="es-MX" sz="135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727 </a:t>
            </a:r>
            <a:r>
              <a:rPr lang="es-MX" sz="135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 </a:t>
            </a:r>
            <a:r>
              <a:rPr lang="es-MX" sz="135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1526</a:t>
            </a:r>
            <a:endParaRPr lang="es-MX" sz="135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2" name="Conector recto de flecha 31"/>
          <p:cNvCxnSpPr/>
          <p:nvPr/>
        </p:nvCxnSpPr>
        <p:spPr>
          <a:xfrm flipH="1">
            <a:off x="6638531" y="3173041"/>
            <a:ext cx="873747" cy="5036"/>
          </a:xfrm>
          <a:prstGeom prst="straightConnector1">
            <a:avLst/>
          </a:prstGeom>
          <a:ln w="539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ángulo 30"/>
          <p:cNvSpPr/>
          <p:nvPr/>
        </p:nvSpPr>
        <p:spPr>
          <a:xfrm>
            <a:off x="5580112" y="2903346"/>
            <a:ext cx="1047123" cy="5393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Rectángulo 32"/>
          <p:cNvSpPr/>
          <p:nvPr/>
        </p:nvSpPr>
        <p:spPr>
          <a:xfrm>
            <a:off x="5004047" y="3450656"/>
            <a:ext cx="1111114" cy="626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Rectángulo 34"/>
          <p:cNvSpPr/>
          <p:nvPr/>
        </p:nvSpPr>
        <p:spPr>
          <a:xfrm>
            <a:off x="5036549" y="4068815"/>
            <a:ext cx="1147515" cy="6439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Rectángulo 36"/>
          <p:cNvSpPr/>
          <p:nvPr/>
        </p:nvSpPr>
        <p:spPr>
          <a:xfrm>
            <a:off x="6228184" y="4077071"/>
            <a:ext cx="959452" cy="635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8" name="Rectángulo 37"/>
          <p:cNvSpPr/>
          <p:nvPr/>
        </p:nvSpPr>
        <p:spPr>
          <a:xfrm>
            <a:off x="6392607" y="4694212"/>
            <a:ext cx="1075552" cy="6363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9" name="Rectángulo 38"/>
          <p:cNvSpPr/>
          <p:nvPr/>
        </p:nvSpPr>
        <p:spPr>
          <a:xfrm>
            <a:off x="4788024" y="2670835"/>
            <a:ext cx="1327137" cy="25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0" name="Rectángulo 39"/>
          <p:cNvSpPr/>
          <p:nvPr/>
        </p:nvSpPr>
        <p:spPr>
          <a:xfrm>
            <a:off x="387881" y="418489"/>
            <a:ext cx="8293894" cy="586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s-MX" sz="15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Utilizar la misma </a:t>
            </a:r>
            <a:r>
              <a:rPr lang="es-MX" sz="15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información </a:t>
            </a:r>
            <a:r>
              <a:rPr lang="es-MX" sz="15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para </a:t>
            </a:r>
            <a:r>
              <a:rPr lang="es-MX" sz="15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 Entrega-Recepción Constitucional y en la sustitución del cargo inmediato posterior</a:t>
            </a:r>
          </a:p>
        </p:txBody>
      </p:sp>
    </p:spTree>
    <p:extLst>
      <p:ext uri="{BB962C8B-B14F-4D97-AF65-F5344CB8AC3E}">
        <p14:creationId xmlns:p14="http://schemas.microsoft.com/office/powerpoint/2010/main" val="294967743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4" grpId="0"/>
      <p:bldP spid="45" grpId="0" animBg="1"/>
      <p:bldP spid="48" grpId="0" animBg="1"/>
      <p:bldP spid="49" grpId="0" animBg="1"/>
      <p:bldP spid="50" grpId="0" animBg="1"/>
      <p:bldP spid="54" grpId="0" animBg="1"/>
      <p:bldP spid="31" grpId="0" animBg="1"/>
      <p:bldP spid="33" grpId="0" animBg="1"/>
      <p:bldP spid="35" grpId="0" animBg="1"/>
      <p:bldP spid="37" grpId="0" animBg="1"/>
      <p:bldP spid="38" grpId="0" animBg="1"/>
      <p:bldP spid="3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613416881"/>
              </p:ext>
            </p:extLst>
          </p:nvPr>
        </p:nvGraphicFramePr>
        <p:xfrm>
          <a:off x="1309288" y="175381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4" name="CuadroTexto 53"/>
          <p:cNvSpPr txBox="1"/>
          <p:nvPr/>
        </p:nvSpPr>
        <p:spPr>
          <a:xfrm>
            <a:off x="6948264" y="5923866"/>
            <a:ext cx="1941598" cy="5078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35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Folios resultantes:</a:t>
            </a:r>
          </a:p>
          <a:p>
            <a:pPr algn="ctr"/>
            <a:r>
              <a:rPr lang="es-MX" sz="135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 001 al 1526</a:t>
            </a:r>
          </a:p>
        </p:txBody>
      </p:sp>
      <p:sp>
        <p:nvSpPr>
          <p:cNvPr id="31" name="Rectángulo 30"/>
          <p:cNvSpPr/>
          <p:nvPr/>
        </p:nvSpPr>
        <p:spPr>
          <a:xfrm>
            <a:off x="387881" y="418489"/>
            <a:ext cx="8293894" cy="586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s-MX" sz="15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Utilizar la misma </a:t>
            </a:r>
            <a:r>
              <a:rPr lang="es-MX" sz="15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información </a:t>
            </a:r>
            <a:r>
              <a:rPr lang="es-MX" sz="15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para </a:t>
            </a:r>
            <a:r>
              <a:rPr lang="es-MX" sz="15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 Entrega-Recepción Constitucional y en la sustitución del cargo inmediato posterior</a:t>
            </a:r>
          </a:p>
        </p:txBody>
      </p:sp>
    </p:spTree>
    <p:extLst>
      <p:ext uri="{BB962C8B-B14F-4D97-AF65-F5344CB8AC3E}">
        <p14:creationId xmlns:p14="http://schemas.microsoft.com/office/powerpoint/2010/main" val="136845805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Que hay detrás de la duda | Tabernaculo Prensa de D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" name="Rectángulo 5"/>
          <p:cNvSpPr/>
          <p:nvPr/>
        </p:nvSpPr>
        <p:spPr>
          <a:xfrm>
            <a:off x="1799392" y="673706"/>
            <a:ext cx="6107114" cy="833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s-MX" sz="15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Ejemplo de organización del foliado para utilizar la información generada en la Entrega-Recepción Constitucional y en la sustitución del cargo inmediato posterior</a:t>
            </a:r>
          </a:p>
        </p:txBody>
      </p:sp>
      <p:sp>
        <p:nvSpPr>
          <p:cNvPr id="44" name="CuadroTexto 43"/>
          <p:cNvSpPr txBox="1"/>
          <p:nvPr/>
        </p:nvSpPr>
        <p:spPr>
          <a:xfrm>
            <a:off x="4785530" y="1910410"/>
            <a:ext cx="13571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350" b="1" u="sng" dirty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Segundo bloque de foliado</a:t>
            </a:r>
          </a:p>
        </p:txBody>
      </p:sp>
      <p:sp>
        <p:nvSpPr>
          <p:cNvPr id="45" name="CuadroTexto 44"/>
          <p:cNvSpPr txBox="1"/>
          <p:nvPr/>
        </p:nvSpPr>
        <p:spPr>
          <a:xfrm>
            <a:off x="2357246" y="2004741"/>
            <a:ext cx="1411322" cy="300082"/>
          </a:xfrm>
          <a:prstGeom prst="rect">
            <a:avLst/>
          </a:prstGeom>
          <a:solidFill>
            <a:srgbClr val="FFFF00">
              <a:alpha val="76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35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Inicio de </a:t>
            </a:r>
            <a:r>
              <a:rPr lang="es-MX" sz="135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foliado</a:t>
            </a:r>
            <a:endParaRPr lang="es-MX" sz="135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6" name="Conector angular 45"/>
          <p:cNvCxnSpPr/>
          <p:nvPr/>
        </p:nvCxnSpPr>
        <p:spPr>
          <a:xfrm>
            <a:off x="3744663" y="2133391"/>
            <a:ext cx="803538" cy="454448"/>
          </a:xfrm>
          <a:prstGeom prst="bentConnector3">
            <a:avLst>
              <a:gd name="adj1" fmla="val 100692"/>
            </a:avLst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lecha doblada hacia arriba 47"/>
          <p:cNvSpPr/>
          <p:nvPr/>
        </p:nvSpPr>
        <p:spPr>
          <a:xfrm rot="10800000" flipH="1">
            <a:off x="3063550" y="5147638"/>
            <a:ext cx="325757" cy="416072"/>
          </a:xfrm>
          <a:prstGeom prst="bentUpArrow">
            <a:avLst>
              <a:gd name="adj1" fmla="val 26295"/>
              <a:gd name="adj2" fmla="val 21682"/>
              <a:gd name="adj3" fmla="val 2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>
              <a:solidFill>
                <a:prstClr val="white"/>
              </a:solidFill>
            </a:endParaRPr>
          </a:p>
        </p:txBody>
      </p:sp>
      <p:grpSp>
        <p:nvGrpSpPr>
          <p:cNvPr id="49" name="Grupo 48"/>
          <p:cNvGrpSpPr/>
          <p:nvPr/>
        </p:nvGrpSpPr>
        <p:grpSpPr>
          <a:xfrm>
            <a:off x="6956110" y="4334541"/>
            <a:ext cx="547823" cy="929264"/>
            <a:chOff x="9382354" y="3491555"/>
            <a:chExt cx="773357" cy="1102194"/>
          </a:xfrm>
        </p:grpSpPr>
        <p:sp>
          <p:nvSpPr>
            <p:cNvPr id="50" name="Menos 49"/>
            <p:cNvSpPr/>
            <p:nvPr/>
          </p:nvSpPr>
          <p:spPr>
            <a:xfrm>
              <a:off x="9382354" y="3491555"/>
              <a:ext cx="773357" cy="484506"/>
            </a:xfrm>
            <a:prstGeom prst="mathMinus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>
                <a:solidFill>
                  <a:prstClr val="white"/>
                </a:solidFill>
              </a:endParaRPr>
            </a:p>
          </p:txBody>
        </p:sp>
        <p:sp>
          <p:nvSpPr>
            <p:cNvPr id="51" name="Flecha doblada hacia arriba 50"/>
            <p:cNvSpPr/>
            <p:nvPr/>
          </p:nvSpPr>
          <p:spPr>
            <a:xfrm rot="5400000" flipV="1">
              <a:off x="9339631" y="3910689"/>
              <a:ext cx="932022" cy="434097"/>
            </a:xfrm>
            <a:prstGeom prst="bentUpArrow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>
                <a:solidFill>
                  <a:prstClr val="white"/>
                </a:solidFill>
              </a:endParaRPr>
            </a:p>
          </p:txBody>
        </p:sp>
      </p:grpSp>
      <p:sp>
        <p:nvSpPr>
          <p:cNvPr id="52" name="Flecha doblada hacia arriba 51"/>
          <p:cNvSpPr/>
          <p:nvPr/>
        </p:nvSpPr>
        <p:spPr>
          <a:xfrm rot="10800000">
            <a:off x="3036651" y="2935236"/>
            <a:ext cx="977115" cy="754847"/>
          </a:xfrm>
          <a:prstGeom prst="bentUpArrow">
            <a:avLst>
              <a:gd name="adj1" fmla="val 12322"/>
              <a:gd name="adj2" fmla="val 12780"/>
              <a:gd name="adj3" fmla="val 2331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>
              <a:solidFill>
                <a:prstClr val="white"/>
              </a:solidFill>
            </a:endParaRPr>
          </a:p>
        </p:txBody>
      </p:sp>
      <p:sp>
        <p:nvSpPr>
          <p:cNvPr id="53" name="Flecha doblada hacia arriba 52"/>
          <p:cNvSpPr/>
          <p:nvPr/>
        </p:nvSpPr>
        <p:spPr>
          <a:xfrm rot="10800000">
            <a:off x="1407933" y="4573191"/>
            <a:ext cx="338542" cy="363379"/>
          </a:xfrm>
          <a:prstGeom prst="bent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>
              <a:solidFill>
                <a:prstClr val="white"/>
              </a:solidFill>
            </a:endParaRPr>
          </a:p>
        </p:txBody>
      </p:sp>
      <p:sp>
        <p:nvSpPr>
          <p:cNvPr id="54" name="Flecha doblada hacia arriba 53"/>
          <p:cNvSpPr/>
          <p:nvPr/>
        </p:nvSpPr>
        <p:spPr>
          <a:xfrm rot="10800000">
            <a:off x="2022206" y="3930690"/>
            <a:ext cx="787218" cy="352562"/>
          </a:xfrm>
          <a:prstGeom prst="bent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>
              <a:solidFill>
                <a:prstClr val="white"/>
              </a:solidFill>
            </a:endParaRPr>
          </a:p>
        </p:txBody>
      </p:sp>
      <p:sp>
        <p:nvSpPr>
          <p:cNvPr id="55" name="Flecha doblada hacia arriba 54"/>
          <p:cNvSpPr/>
          <p:nvPr/>
        </p:nvSpPr>
        <p:spPr>
          <a:xfrm rot="5400000" flipH="1">
            <a:off x="2011823" y="5218289"/>
            <a:ext cx="416072" cy="274774"/>
          </a:xfrm>
          <a:prstGeom prst="bentUpArrow">
            <a:avLst>
              <a:gd name="adj1" fmla="val 26822"/>
              <a:gd name="adj2" fmla="val 25000"/>
              <a:gd name="adj3" fmla="val 3537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>
              <a:solidFill>
                <a:prstClr val="white"/>
              </a:solidFill>
            </a:endParaRPr>
          </a:p>
        </p:txBody>
      </p:sp>
      <p:sp>
        <p:nvSpPr>
          <p:cNvPr id="56" name="CuadroTexto 55"/>
          <p:cNvSpPr txBox="1"/>
          <p:nvPr/>
        </p:nvSpPr>
        <p:spPr>
          <a:xfrm>
            <a:off x="445701" y="3586792"/>
            <a:ext cx="1411322" cy="300082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350" b="1" u="sng" dirty="0" smtClean="0"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Primer </a:t>
            </a:r>
            <a:r>
              <a:rPr lang="es-MX" sz="1350" b="1" u="sng" dirty="0"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bloque</a:t>
            </a:r>
          </a:p>
        </p:txBody>
      </p:sp>
      <p:sp>
        <p:nvSpPr>
          <p:cNvPr id="57" name="Flecha derecha 56"/>
          <p:cNvSpPr/>
          <p:nvPr/>
        </p:nvSpPr>
        <p:spPr>
          <a:xfrm rot="16200000" flipH="1">
            <a:off x="4226721" y="3289217"/>
            <a:ext cx="580753" cy="169685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>
              <a:solidFill>
                <a:prstClr val="white"/>
              </a:solidFill>
            </a:endParaRPr>
          </a:p>
        </p:txBody>
      </p:sp>
      <p:sp>
        <p:nvSpPr>
          <p:cNvPr id="58" name="Flecha doblada hacia arriba 57"/>
          <p:cNvSpPr/>
          <p:nvPr/>
        </p:nvSpPr>
        <p:spPr>
          <a:xfrm rot="10800000" flipH="1">
            <a:off x="5192276" y="2871246"/>
            <a:ext cx="1061484" cy="754847"/>
          </a:xfrm>
          <a:prstGeom prst="bentUpArrow">
            <a:avLst>
              <a:gd name="adj1" fmla="val 12322"/>
              <a:gd name="adj2" fmla="val 12780"/>
              <a:gd name="adj3" fmla="val 23313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>
              <a:solidFill>
                <a:prstClr val="white"/>
              </a:solidFill>
            </a:endParaRPr>
          </a:p>
        </p:txBody>
      </p:sp>
      <p:sp>
        <p:nvSpPr>
          <p:cNvPr id="59" name="CuadroTexto 58"/>
          <p:cNvSpPr txBox="1"/>
          <p:nvPr/>
        </p:nvSpPr>
        <p:spPr>
          <a:xfrm>
            <a:off x="7360065" y="3505489"/>
            <a:ext cx="11853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350" b="1" u="sng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Tercer bloque de foliado</a:t>
            </a:r>
          </a:p>
        </p:txBody>
      </p:sp>
      <p:sp>
        <p:nvSpPr>
          <p:cNvPr id="60" name="Flecha doblada hacia arriba 59"/>
          <p:cNvSpPr/>
          <p:nvPr/>
        </p:nvSpPr>
        <p:spPr>
          <a:xfrm rot="5400000">
            <a:off x="6010611" y="5560592"/>
            <a:ext cx="580903" cy="225161"/>
          </a:xfrm>
          <a:prstGeom prst="bentUp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>
              <a:solidFill>
                <a:prstClr val="white"/>
              </a:solidFill>
            </a:endParaRPr>
          </a:p>
        </p:txBody>
      </p:sp>
      <p:sp>
        <p:nvSpPr>
          <p:cNvPr id="61" name="Flecha doblada hacia arriba 60"/>
          <p:cNvSpPr/>
          <p:nvPr/>
        </p:nvSpPr>
        <p:spPr>
          <a:xfrm rot="5400000" flipH="1">
            <a:off x="5762563" y="4533077"/>
            <a:ext cx="546443" cy="328271"/>
          </a:xfrm>
          <a:prstGeom prst="bentUp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>
              <a:solidFill>
                <a:prstClr val="white"/>
              </a:solidFill>
            </a:endParaRPr>
          </a:p>
        </p:txBody>
      </p:sp>
      <p:sp>
        <p:nvSpPr>
          <p:cNvPr id="62" name="Flecha doblada hacia arriba 61"/>
          <p:cNvSpPr/>
          <p:nvPr/>
        </p:nvSpPr>
        <p:spPr>
          <a:xfrm rot="5400000">
            <a:off x="4748950" y="4897295"/>
            <a:ext cx="519033" cy="213985"/>
          </a:xfrm>
          <a:prstGeom prst="bentUpArrow">
            <a:avLst>
              <a:gd name="adj1" fmla="val 25000"/>
              <a:gd name="adj2" fmla="val 25000"/>
              <a:gd name="adj3" fmla="val 17229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>
              <a:solidFill>
                <a:prstClr val="white"/>
              </a:solidFill>
            </a:endParaRPr>
          </a:p>
        </p:txBody>
      </p:sp>
      <p:sp>
        <p:nvSpPr>
          <p:cNvPr id="63" name="Flecha doblada hacia arriba 62"/>
          <p:cNvSpPr/>
          <p:nvPr/>
        </p:nvSpPr>
        <p:spPr>
          <a:xfrm rot="10800000">
            <a:off x="5115460" y="4020287"/>
            <a:ext cx="466083" cy="314253"/>
          </a:xfrm>
          <a:prstGeom prst="bentUp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>
              <a:solidFill>
                <a:prstClr val="white"/>
              </a:solidFill>
            </a:endParaRPr>
          </a:p>
        </p:txBody>
      </p:sp>
      <p:cxnSp>
        <p:nvCxnSpPr>
          <p:cNvPr id="64" name="Conector recto de flecha 63"/>
          <p:cNvCxnSpPr/>
          <p:nvPr/>
        </p:nvCxnSpPr>
        <p:spPr>
          <a:xfrm>
            <a:off x="1857024" y="3736833"/>
            <a:ext cx="833759" cy="0"/>
          </a:xfrm>
          <a:prstGeom prst="straightConnector1">
            <a:avLst/>
          </a:prstGeom>
          <a:ln w="539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cto de flecha 64"/>
          <p:cNvCxnSpPr/>
          <p:nvPr/>
        </p:nvCxnSpPr>
        <p:spPr>
          <a:xfrm flipH="1">
            <a:off x="6535956" y="3761001"/>
            <a:ext cx="873747" cy="5036"/>
          </a:xfrm>
          <a:prstGeom prst="straightConnector1">
            <a:avLst/>
          </a:prstGeom>
          <a:ln w="539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angular 65"/>
          <p:cNvCxnSpPr/>
          <p:nvPr/>
        </p:nvCxnSpPr>
        <p:spPr>
          <a:xfrm rot="5400000">
            <a:off x="4374898" y="2785802"/>
            <a:ext cx="1398790" cy="548416"/>
          </a:xfrm>
          <a:prstGeom prst="bentConnector3">
            <a:avLst>
              <a:gd name="adj1" fmla="val 99325"/>
            </a:avLst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Flecha doblada hacia arriba 66"/>
          <p:cNvSpPr/>
          <p:nvPr/>
        </p:nvSpPr>
        <p:spPr>
          <a:xfrm rot="10800000" flipH="1" flipV="1">
            <a:off x="3378212" y="4800538"/>
            <a:ext cx="227119" cy="1023725"/>
          </a:xfrm>
          <a:prstGeom prst="bentUpArrow">
            <a:avLst>
              <a:gd name="adj1" fmla="val 44273"/>
              <a:gd name="adj2" fmla="val 50000"/>
              <a:gd name="adj3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>
              <a:solidFill>
                <a:prstClr val="white"/>
              </a:solidFill>
            </a:endParaRPr>
          </a:p>
        </p:txBody>
      </p:sp>
      <p:sp>
        <p:nvSpPr>
          <p:cNvPr id="68" name="Flecha doblada hacia arriba 67"/>
          <p:cNvSpPr/>
          <p:nvPr/>
        </p:nvSpPr>
        <p:spPr>
          <a:xfrm rot="5400000">
            <a:off x="817446" y="5371727"/>
            <a:ext cx="815982" cy="367807"/>
          </a:xfrm>
          <a:prstGeom prst="bent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>
              <a:solidFill>
                <a:prstClr val="white"/>
              </a:solidFill>
            </a:endParaRPr>
          </a:p>
        </p:txBody>
      </p:sp>
      <p:sp>
        <p:nvSpPr>
          <p:cNvPr id="69" name="Flecha doblada hacia arriba 68"/>
          <p:cNvSpPr/>
          <p:nvPr/>
        </p:nvSpPr>
        <p:spPr>
          <a:xfrm rot="5400000" flipH="1">
            <a:off x="1044904" y="5082114"/>
            <a:ext cx="362678" cy="363379"/>
          </a:xfrm>
          <a:prstGeom prst="bentUpArrow">
            <a:avLst>
              <a:gd name="adj1" fmla="val 25000"/>
              <a:gd name="adj2" fmla="val 25000"/>
              <a:gd name="adj3" fmla="val 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>
              <a:solidFill>
                <a:prstClr val="white"/>
              </a:solidFill>
            </a:endParaRPr>
          </a:p>
        </p:txBody>
      </p:sp>
      <p:sp>
        <p:nvSpPr>
          <p:cNvPr id="70" name="CuadroTexto 69"/>
          <p:cNvSpPr txBox="1"/>
          <p:nvPr/>
        </p:nvSpPr>
        <p:spPr>
          <a:xfrm>
            <a:off x="7102204" y="6239798"/>
            <a:ext cx="1941598" cy="5078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35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Folios resultantes:</a:t>
            </a:r>
          </a:p>
          <a:p>
            <a:pPr algn="ctr"/>
            <a:r>
              <a:rPr lang="es-MX" sz="135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 001 al 1526</a:t>
            </a:r>
          </a:p>
        </p:txBody>
      </p:sp>
      <p:graphicFrame>
        <p:nvGraphicFramePr>
          <p:cNvPr id="47" name="Diagrama 46"/>
          <p:cNvGraphicFramePr/>
          <p:nvPr>
            <p:extLst>
              <p:ext uri="{D42A27DB-BD31-4B8C-83A1-F6EECF244321}">
                <p14:modId xmlns:p14="http://schemas.microsoft.com/office/powerpoint/2010/main" val="1270089850"/>
              </p:ext>
            </p:extLst>
          </p:nvPr>
        </p:nvGraphicFramePr>
        <p:xfrm>
          <a:off x="1206715" y="249289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1" name="Flecha derecha 70"/>
          <p:cNvSpPr/>
          <p:nvPr/>
        </p:nvSpPr>
        <p:spPr>
          <a:xfrm>
            <a:off x="3664475" y="4423991"/>
            <a:ext cx="208185" cy="19036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61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Que hay detrás de la duda | Tabernaculo Prensa de D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9" name="Picture 2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089009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460375" y="2564904"/>
            <a:ext cx="7988895" cy="125162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36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ENTREGA-RECEPCIÓN EN EL PODER EJECUTIVO DEL ESTADO DE JALISCO</a:t>
            </a:r>
            <a:endParaRPr lang="es-MX" sz="3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8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Que hay detrás de la duda | Tabernaculo Prensa de D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7" y="1412776"/>
            <a:ext cx="9125423" cy="5143500"/>
          </a:xfrm>
          <a:prstGeom prst="rect">
            <a:avLst/>
          </a:prstGeom>
        </p:spPr>
      </p:pic>
      <p:sp>
        <p:nvSpPr>
          <p:cNvPr id="4" name="Marcador de contenido 1"/>
          <p:cNvSpPr txBox="1">
            <a:spLocks/>
          </p:cNvSpPr>
          <p:nvPr/>
        </p:nvSpPr>
        <p:spPr>
          <a:xfrm>
            <a:off x="18579" y="1605657"/>
            <a:ext cx="9125422" cy="475773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s-MX" sz="2100" b="1" dirty="0">
                <a:solidFill>
                  <a:srgbClr val="C00000"/>
                </a:solidFill>
                <a:latin typeface="Calibri" panose="020F0502020204030204"/>
              </a:rPr>
              <a:t>      </a:t>
            </a:r>
          </a:p>
          <a:p>
            <a:pPr marL="0" indent="0">
              <a:buNone/>
              <a:defRPr/>
            </a:pPr>
            <a:r>
              <a:rPr lang="es-MX" sz="2100" b="1" dirty="0">
                <a:solidFill>
                  <a:srgbClr val="C00000"/>
                </a:solidFill>
                <a:latin typeface="Calibri" panose="020F0502020204030204"/>
              </a:rPr>
              <a:t>                                                      </a:t>
            </a:r>
            <a:r>
              <a:rPr lang="es-MX" sz="2100" b="1" dirty="0">
                <a:solidFill>
                  <a:srgbClr val="002060"/>
                </a:solidFill>
                <a:latin typeface="Calibri" panose="020F0502020204030204"/>
              </a:rPr>
              <a:t>Actividades preparatorias (relevante)</a:t>
            </a:r>
          </a:p>
          <a:p>
            <a:pPr marL="0" indent="0">
              <a:buNone/>
              <a:defRPr/>
            </a:pPr>
            <a:endParaRPr lang="es-MX" sz="15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0" indent="0">
              <a:buNone/>
              <a:defRPr/>
            </a:pPr>
            <a:endParaRPr lang="es-MX" sz="15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algn="just">
              <a:buClr>
                <a:srgbClr val="C00000"/>
              </a:buClr>
              <a:buFont typeface="+mj-lt"/>
              <a:buAutoNum type="alphaLcParenR"/>
              <a:defRPr/>
            </a:pPr>
            <a:r>
              <a:rPr lang="es-MX" sz="1650" b="1" dirty="0">
                <a:solidFill>
                  <a:sysClr val="windowText" lastClr="000000"/>
                </a:solidFill>
                <a:latin typeface="Calibri" panose="020F0502020204030204"/>
              </a:rPr>
              <a:t>Actualización de registros contables.</a:t>
            </a:r>
          </a:p>
          <a:p>
            <a:pPr algn="just">
              <a:buClr>
                <a:srgbClr val="C00000"/>
              </a:buClr>
              <a:buFont typeface="+mj-lt"/>
              <a:buAutoNum type="alphaLcParenR"/>
              <a:defRPr/>
            </a:pPr>
            <a:endParaRPr lang="es-MX" sz="165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algn="just">
              <a:buClr>
                <a:srgbClr val="C00000"/>
              </a:buClr>
              <a:buFont typeface="+mj-lt"/>
              <a:buAutoNum type="alphaLcParenR"/>
              <a:defRPr/>
            </a:pPr>
            <a:r>
              <a:rPr lang="es-MX" sz="1650" b="1" dirty="0">
                <a:solidFill>
                  <a:sysClr val="windowText" lastClr="000000"/>
                </a:solidFill>
                <a:latin typeface="Calibri" panose="020F0502020204030204"/>
              </a:rPr>
              <a:t>Conciliación del inventario físico con los saldos de los estados financieros.</a:t>
            </a:r>
          </a:p>
          <a:p>
            <a:pPr algn="just">
              <a:buClr>
                <a:srgbClr val="C00000"/>
              </a:buClr>
              <a:buFont typeface="+mj-lt"/>
              <a:buAutoNum type="alphaLcParenR"/>
              <a:defRPr/>
            </a:pPr>
            <a:endParaRPr lang="es-MX" sz="165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algn="just">
              <a:buClr>
                <a:srgbClr val="C00000"/>
              </a:buClr>
              <a:buFont typeface="+mj-lt"/>
              <a:buAutoNum type="alphaLcParenR"/>
              <a:defRPr/>
            </a:pPr>
            <a:r>
              <a:rPr lang="es-MX" sz="1650" b="1" dirty="0">
                <a:solidFill>
                  <a:sysClr val="windowText" lastClr="000000"/>
                </a:solidFill>
                <a:latin typeface="Calibri" panose="020F0502020204030204"/>
              </a:rPr>
              <a:t>Actualización de resguardos de bienes muebles e inmuebles.</a:t>
            </a:r>
          </a:p>
          <a:p>
            <a:pPr algn="just">
              <a:buClr>
                <a:srgbClr val="C00000"/>
              </a:buClr>
              <a:buFont typeface="+mj-lt"/>
              <a:buAutoNum type="alphaLcParenR"/>
              <a:defRPr/>
            </a:pPr>
            <a:endParaRPr lang="es-MX" sz="165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algn="just">
              <a:buClr>
                <a:srgbClr val="C00000"/>
              </a:buClr>
              <a:buFont typeface="+mj-lt"/>
              <a:buAutoNum type="alphaLcParenR"/>
              <a:defRPr/>
            </a:pPr>
            <a:r>
              <a:rPr lang="es-MX" sz="1650" b="1" dirty="0">
                <a:solidFill>
                  <a:sysClr val="windowText" lastClr="000000"/>
                </a:solidFill>
                <a:latin typeface="Calibri" panose="020F0502020204030204"/>
              </a:rPr>
              <a:t>Regularizar trámites relacionados con el Recurso Humano (Plantilla de personal, comisiones, completar expedientes, etcétera).</a:t>
            </a:r>
          </a:p>
          <a:p>
            <a:pPr marL="0" indent="0" algn="just">
              <a:buClr>
                <a:srgbClr val="C00000"/>
              </a:buClr>
              <a:buNone/>
              <a:defRPr/>
            </a:pPr>
            <a:endParaRPr lang="es-MX" sz="165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algn="just">
              <a:buClr>
                <a:srgbClr val="C00000"/>
              </a:buClr>
              <a:buFont typeface="+mj-lt"/>
              <a:buAutoNum type="alphaLcParenR"/>
              <a:defRPr/>
            </a:pPr>
            <a:endParaRPr lang="es-MX" sz="15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0" indent="0" algn="just">
              <a:buClr>
                <a:srgbClr val="C00000"/>
              </a:buClr>
              <a:buNone/>
              <a:defRPr/>
            </a:pPr>
            <a:endParaRPr lang="es-MX" sz="15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algn="just">
              <a:buClr>
                <a:srgbClr val="C00000"/>
              </a:buClr>
              <a:buFont typeface="+mj-lt"/>
              <a:buAutoNum type="alphaLcParenR"/>
              <a:defRPr/>
            </a:pPr>
            <a:endParaRPr lang="es-MX" sz="15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0" indent="0">
              <a:buNone/>
              <a:defRPr/>
            </a:pPr>
            <a:endParaRPr lang="es-MX" sz="15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0" indent="0">
              <a:buNone/>
              <a:defRPr/>
            </a:pPr>
            <a:endParaRPr lang="es-MX" sz="15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0" indent="0">
              <a:buNone/>
              <a:defRPr/>
            </a:pPr>
            <a:endParaRPr lang="es-MX" sz="1500" b="1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2790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Que hay detrás de la duda | Tabernaculo Prensa de D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Rectángulo 2"/>
          <p:cNvSpPr/>
          <p:nvPr/>
        </p:nvSpPr>
        <p:spPr>
          <a:xfrm>
            <a:off x="920097" y="1700808"/>
            <a:ext cx="77768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b="1" dirty="0">
                <a:solidFill>
                  <a:srgbClr val="000000">
                    <a:lumMod val="95000"/>
                    <a:lumOff val="5000"/>
                  </a:srgbClr>
                </a:solidFill>
              </a:rPr>
              <a:t>A</a:t>
            </a:r>
            <a:r>
              <a:rPr lang="es-MX" sz="1600" b="1" dirty="0" smtClean="0">
                <a:solidFill>
                  <a:srgbClr val="000000">
                    <a:lumMod val="95000"/>
                    <a:lumOff val="5000"/>
                  </a:srgbClr>
                </a:solidFill>
              </a:rPr>
              <a:t>cta y anexos en </a:t>
            </a:r>
            <a:r>
              <a:rPr lang="es-MX" sz="1600" b="1" u="sng" dirty="0" smtClean="0">
                <a:solidFill>
                  <a:srgbClr val="000000">
                    <a:lumMod val="95000"/>
                    <a:lumOff val="5000"/>
                  </a:srgbClr>
                </a:solidFill>
              </a:rPr>
              <a:t>cuatro </a:t>
            </a:r>
            <a:r>
              <a:rPr lang="es-MX" sz="1600" b="1" u="sng" dirty="0">
                <a:solidFill>
                  <a:srgbClr val="000000">
                    <a:lumMod val="95000"/>
                    <a:lumOff val="5000"/>
                  </a:srgbClr>
                </a:solidFill>
              </a:rPr>
              <a:t>ejemplares</a:t>
            </a:r>
            <a:r>
              <a:rPr lang="es-MX" sz="1600" b="1" dirty="0" smtClean="0">
                <a:solidFill>
                  <a:srgbClr val="000000">
                    <a:lumMod val="95000"/>
                    <a:lumOff val="5000"/>
                  </a:srgbClr>
                </a:solidFill>
              </a:rPr>
              <a:t>: (Servidor público saliente, entrante, Área Administrativa del ente y OIC)</a:t>
            </a:r>
            <a:endParaRPr lang="es-MX" sz="1600" b="1" dirty="0">
              <a:solidFill>
                <a:srgbClr val="000000">
                  <a:lumMod val="95000"/>
                  <a:lumOff val="5000"/>
                </a:srgb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420888"/>
            <a:ext cx="7488831" cy="4061463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8" name="Rectángulo 7"/>
          <p:cNvSpPr/>
          <p:nvPr/>
        </p:nvSpPr>
        <p:spPr>
          <a:xfrm>
            <a:off x="2699792" y="633914"/>
            <a:ext cx="42174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b="1" dirty="0" smtClean="0">
                <a:solidFill>
                  <a:srgbClr val="000000">
                    <a:lumMod val="95000"/>
                    <a:lumOff val="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el Poder Ejecutivo del Estado de Jalisco</a:t>
            </a:r>
            <a:endParaRPr lang="es-MX" sz="1600" b="1" dirty="0">
              <a:solidFill>
                <a:srgbClr val="000000">
                  <a:lumMod val="95000"/>
                  <a:lumOff val="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414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Que hay detrás de la duda | Tabernaculo Prensa de D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9" y="1916832"/>
            <a:ext cx="9144000" cy="4941168"/>
          </a:xfrm>
          <a:prstGeom prst="rect">
            <a:avLst/>
          </a:prstGeom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2051720" y="393099"/>
            <a:ext cx="5544616" cy="439492"/>
          </a:xfrm>
          <a:prstGeom prst="rect">
            <a:avLst/>
          </a:prstGeom>
          <a:solidFill>
            <a:schemeClr val="accent4">
              <a:lumMod val="50000"/>
              <a:alpha val="90000"/>
            </a:schemeClr>
          </a:solidFill>
          <a:ln w="25400" cmpd="tri">
            <a:solidFill>
              <a:schemeClr val="accent4">
                <a:lumMod val="40000"/>
                <a:lumOff val="60000"/>
              </a:schemeClr>
            </a:solidFill>
          </a:ln>
          <a:effectLst>
            <a:reflection endPos="0" dist="50800" dir="5400000" sy="-100000" algn="bl" rotWithShape="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rmAutofit fontScale="825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s-ES" sz="3600" b="1" spc="38" dirty="0">
                <a:ln w="13500">
                  <a:solidFill>
                    <a:srgbClr val="5B9BD5">
                      <a:shade val="2500"/>
                      <a:alpha val="6500"/>
                    </a:srgb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Entrega- Recepción</a:t>
            </a:r>
            <a:endParaRPr lang="es-MX" sz="3600" b="1" spc="38" dirty="0">
              <a:ln w="13500">
                <a:solidFill>
                  <a:srgbClr val="5B9BD5">
                    <a:shade val="2500"/>
                    <a:alpha val="6500"/>
                  </a:srgbClr>
                </a:solidFill>
                <a:prstDash val="solid"/>
              </a:ln>
              <a:solidFill>
                <a:schemeClr val="accent4">
                  <a:lumMod val="60000"/>
                  <a:lumOff val="40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Bookman Old Style" pitchFamily="18" charset="0"/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1206353" y="1154965"/>
            <a:ext cx="6742091" cy="439492"/>
          </a:xfrm>
          <a:prstGeom prst="rect">
            <a:avLst/>
          </a:prstGeom>
          <a:solidFill>
            <a:schemeClr val="accent4">
              <a:lumMod val="50000"/>
              <a:alpha val="90000"/>
            </a:schemeClr>
          </a:solidFill>
          <a:ln w="25400" cmpd="tri">
            <a:solidFill>
              <a:schemeClr val="accent4">
                <a:lumMod val="60000"/>
                <a:lumOff val="40000"/>
              </a:schemeClr>
            </a:solidFill>
          </a:ln>
          <a:effectLst>
            <a:reflection endPos="0" dist="50800" dir="5400000" sy="-100000" algn="bl" rotWithShape="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rmAutofit fontScale="825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s-ES" sz="3600" b="1" spc="38" dirty="0">
                <a:ln w="13500">
                  <a:solidFill>
                    <a:srgbClr val="5B9BD5">
                      <a:shade val="2500"/>
                      <a:alpha val="6500"/>
                    </a:srgb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¡Gracias por su atención!</a:t>
            </a:r>
            <a:endParaRPr lang="es-MX" sz="3600" b="1" spc="38" dirty="0">
              <a:ln w="13500">
                <a:solidFill>
                  <a:srgbClr val="5B9BD5">
                    <a:shade val="2500"/>
                    <a:alpha val="6500"/>
                  </a:srgbClr>
                </a:solidFill>
                <a:prstDash val="solid"/>
              </a:ln>
              <a:solidFill>
                <a:schemeClr val="accent4">
                  <a:lumMod val="60000"/>
                  <a:lumOff val="40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Bookman Old Style" pitchFamily="18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C9FDDD6-7AB2-4B00-B6B8-F5C08E85995E}"/>
              </a:ext>
            </a:extLst>
          </p:cNvPr>
          <p:cNvSpPr/>
          <p:nvPr/>
        </p:nvSpPr>
        <p:spPr>
          <a:xfrm>
            <a:off x="1895849" y="1916831"/>
            <a:ext cx="5856357" cy="584775"/>
          </a:xfrm>
          <a:prstGeom prst="rect">
            <a:avLst/>
          </a:prstGeom>
          <a:solidFill>
            <a:schemeClr val="tx1">
              <a:alpha val="22000"/>
            </a:schemeClr>
          </a:solidFill>
        </p:spPr>
        <p:txBody>
          <a:bodyPr wrap="square">
            <a:spAutoFit/>
          </a:bodyPr>
          <a:lstStyle/>
          <a:p>
            <a:pPr lvl="1" algn="ctr"/>
            <a:r>
              <a:rPr lang="es-MX" sz="3200" b="1" dirty="0" smtClean="0">
                <a:solidFill>
                  <a:schemeClr val="bg1"/>
                </a:solidFill>
              </a:rPr>
              <a:t>CONTRALORÍA DEL ESTADO</a:t>
            </a:r>
            <a:endParaRPr lang="es-MX" sz="2400" b="1" dirty="0">
              <a:solidFill>
                <a:schemeClr val="bg1"/>
              </a:solidFill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485197" y="6480751"/>
            <a:ext cx="4753644" cy="415044"/>
          </a:xfrm>
          <a:prstGeom prst="rect">
            <a:avLst/>
          </a:prstGeom>
          <a:solidFill>
            <a:schemeClr val="tx1">
              <a:alpha val="2000"/>
            </a:schemeClr>
          </a:solidFill>
          <a:ln w="25400" cmpd="tri">
            <a:noFill/>
          </a:ln>
          <a:effectLst>
            <a:reflection endPos="0" dist="50800" dir="5400000" sy="-100000" algn="bl" rotWithShape="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s-ES" b="1" spc="50" dirty="0" smtClean="0">
                <a:ln w="13500">
                  <a:solidFill>
                    <a:srgbClr val="5B9BD5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5B9BD5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Lic. Mario Audifred Patiño Velasco</a:t>
            </a:r>
          </a:p>
        </p:txBody>
      </p:sp>
    </p:spTree>
    <p:extLst>
      <p:ext uri="{BB962C8B-B14F-4D97-AF65-F5344CB8AC3E}">
        <p14:creationId xmlns:p14="http://schemas.microsoft.com/office/powerpoint/2010/main" val="6742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Que hay detrás de la duda | Tabernaculo Prensa de D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Rectángulo 2"/>
          <p:cNvSpPr/>
          <p:nvPr/>
        </p:nvSpPr>
        <p:spPr>
          <a:xfrm>
            <a:off x="1791337" y="173581"/>
            <a:ext cx="5705341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3200" b="1" dirty="0" smtClean="0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FORMATOS</a:t>
            </a:r>
            <a:endParaRPr lang="es-MX" sz="3200" dirty="0">
              <a:solidFill>
                <a:prstClr val="black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901" y="4026031"/>
            <a:ext cx="5034611" cy="283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1259631" y="1066902"/>
            <a:ext cx="6768752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MX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Manual de Entrega-Recepción para el Gobierno del Estado de Jalisco </a:t>
            </a:r>
            <a:r>
              <a:rPr lang="es-MX" sz="20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(Publicado el 7 de junio de 2018)</a:t>
            </a:r>
            <a:endParaRPr lang="es-MX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33336" y="2139047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romanUcPeriod"/>
            </a:pPr>
            <a:r>
              <a:rPr lang="es-MX" b="1" u="sng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RECURSOS HUMANOS</a:t>
            </a:r>
            <a:r>
              <a:rPr lang="es-MX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s-MX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En éste apartado se relaciona </a:t>
            </a:r>
            <a:r>
              <a:rPr lang="es-MX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s-MX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información correspondiente a los </a:t>
            </a:r>
            <a:r>
              <a:rPr lang="es-MX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trabajadores:</a:t>
            </a:r>
            <a:endParaRPr lang="es-MX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0" y="3120086"/>
            <a:ext cx="7984122" cy="347787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softEdge rad="88900"/>
          </a:effectLst>
        </p:spPr>
        <p:txBody>
          <a:bodyPr wrap="square">
            <a:spAutoFit/>
          </a:bodyPr>
          <a:lstStyle/>
          <a:p>
            <a:pPr marL="899160" algn="just">
              <a:spcBef>
                <a:spcPts val="600"/>
              </a:spcBef>
              <a:spcAft>
                <a:spcPts val="600"/>
              </a:spcAft>
            </a:pPr>
            <a:r>
              <a:rPr lang="es-MX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RH-1</a:t>
            </a:r>
            <a:r>
              <a:rPr lang="es-MX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MX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ORGANIGRAMA-</a:t>
            </a:r>
            <a:r>
              <a:rPr lang="es-MX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 este anexo se informa la estructura orgánica </a:t>
            </a:r>
            <a:r>
              <a:rPr lang="es-MX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vigente.</a:t>
            </a:r>
            <a:endParaRPr lang="es-MX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99160" algn="just">
              <a:spcBef>
                <a:spcPts val="600"/>
              </a:spcBef>
              <a:spcAft>
                <a:spcPts val="600"/>
              </a:spcAft>
            </a:pPr>
            <a:r>
              <a:rPr lang="es-MX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RH-2</a:t>
            </a:r>
            <a:r>
              <a:rPr lang="es-MX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s-MX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b="1" dirty="0">
                <a:solidFill>
                  <a:srgbClr val="000000"/>
                </a:solidFill>
              </a:rPr>
              <a:t>PLANTILLA DE </a:t>
            </a:r>
            <a:r>
              <a:rPr lang="es-MX" b="1" dirty="0" smtClean="0">
                <a:solidFill>
                  <a:srgbClr val="000000"/>
                </a:solidFill>
              </a:rPr>
              <a:t>PERSONAL- </a:t>
            </a:r>
            <a:r>
              <a:rPr lang="es-MX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es-MX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este anexo se informa el </a:t>
            </a:r>
            <a:r>
              <a:rPr lang="es-MX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personal adscrito.</a:t>
            </a:r>
            <a:endParaRPr lang="es-MX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99160" algn="just">
              <a:spcBef>
                <a:spcPts val="600"/>
              </a:spcBef>
              <a:spcAft>
                <a:spcPts val="600"/>
              </a:spcAft>
            </a:pPr>
            <a:r>
              <a:rPr lang="es-MX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RH-3</a:t>
            </a:r>
            <a:r>
              <a:rPr lang="es-MX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s-MX" b="1" dirty="0">
                <a:solidFill>
                  <a:srgbClr val="000000"/>
                </a:solidFill>
              </a:rPr>
              <a:t> PLANTILLA DE PERSONAL </a:t>
            </a:r>
            <a:r>
              <a:rPr lang="es-MX" b="1" dirty="0" smtClean="0">
                <a:solidFill>
                  <a:srgbClr val="000000"/>
                </a:solidFill>
              </a:rPr>
              <a:t>SUPERNUMERARIO-</a:t>
            </a:r>
            <a:r>
              <a:rPr lang="es-MX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es-MX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este anexo se relaciona el </a:t>
            </a:r>
            <a:r>
              <a:rPr lang="es-MX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personal eventual.</a:t>
            </a:r>
            <a:endParaRPr lang="es-MX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99160" algn="just">
              <a:spcBef>
                <a:spcPts val="600"/>
              </a:spcBef>
              <a:spcAft>
                <a:spcPts val="600"/>
              </a:spcAft>
            </a:pPr>
            <a:r>
              <a:rPr lang="es-MX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RH-4</a:t>
            </a:r>
            <a:r>
              <a:rPr lang="es-MX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s-MX" b="1" dirty="0">
                <a:solidFill>
                  <a:srgbClr val="000000"/>
                </a:solidFill>
              </a:rPr>
              <a:t> PERSONAL </a:t>
            </a:r>
            <a:r>
              <a:rPr lang="es-MX" b="1" dirty="0" smtClean="0">
                <a:solidFill>
                  <a:srgbClr val="000000"/>
                </a:solidFill>
              </a:rPr>
              <a:t>COMISIONADO-</a:t>
            </a:r>
            <a:r>
              <a:rPr lang="es-MX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 este anexo se informa del personal </a:t>
            </a:r>
            <a:r>
              <a:rPr lang="es-MX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recibido o enviado en comisión.</a:t>
            </a:r>
            <a:endParaRPr lang="es-MX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99160" algn="just">
              <a:spcBef>
                <a:spcPts val="600"/>
              </a:spcBef>
              <a:spcAft>
                <a:spcPts val="600"/>
              </a:spcAft>
            </a:pPr>
            <a:r>
              <a:rPr lang="es-MX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RH-5</a:t>
            </a:r>
            <a:r>
              <a:rPr lang="es-MX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s-MX" b="1" dirty="0">
                <a:solidFill>
                  <a:srgbClr val="000000"/>
                </a:solidFill>
              </a:rPr>
              <a:t> PERSONAL CON </a:t>
            </a:r>
            <a:r>
              <a:rPr lang="es-MX" b="1" dirty="0" smtClean="0">
                <a:solidFill>
                  <a:srgbClr val="000000"/>
                </a:solidFill>
              </a:rPr>
              <a:t>LICENCIA-</a:t>
            </a:r>
            <a:r>
              <a:rPr lang="es-MX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 este anexo se informa del personal con </a:t>
            </a:r>
            <a:r>
              <a:rPr lang="es-MX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licencia.</a:t>
            </a:r>
            <a:endParaRPr lang="es-MX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01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Que hay detrás de la duda | Tabernaculo Prensa de D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Rectángulo 2"/>
          <p:cNvSpPr/>
          <p:nvPr/>
        </p:nvSpPr>
        <p:spPr>
          <a:xfrm>
            <a:off x="1791337" y="173581"/>
            <a:ext cx="5705341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3200" b="1" dirty="0" smtClean="0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FORMATOS</a:t>
            </a:r>
            <a:endParaRPr lang="es-MX" sz="3200" dirty="0">
              <a:solidFill>
                <a:prstClr val="black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901" y="4026031"/>
            <a:ext cx="5034611" cy="283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-186645" y="1390328"/>
            <a:ext cx="91511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 algn="just">
              <a:spcBef>
                <a:spcPts val="600"/>
              </a:spcBef>
              <a:spcAft>
                <a:spcPts val="600"/>
              </a:spcAft>
            </a:pPr>
            <a:r>
              <a:rPr lang="es-MX" b="1" u="sng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es-MX" b="1" u="sng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BIENES Y RECURSOS MATERIALES:</a:t>
            </a:r>
            <a:r>
              <a:rPr lang="es-MX" u="sng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 éste apartado se </a:t>
            </a:r>
            <a:r>
              <a:rPr lang="es-MX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relacionan </a:t>
            </a:r>
            <a:r>
              <a:rPr lang="es-MX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recursos materiales a cargo de quien entrega o sus </a:t>
            </a:r>
            <a:r>
              <a:rPr lang="es-MX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subalternos:</a:t>
            </a:r>
            <a:endParaRPr lang="es-MX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9325" y="2276872"/>
            <a:ext cx="8400371" cy="4431983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>
            <a:spAutoFit/>
          </a:bodyPr>
          <a:lstStyle/>
          <a:p>
            <a:pPr marL="899160" algn="just">
              <a:spcBef>
                <a:spcPts val="600"/>
              </a:spcBef>
              <a:spcAft>
                <a:spcPts val="600"/>
              </a:spcAft>
            </a:pPr>
            <a:r>
              <a:rPr lang="es-MX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RM-1.</a:t>
            </a:r>
            <a:r>
              <a:rPr lang="es-MX" b="1" dirty="0">
                <a:solidFill>
                  <a:srgbClr val="000000"/>
                </a:solidFill>
              </a:rPr>
              <a:t> INVENTARIOS DE ALMACENES </a:t>
            </a:r>
            <a:r>
              <a:rPr lang="es-MX" b="1" dirty="0" smtClean="0">
                <a:solidFill>
                  <a:srgbClr val="000000"/>
                </a:solidFill>
              </a:rPr>
              <a:t>DIVERSOS-</a:t>
            </a:r>
            <a:r>
              <a:rPr lang="es-MX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 este anexo se informa la ubicación física y descripción del tipo de </a:t>
            </a:r>
            <a:r>
              <a:rPr lang="es-MX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almacén.</a:t>
            </a:r>
            <a:endParaRPr lang="es-MX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MX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RM-2.</a:t>
            </a:r>
            <a:r>
              <a:rPr lang="es-MX" b="1" dirty="0">
                <a:solidFill>
                  <a:srgbClr val="000000"/>
                </a:solidFill>
              </a:rPr>
              <a:t> INVENTARIO DE SISTEMAS, PLATAFORMAS DE CÓMPUTO, </a:t>
            </a:r>
            <a:r>
              <a:rPr lang="es-MX" b="1" dirty="0" smtClean="0">
                <a:solidFill>
                  <a:srgbClr val="000000"/>
                </a:solidFill>
              </a:rPr>
              <a:t>	SOFTWARE</a:t>
            </a:r>
            <a:r>
              <a:rPr lang="es-MX" b="1" dirty="0">
                <a:solidFill>
                  <a:srgbClr val="000000"/>
                </a:solidFill>
              </a:rPr>
              <a:t>, </a:t>
            </a:r>
            <a:r>
              <a:rPr lang="es-MX" b="1" dirty="0" smtClean="0">
                <a:solidFill>
                  <a:srgbClr val="000000"/>
                </a:solidFill>
              </a:rPr>
              <a:t>	LINEAS </a:t>
            </a:r>
            <a:r>
              <a:rPr lang="es-MX" b="1" dirty="0">
                <a:solidFill>
                  <a:srgbClr val="000000"/>
                </a:solidFill>
              </a:rPr>
              <a:t>TELEFÓNICAS Y </a:t>
            </a:r>
            <a:r>
              <a:rPr lang="es-MX" b="1" dirty="0" smtClean="0">
                <a:solidFill>
                  <a:srgbClr val="000000"/>
                </a:solidFill>
              </a:rPr>
              <a:t>REDES-</a:t>
            </a:r>
            <a:r>
              <a:rPr lang="es-MX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En este anexo se 	relacionan medios de 	respaldo de información y de sistemas de 	cómputo, líneas telefónicas, extensiones y 	redes. </a:t>
            </a:r>
          </a:p>
          <a:p>
            <a:pPr marL="899160" algn="just">
              <a:spcBef>
                <a:spcPts val="600"/>
              </a:spcBef>
              <a:spcAft>
                <a:spcPts val="600"/>
              </a:spcAft>
            </a:pPr>
            <a:r>
              <a:rPr lang="es-MX" b="1" dirty="0" smtClean="0">
                <a:solidFill>
                  <a:srgbClr val="000000"/>
                </a:solidFill>
              </a:rPr>
              <a:t>RM-3.</a:t>
            </a:r>
            <a:r>
              <a:rPr lang="es-MX" b="1" dirty="0">
                <a:solidFill>
                  <a:srgbClr val="000000"/>
                </a:solidFill>
              </a:rPr>
              <a:t> INVENTARIO DE VEHÍCULOS DE TRANSPORTE Y </a:t>
            </a:r>
            <a:r>
              <a:rPr lang="es-MX" b="1" dirty="0" smtClean="0">
                <a:solidFill>
                  <a:srgbClr val="000000"/>
                </a:solidFill>
              </a:rPr>
              <a:t>MAQUINARIA-</a:t>
            </a:r>
            <a:r>
              <a:rPr lang="es-MX" dirty="0" smtClean="0">
                <a:solidFill>
                  <a:srgbClr val="000000"/>
                </a:solidFill>
              </a:rPr>
              <a:t> </a:t>
            </a:r>
            <a:r>
              <a:rPr lang="es-MX" dirty="0">
                <a:solidFill>
                  <a:srgbClr val="000000"/>
                </a:solidFill>
              </a:rPr>
              <a:t>En este anexo se relacionan los vehículos y maquinaria, su estado actual y </a:t>
            </a:r>
            <a:r>
              <a:rPr lang="es-MX" dirty="0" err="1">
                <a:solidFill>
                  <a:srgbClr val="000000"/>
                </a:solidFill>
              </a:rPr>
              <a:t>resguardante</a:t>
            </a:r>
            <a:r>
              <a:rPr lang="es-MX" dirty="0" smtClean="0">
                <a:solidFill>
                  <a:srgbClr val="000000"/>
                </a:solidFill>
              </a:rPr>
              <a:t>. </a:t>
            </a:r>
          </a:p>
          <a:p>
            <a:pPr marL="899160" algn="just">
              <a:spcBef>
                <a:spcPts val="600"/>
              </a:spcBef>
              <a:spcAft>
                <a:spcPts val="600"/>
              </a:spcAft>
            </a:pPr>
            <a:r>
              <a:rPr lang="es-MX" b="1" dirty="0" smtClean="0">
                <a:solidFill>
                  <a:srgbClr val="000000"/>
                </a:solidFill>
              </a:rPr>
              <a:t>RM-4.</a:t>
            </a:r>
            <a:r>
              <a:rPr lang="es-MX" b="1" dirty="0">
                <a:solidFill>
                  <a:srgbClr val="000000"/>
                </a:solidFill>
              </a:rPr>
              <a:t> INVENTARIO DE ARMAMENTO, MUNICIONES, CHALECOS ANTIBALAS, ETC</a:t>
            </a:r>
            <a:r>
              <a:rPr lang="es-MX" b="1" dirty="0" smtClean="0">
                <a:solidFill>
                  <a:srgbClr val="000000"/>
                </a:solidFill>
              </a:rPr>
              <a:t>.-</a:t>
            </a:r>
            <a:r>
              <a:rPr lang="es-MX" dirty="0" smtClean="0">
                <a:solidFill>
                  <a:srgbClr val="000000"/>
                </a:solidFill>
              </a:rPr>
              <a:t> </a:t>
            </a:r>
            <a:r>
              <a:rPr lang="es-MX" dirty="0">
                <a:solidFill>
                  <a:srgbClr val="000000"/>
                </a:solidFill>
              </a:rPr>
              <a:t>En este anexo se relaciona el inventario </a:t>
            </a:r>
            <a:r>
              <a:rPr lang="es-MX" dirty="0" smtClean="0">
                <a:solidFill>
                  <a:srgbClr val="000000"/>
                </a:solidFill>
              </a:rPr>
              <a:t>de </a:t>
            </a:r>
            <a:r>
              <a:rPr lang="es-MX" dirty="0">
                <a:solidFill>
                  <a:srgbClr val="000000"/>
                </a:solidFill>
              </a:rPr>
              <a:t>equipo de </a:t>
            </a:r>
            <a:r>
              <a:rPr lang="es-MX" dirty="0" smtClean="0">
                <a:solidFill>
                  <a:srgbClr val="000000"/>
                </a:solidFill>
              </a:rPr>
              <a:t>seguridad (de </a:t>
            </a:r>
            <a:r>
              <a:rPr lang="es-MX" dirty="0">
                <a:solidFill>
                  <a:srgbClr val="000000"/>
                </a:solidFill>
              </a:rPr>
              <a:t>titular saliente al </a:t>
            </a:r>
            <a:r>
              <a:rPr lang="es-MX" dirty="0" smtClean="0">
                <a:solidFill>
                  <a:srgbClr val="000000"/>
                </a:solidFill>
              </a:rPr>
              <a:t>entrante).</a:t>
            </a:r>
          </a:p>
          <a:p>
            <a:pPr marL="899160" algn="just">
              <a:spcBef>
                <a:spcPts val="600"/>
              </a:spcBef>
              <a:spcAft>
                <a:spcPts val="600"/>
              </a:spcAft>
            </a:pPr>
            <a:r>
              <a:rPr lang="es-MX" b="1" dirty="0" smtClean="0">
                <a:solidFill>
                  <a:srgbClr val="000000"/>
                </a:solidFill>
              </a:rPr>
              <a:t>RM-5.</a:t>
            </a:r>
            <a:r>
              <a:rPr lang="es-MX" b="1" dirty="0">
                <a:solidFill>
                  <a:srgbClr val="000000"/>
                </a:solidFill>
              </a:rPr>
              <a:t> INVENTARIO DE </a:t>
            </a:r>
            <a:r>
              <a:rPr lang="es-MX" b="1" dirty="0" smtClean="0">
                <a:solidFill>
                  <a:srgbClr val="000000"/>
                </a:solidFill>
              </a:rPr>
              <a:t>SEMOVIENTES-</a:t>
            </a:r>
            <a:r>
              <a:rPr lang="es-MX" dirty="0" smtClean="0">
                <a:solidFill>
                  <a:srgbClr val="000000"/>
                </a:solidFill>
              </a:rPr>
              <a:t> </a:t>
            </a:r>
            <a:r>
              <a:rPr lang="es-MX" dirty="0">
                <a:solidFill>
                  <a:srgbClr val="000000"/>
                </a:solidFill>
              </a:rPr>
              <a:t>En este anexo se relacionan los </a:t>
            </a:r>
            <a:r>
              <a:rPr lang="es-MX" dirty="0" smtClean="0">
                <a:solidFill>
                  <a:srgbClr val="000000"/>
                </a:solidFill>
              </a:rPr>
              <a:t>semovientes (caninos, equinos, etc.).</a:t>
            </a:r>
          </a:p>
        </p:txBody>
      </p:sp>
    </p:spTree>
    <p:extLst>
      <p:ext uri="{BB962C8B-B14F-4D97-AF65-F5344CB8AC3E}">
        <p14:creationId xmlns:p14="http://schemas.microsoft.com/office/powerpoint/2010/main" val="6281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Que hay detrás de la duda | Tabernaculo Prensa de D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Rectángulo 2"/>
          <p:cNvSpPr/>
          <p:nvPr/>
        </p:nvSpPr>
        <p:spPr>
          <a:xfrm>
            <a:off x="1791337" y="173581"/>
            <a:ext cx="5705341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3200" b="1" dirty="0" smtClean="0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FORMATOS</a:t>
            </a:r>
            <a:endParaRPr lang="es-MX" sz="3200" dirty="0">
              <a:solidFill>
                <a:prstClr val="black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901" y="4026031"/>
            <a:ext cx="5034611" cy="283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107504" y="1376885"/>
            <a:ext cx="88490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 algn="just">
              <a:spcBef>
                <a:spcPts val="600"/>
              </a:spcBef>
              <a:spcAft>
                <a:spcPts val="600"/>
              </a:spcAft>
            </a:pPr>
            <a:r>
              <a:rPr lang="es-MX" b="1" u="sng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es-MX" b="1" u="sng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BIENES Y RECURSOS MATERIALES:</a:t>
            </a:r>
            <a:r>
              <a:rPr lang="es-MX" u="sng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 éste apartado se </a:t>
            </a:r>
            <a:r>
              <a:rPr lang="es-MX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relacionan </a:t>
            </a:r>
            <a:r>
              <a:rPr lang="es-MX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recursos materiales a cargo de quien entrega o sus </a:t>
            </a:r>
            <a:r>
              <a:rPr lang="es-MX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subalternos:</a:t>
            </a:r>
            <a:endParaRPr lang="es-MX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-16732" y="2276872"/>
            <a:ext cx="8929305" cy="4462760"/>
          </a:xfrm>
          <a:prstGeom prst="rect">
            <a:avLst/>
          </a:prstGeom>
          <a:solidFill>
            <a:schemeClr val="bg1">
              <a:alpha val="76000"/>
            </a:schemeClr>
          </a:solidFill>
          <a:effectLst>
            <a:softEdge rad="38100"/>
          </a:effectLst>
        </p:spPr>
        <p:txBody>
          <a:bodyPr wrap="square">
            <a:spAutoFit/>
          </a:bodyPr>
          <a:lstStyle/>
          <a:p>
            <a:pPr marL="899160" algn="just">
              <a:spcBef>
                <a:spcPts val="600"/>
              </a:spcBef>
              <a:spcAft>
                <a:spcPts val="600"/>
              </a:spcAft>
            </a:pPr>
            <a:r>
              <a:rPr lang="es-MX" b="1" dirty="0" smtClean="0">
                <a:solidFill>
                  <a:srgbClr val="000000"/>
                </a:solidFill>
              </a:rPr>
              <a:t>RM-6.</a:t>
            </a:r>
            <a:r>
              <a:rPr lang="es-MX" b="1" dirty="0">
                <a:solidFill>
                  <a:srgbClr val="000000"/>
                </a:solidFill>
              </a:rPr>
              <a:t> RELACIÓN DE FORMAS OFICIALES </a:t>
            </a:r>
            <a:r>
              <a:rPr lang="es-MX" b="1" dirty="0" smtClean="0">
                <a:solidFill>
                  <a:srgbClr val="000000"/>
                </a:solidFill>
              </a:rPr>
              <a:t>VALORADAS- </a:t>
            </a:r>
            <a:r>
              <a:rPr lang="es-MX" dirty="0" smtClean="0">
                <a:solidFill>
                  <a:srgbClr val="000000"/>
                </a:solidFill>
              </a:rPr>
              <a:t>En </a:t>
            </a:r>
            <a:r>
              <a:rPr lang="es-MX" dirty="0">
                <a:solidFill>
                  <a:srgbClr val="000000"/>
                </a:solidFill>
              </a:rPr>
              <a:t>este anexo se relacionan </a:t>
            </a:r>
            <a:r>
              <a:rPr lang="es-MX" dirty="0" smtClean="0">
                <a:solidFill>
                  <a:srgbClr val="000000"/>
                </a:solidFill>
              </a:rPr>
              <a:t>las formas </a:t>
            </a:r>
            <a:r>
              <a:rPr lang="es-MX" dirty="0">
                <a:solidFill>
                  <a:srgbClr val="000000"/>
                </a:solidFill>
              </a:rPr>
              <a:t>oficiales foliadas (formatos, placas vehiculares, hologramas y diversos</a:t>
            </a:r>
            <a:r>
              <a:rPr lang="es-MX" dirty="0" smtClean="0">
                <a:solidFill>
                  <a:srgbClr val="000000"/>
                </a:solidFill>
              </a:rPr>
              <a:t>). </a:t>
            </a:r>
          </a:p>
          <a:p>
            <a:pPr marL="899160" algn="just">
              <a:spcBef>
                <a:spcPts val="600"/>
              </a:spcBef>
              <a:spcAft>
                <a:spcPts val="600"/>
              </a:spcAft>
            </a:pPr>
            <a:r>
              <a:rPr lang="es-MX" b="1" dirty="0" smtClean="0">
                <a:solidFill>
                  <a:srgbClr val="000000"/>
                </a:solidFill>
              </a:rPr>
              <a:t>RM-7.</a:t>
            </a:r>
            <a:r>
              <a:rPr lang="es-MX" b="1" dirty="0">
                <a:solidFill>
                  <a:srgbClr val="000000"/>
                </a:solidFill>
              </a:rPr>
              <a:t> RELACIÓN DE SELLOS </a:t>
            </a:r>
            <a:r>
              <a:rPr lang="es-MX" b="1" dirty="0" smtClean="0">
                <a:solidFill>
                  <a:srgbClr val="000000"/>
                </a:solidFill>
              </a:rPr>
              <a:t>OFICIALES-</a:t>
            </a:r>
            <a:r>
              <a:rPr lang="es-MX" dirty="0" smtClean="0">
                <a:solidFill>
                  <a:srgbClr val="000000"/>
                </a:solidFill>
              </a:rPr>
              <a:t> </a:t>
            </a:r>
            <a:r>
              <a:rPr lang="es-MX" dirty="0">
                <a:solidFill>
                  <a:srgbClr val="000000"/>
                </a:solidFill>
              </a:rPr>
              <a:t>En este anexo se relacionan </a:t>
            </a:r>
            <a:r>
              <a:rPr lang="es-MX" dirty="0" smtClean="0">
                <a:solidFill>
                  <a:srgbClr val="000000"/>
                </a:solidFill>
              </a:rPr>
              <a:t>los sellos </a:t>
            </a:r>
            <a:r>
              <a:rPr lang="es-MX" dirty="0">
                <a:solidFill>
                  <a:srgbClr val="000000"/>
                </a:solidFill>
              </a:rPr>
              <a:t>oficiales a cargo del </a:t>
            </a:r>
            <a:r>
              <a:rPr lang="es-MX" dirty="0" smtClean="0">
                <a:solidFill>
                  <a:srgbClr val="000000"/>
                </a:solidFill>
              </a:rPr>
              <a:t>Ente.</a:t>
            </a:r>
          </a:p>
          <a:p>
            <a:pPr marL="899160" algn="just">
              <a:spcBef>
                <a:spcPts val="600"/>
              </a:spcBef>
              <a:spcAft>
                <a:spcPts val="600"/>
              </a:spcAft>
            </a:pPr>
            <a:r>
              <a:rPr lang="es-MX" b="1" dirty="0" smtClean="0">
                <a:solidFill>
                  <a:srgbClr val="000000"/>
                </a:solidFill>
              </a:rPr>
              <a:t>RM-8.</a:t>
            </a:r>
            <a:r>
              <a:rPr lang="es-MX" b="1" dirty="0">
                <a:solidFill>
                  <a:srgbClr val="000000"/>
                </a:solidFill>
              </a:rPr>
              <a:t> MEDIOS DE DOTACIÓN DE </a:t>
            </a:r>
            <a:r>
              <a:rPr lang="es-MX" b="1" dirty="0" smtClean="0">
                <a:solidFill>
                  <a:srgbClr val="000000"/>
                </a:solidFill>
              </a:rPr>
              <a:t>COMBUSTIBLE-</a:t>
            </a:r>
            <a:r>
              <a:rPr lang="es-MX" dirty="0" smtClean="0">
                <a:solidFill>
                  <a:srgbClr val="000000"/>
                </a:solidFill>
              </a:rPr>
              <a:t> Se </a:t>
            </a:r>
            <a:r>
              <a:rPr lang="es-MX" dirty="0">
                <a:solidFill>
                  <a:srgbClr val="000000"/>
                </a:solidFill>
              </a:rPr>
              <a:t>reportan los medios de dotación de combustible y </a:t>
            </a:r>
            <a:r>
              <a:rPr lang="es-MX" dirty="0" smtClean="0">
                <a:solidFill>
                  <a:srgbClr val="000000"/>
                </a:solidFill>
              </a:rPr>
              <a:t>los </a:t>
            </a:r>
            <a:r>
              <a:rPr lang="es-MX" dirty="0">
                <a:solidFill>
                  <a:srgbClr val="000000"/>
                </a:solidFill>
              </a:rPr>
              <a:t>litros previamente </a:t>
            </a:r>
            <a:r>
              <a:rPr lang="es-MX" dirty="0" smtClean="0">
                <a:solidFill>
                  <a:srgbClr val="000000"/>
                </a:solidFill>
              </a:rPr>
              <a:t>adquiridos.</a:t>
            </a:r>
          </a:p>
          <a:p>
            <a:pPr marL="899160" algn="just">
              <a:spcBef>
                <a:spcPts val="600"/>
              </a:spcBef>
              <a:spcAft>
                <a:spcPts val="600"/>
              </a:spcAft>
            </a:pPr>
            <a:r>
              <a:rPr lang="es-MX" b="1" dirty="0" smtClean="0">
                <a:solidFill>
                  <a:srgbClr val="000000"/>
                </a:solidFill>
              </a:rPr>
              <a:t>RM-9</a:t>
            </a:r>
            <a:r>
              <a:rPr lang="es-MX" dirty="0" smtClean="0">
                <a:solidFill>
                  <a:srgbClr val="000000"/>
                </a:solidFill>
              </a:rPr>
              <a:t>.</a:t>
            </a:r>
            <a:r>
              <a:rPr lang="es-MX" b="1" dirty="0">
                <a:solidFill>
                  <a:srgbClr val="000000"/>
                </a:solidFill>
              </a:rPr>
              <a:t> RELACIÓN DE MOBILIARIO Y EQUIPO DE COMPUTO, PROPIO O EN </a:t>
            </a:r>
            <a:r>
              <a:rPr lang="es-MX" b="1" dirty="0" smtClean="0">
                <a:solidFill>
                  <a:srgbClr val="000000"/>
                </a:solidFill>
              </a:rPr>
              <a:t>COMODATO-</a:t>
            </a:r>
            <a:r>
              <a:rPr lang="es-MX" dirty="0" smtClean="0">
                <a:solidFill>
                  <a:srgbClr val="000000"/>
                </a:solidFill>
              </a:rPr>
              <a:t> Se </a:t>
            </a:r>
            <a:r>
              <a:rPr lang="es-MX" dirty="0">
                <a:solidFill>
                  <a:srgbClr val="000000"/>
                </a:solidFill>
              </a:rPr>
              <a:t>enlistan los bienes </a:t>
            </a:r>
            <a:r>
              <a:rPr lang="es-MX" dirty="0" smtClean="0">
                <a:solidFill>
                  <a:srgbClr val="000000"/>
                </a:solidFill>
              </a:rPr>
              <a:t>muebles, </a:t>
            </a:r>
            <a:r>
              <a:rPr lang="es-MX" dirty="0">
                <a:solidFill>
                  <a:srgbClr val="000000"/>
                </a:solidFill>
              </a:rPr>
              <a:t>que tenga a su cargo el servidor público que entrega</a:t>
            </a:r>
            <a:r>
              <a:rPr lang="es-MX" dirty="0" smtClean="0">
                <a:solidFill>
                  <a:srgbClr val="000000"/>
                </a:solidFill>
              </a:rPr>
              <a:t>. </a:t>
            </a:r>
          </a:p>
          <a:p>
            <a:pPr marL="899160" algn="just">
              <a:spcBef>
                <a:spcPts val="600"/>
              </a:spcBef>
              <a:spcAft>
                <a:spcPts val="600"/>
              </a:spcAft>
            </a:pPr>
            <a:r>
              <a:rPr lang="es-MX" b="1" dirty="0" smtClean="0">
                <a:solidFill>
                  <a:srgbClr val="000000"/>
                </a:solidFill>
              </a:rPr>
              <a:t>RM-10</a:t>
            </a:r>
            <a:r>
              <a:rPr lang="es-MX" dirty="0" smtClean="0">
                <a:solidFill>
                  <a:srgbClr val="000000"/>
                </a:solidFill>
              </a:rPr>
              <a:t>.</a:t>
            </a:r>
            <a:r>
              <a:rPr lang="es-MX" b="1" dirty="0">
                <a:solidFill>
                  <a:srgbClr val="000000"/>
                </a:solidFill>
              </a:rPr>
              <a:t> BIENES INMUEBLES PROPIOS O EN </a:t>
            </a:r>
            <a:r>
              <a:rPr lang="es-MX" b="1" dirty="0" smtClean="0">
                <a:solidFill>
                  <a:srgbClr val="000000"/>
                </a:solidFill>
              </a:rPr>
              <a:t>COMODATO-</a:t>
            </a:r>
            <a:r>
              <a:rPr lang="es-MX" dirty="0" smtClean="0">
                <a:solidFill>
                  <a:srgbClr val="000000"/>
                </a:solidFill>
              </a:rPr>
              <a:t> Se </a:t>
            </a:r>
            <a:r>
              <a:rPr lang="es-MX" dirty="0">
                <a:solidFill>
                  <a:srgbClr val="000000"/>
                </a:solidFill>
              </a:rPr>
              <a:t>reportan los bienes inmuebles </a:t>
            </a:r>
            <a:r>
              <a:rPr lang="es-MX" dirty="0" smtClean="0">
                <a:solidFill>
                  <a:srgbClr val="000000"/>
                </a:solidFill>
              </a:rPr>
              <a:t>propios o recibidos </a:t>
            </a:r>
            <a:r>
              <a:rPr lang="es-MX" dirty="0">
                <a:solidFill>
                  <a:srgbClr val="000000"/>
                </a:solidFill>
              </a:rPr>
              <a:t>en </a:t>
            </a:r>
            <a:r>
              <a:rPr lang="es-MX" dirty="0" smtClean="0">
                <a:solidFill>
                  <a:srgbClr val="000000"/>
                </a:solidFill>
              </a:rPr>
              <a:t>comodato.</a:t>
            </a:r>
          </a:p>
          <a:p>
            <a:pPr marL="899160" algn="just">
              <a:spcBef>
                <a:spcPts val="600"/>
              </a:spcBef>
              <a:spcAft>
                <a:spcPts val="600"/>
              </a:spcAft>
            </a:pPr>
            <a:r>
              <a:rPr lang="es-MX" b="1" dirty="0" smtClean="0">
                <a:solidFill>
                  <a:srgbClr val="000000"/>
                </a:solidFill>
              </a:rPr>
              <a:t>RM-11.</a:t>
            </a:r>
            <a:r>
              <a:rPr lang="es-MX" dirty="0">
                <a:solidFill>
                  <a:srgbClr val="000000"/>
                </a:solidFill>
                <a:effectLst>
                  <a:outerShdw blurRad="38100" dist="19050" dir="2700000" algn="tl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s-MX" b="1" dirty="0">
                <a:solidFill>
                  <a:srgbClr val="000000"/>
                </a:solidFill>
                <a:effectLst>
                  <a:outerShdw blurRad="38100" dist="19050" dir="2700000" algn="tl">
                    <a:srgbClr val="000000">
                      <a:alpha val="40000"/>
                    </a:srgbClr>
                  </a:outerShdw>
                </a:effectLst>
              </a:rPr>
              <a:t>BIENES MUEBLES O INMUEBLES </a:t>
            </a:r>
            <a:r>
              <a:rPr lang="es-MX" b="1" dirty="0" smtClean="0">
                <a:solidFill>
                  <a:srgbClr val="000000"/>
                </a:solidFill>
                <a:effectLst>
                  <a:outerShdw blurRad="38100" dist="19050" dir="2700000" algn="tl">
                    <a:srgbClr val="000000">
                      <a:alpha val="40000"/>
                    </a:srgbClr>
                  </a:outerShdw>
                </a:effectLst>
              </a:rPr>
              <a:t>ARRENDADOS-</a:t>
            </a:r>
            <a:r>
              <a:rPr lang="es-MX" b="1" dirty="0" smtClean="0">
                <a:solidFill>
                  <a:srgbClr val="000000"/>
                </a:solidFill>
              </a:rPr>
              <a:t> </a:t>
            </a:r>
            <a:r>
              <a:rPr lang="es-MX" dirty="0" smtClean="0">
                <a:solidFill>
                  <a:srgbClr val="000000"/>
                </a:solidFill>
              </a:rPr>
              <a:t>Se </a:t>
            </a:r>
            <a:r>
              <a:rPr lang="es-MX" dirty="0">
                <a:solidFill>
                  <a:srgbClr val="000000"/>
                </a:solidFill>
              </a:rPr>
              <a:t>informa de los bienes muebles o inmuebles arrendados</a:t>
            </a:r>
            <a:r>
              <a:rPr lang="es-MX" dirty="0" smtClean="0">
                <a:solidFill>
                  <a:srgbClr val="000000"/>
                </a:solidFill>
              </a:rPr>
              <a:t>.</a:t>
            </a:r>
            <a:endParaRPr lang="es-MX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7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12972</TotalTime>
  <Words>4096</Words>
  <Application>Microsoft Office PowerPoint</Application>
  <PresentationFormat>Presentación en pantalla (4:3)</PresentationFormat>
  <Paragraphs>586</Paragraphs>
  <Slides>62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62</vt:i4>
      </vt:variant>
    </vt:vector>
  </HeadingPairs>
  <TitlesOfParts>
    <vt:vector size="71" baseType="lpstr">
      <vt:lpstr>Arial</vt:lpstr>
      <vt:lpstr>Bookman Old Style</vt:lpstr>
      <vt:lpstr>Calibri</vt:lpstr>
      <vt:lpstr>Calibri Light</vt:lpstr>
      <vt:lpstr>Courier New</vt:lpstr>
      <vt:lpstr>Symbol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Luis Cruz</dc:creator>
  <cp:lastModifiedBy>Mario Audifred Patiño Velasco</cp:lastModifiedBy>
  <cp:revision>148</cp:revision>
  <dcterms:created xsi:type="dcterms:W3CDTF">2018-12-19T15:57:38Z</dcterms:created>
  <dcterms:modified xsi:type="dcterms:W3CDTF">2021-02-12T15:30:04Z</dcterms:modified>
</cp:coreProperties>
</file>