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23"/>
  </p:notesMasterIdLst>
  <p:handoutMasterIdLst>
    <p:handoutMasterId r:id="rId24"/>
  </p:handoutMasterIdLst>
  <p:sldIdLst>
    <p:sldId id="529" r:id="rId2"/>
    <p:sldId id="534" r:id="rId3"/>
    <p:sldId id="438" r:id="rId4"/>
    <p:sldId id="532" r:id="rId5"/>
    <p:sldId id="443" r:id="rId6"/>
    <p:sldId id="497" r:id="rId7"/>
    <p:sldId id="531" r:id="rId8"/>
    <p:sldId id="475" r:id="rId9"/>
    <p:sldId id="536" r:id="rId10"/>
    <p:sldId id="495" r:id="rId11"/>
    <p:sldId id="496" r:id="rId12"/>
    <p:sldId id="435" r:id="rId13"/>
    <p:sldId id="539" r:id="rId14"/>
    <p:sldId id="535" r:id="rId15"/>
    <p:sldId id="538" r:id="rId16"/>
    <p:sldId id="467" r:id="rId17"/>
    <p:sldId id="540" r:id="rId18"/>
    <p:sldId id="471" r:id="rId19"/>
    <p:sldId id="473" r:id="rId20"/>
    <p:sldId id="474" r:id="rId21"/>
    <p:sldId id="522" r:id="rId22"/>
  </p:sldIdLst>
  <p:sldSz cx="9144000" cy="6858000" type="letter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C4915E2-4B1E-43DC-89BE-DD805B8E14E7}">
          <p14:sldIdLst>
            <p14:sldId id="529"/>
          </p14:sldIdLst>
        </p14:section>
        <p14:section name="Sección sin título" id="{A886A10D-DEF8-44F8-BD34-E58F8C9566F9}">
          <p14:sldIdLst>
            <p14:sldId id="534"/>
            <p14:sldId id="438"/>
            <p14:sldId id="532"/>
            <p14:sldId id="443"/>
            <p14:sldId id="497"/>
            <p14:sldId id="531"/>
            <p14:sldId id="475"/>
            <p14:sldId id="536"/>
            <p14:sldId id="495"/>
            <p14:sldId id="496"/>
            <p14:sldId id="435"/>
            <p14:sldId id="539"/>
            <p14:sldId id="535"/>
            <p14:sldId id="538"/>
            <p14:sldId id="467"/>
            <p14:sldId id="540"/>
            <p14:sldId id="471"/>
            <p14:sldId id="473"/>
            <p14:sldId id="474"/>
            <p14:sldId id="5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riguez Hernández Francisco Ivan" initials="RHFI" lastIdx="1" clrIdx="0">
    <p:extLst>
      <p:ext uri="{19B8F6BF-5375-455C-9EA6-DF929625EA0E}">
        <p15:presenceInfo xmlns:p15="http://schemas.microsoft.com/office/powerpoint/2012/main" userId="S-1-5-21-905647660-2571481949-3661747931-533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B83"/>
    <a:srgbClr val="1B5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9" autoAdjust="0"/>
    <p:restoredTop sz="94660" autoAdjust="0"/>
  </p:normalViewPr>
  <p:slideViewPr>
    <p:cSldViewPr>
      <p:cViewPr varScale="1">
        <p:scale>
          <a:sx n="109" d="100"/>
          <a:sy n="109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45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A4D7C-368A-4FB5-BE9B-841104A04A68}" type="doc">
      <dgm:prSet loTypeId="urn:microsoft.com/office/officeart/2005/8/layout/default#4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F8A802F3-E9BC-4380-863A-44FBFF998CB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600" b="1" dirty="0">
              <a:solidFill>
                <a:schemeClr val="tx1"/>
              </a:solidFill>
            </a:rPr>
            <a:t>Cohecho</a:t>
          </a:r>
        </a:p>
      </dgm:t>
    </dgm:pt>
    <dgm:pt modelId="{0BFE29ED-12B3-43AF-BE87-DFDF95107EF9}" type="parTrans" cxnId="{0AC0F7FB-6535-4619-B4CF-680E7AE5EC65}">
      <dgm:prSet/>
      <dgm:spPr/>
      <dgm:t>
        <a:bodyPr/>
        <a:lstStyle/>
        <a:p>
          <a:endParaRPr lang="es-ES" sz="2600" b="1"/>
        </a:p>
      </dgm:t>
    </dgm:pt>
    <dgm:pt modelId="{AA2A747B-40A5-4040-B2EE-7F4F68418AD0}" type="sibTrans" cxnId="{0AC0F7FB-6535-4619-B4CF-680E7AE5EC65}">
      <dgm:prSet/>
      <dgm:spPr/>
      <dgm:t>
        <a:bodyPr/>
        <a:lstStyle/>
        <a:p>
          <a:endParaRPr lang="es-ES" sz="2600" b="1"/>
        </a:p>
      </dgm:t>
    </dgm:pt>
    <dgm:pt modelId="{0360DB06-802B-46AC-BCE2-C05B73FFB99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400" b="1" dirty="0">
              <a:solidFill>
                <a:schemeClr val="tx1"/>
              </a:solidFill>
            </a:rPr>
            <a:t>Desacato</a:t>
          </a:r>
        </a:p>
      </dgm:t>
    </dgm:pt>
    <dgm:pt modelId="{FFD0503A-5BB3-4F84-9FD6-E2908EF00FFF}" type="parTrans" cxnId="{9B32ADE1-1E9E-4F01-9970-1A3161BAF57C}">
      <dgm:prSet/>
      <dgm:spPr/>
      <dgm:t>
        <a:bodyPr/>
        <a:lstStyle/>
        <a:p>
          <a:endParaRPr lang="es-ES" sz="2600" b="1"/>
        </a:p>
      </dgm:t>
    </dgm:pt>
    <dgm:pt modelId="{A6A9D64F-BE8B-408D-8CA1-0D04D55F0E86}" type="sibTrans" cxnId="{9B32ADE1-1E9E-4F01-9970-1A3161BAF57C}">
      <dgm:prSet/>
      <dgm:spPr/>
      <dgm:t>
        <a:bodyPr/>
        <a:lstStyle/>
        <a:p>
          <a:endParaRPr lang="es-ES" sz="2600" b="1"/>
        </a:p>
      </dgm:t>
    </dgm:pt>
    <dgm:pt modelId="{48DE448E-1F00-4C92-B409-1A205F4DC85E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400" b="1">
              <a:solidFill>
                <a:schemeClr val="tx1"/>
              </a:solidFill>
            </a:rPr>
            <a:t>Peculado</a:t>
          </a:r>
          <a:endParaRPr lang="es-ES" sz="2400" b="1" dirty="0">
            <a:solidFill>
              <a:schemeClr val="tx1"/>
            </a:solidFill>
          </a:endParaRPr>
        </a:p>
      </dgm:t>
    </dgm:pt>
    <dgm:pt modelId="{F2902582-61E2-4177-9B14-DB5B313E5BFF}" type="parTrans" cxnId="{181E6714-0B1F-4518-8E15-848CD93FEA1A}">
      <dgm:prSet/>
      <dgm:spPr/>
      <dgm:t>
        <a:bodyPr/>
        <a:lstStyle/>
        <a:p>
          <a:endParaRPr lang="es-ES" sz="2600" b="1"/>
        </a:p>
      </dgm:t>
    </dgm:pt>
    <dgm:pt modelId="{2CE36CB3-CAFA-4D16-B37D-B9AB901C32B6}" type="sibTrans" cxnId="{181E6714-0B1F-4518-8E15-848CD93FEA1A}">
      <dgm:prSet/>
      <dgm:spPr/>
      <dgm:t>
        <a:bodyPr/>
        <a:lstStyle/>
        <a:p>
          <a:endParaRPr lang="es-ES" sz="2600" b="1"/>
        </a:p>
      </dgm:t>
    </dgm:pt>
    <dgm:pt modelId="{10EFAE56-1DA5-4AC9-A880-09B2980B34E2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200" b="1" dirty="0">
              <a:solidFill>
                <a:schemeClr val="tx1"/>
              </a:solidFill>
            </a:rPr>
            <a:t>Utilización indebida de la información</a:t>
          </a:r>
        </a:p>
      </dgm:t>
    </dgm:pt>
    <dgm:pt modelId="{34EA3273-0A92-4F73-A446-ED4DF605EDDB}" type="parTrans" cxnId="{617607E8-BEBA-431A-83FD-11E4E58DC155}">
      <dgm:prSet/>
      <dgm:spPr/>
      <dgm:t>
        <a:bodyPr/>
        <a:lstStyle/>
        <a:p>
          <a:endParaRPr lang="es-ES" sz="2600" b="1"/>
        </a:p>
      </dgm:t>
    </dgm:pt>
    <dgm:pt modelId="{D3303F2F-6593-4FBE-83A5-1AE2884BFD59}" type="sibTrans" cxnId="{617607E8-BEBA-431A-83FD-11E4E58DC155}">
      <dgm:prSet/>
      <dgm:spPr/>
      <dgm:t>
        <a:bodyPr/>
        <a:lstStyle/>
        <a:p>
          <a:endParaRPr lang="es-ES" sz="2600" b="1"/>
        </a:p>
      </dgm:t>
    </dgm:pt>
    <dgm:pt modelId="{C2AD16C9-A401-49C4-8632-9343675AE0FC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600" b="1" dirty="0"/>
            <a:t>Abuso de </a:t>
          </a:r>
          <a:r>
            <a:rPr lang="es-ES" sz="2600" b="1" dirty="0">
              <a:solidFill>
                <a:schemeClr val="tx1"/>
              </a:solidFill>
            </a:rPr>
            <a:t>funciones</a:t>
          </a:r>
        </a:p>
      </dgm:t>
    </dgm:pt>
    <dgm:pt modelId="{3212434D-0697-4B3A-9704-BCC976592990}" type="parTrans" cxnId="{D814A8E4-518E-4CA4-8A15-1BC525354FAB}">
      <dgm:prSet/>
      <dgm:spPr/>
      <dgm:t>
        <a:bodyPr/>
        <a:lstStyle/>
        <a:p>
          <a:endParaRPr lang="es-ES" sz="2600" b="1"/>
        </a:p>
      </dgm:t>
    </dgm:pt>
    <dgm:pt modelId="{83A382C8-8013-4505-B2B1-6AFB340B6015}" type="sibTrans" cxnId="{D814A8E4-518E-4CA4-8A15-1BC525354FAB}">
      <dgm:prSet/>
      <dgm:spPr/>
      <dgm:t>
        <a:bodyPr/>
        <a:lstStyle/>
        <a:p>
          <a:endParaRPr lang="es-ES" sz="2600" b="1"/>
        </a:p>
      </dgm:t>
    </dgm:pt>
    <dgm:pt modelId="{DDD79212-1E59-4A45-BCF8-05C593A63F5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400" b="1" dirty="0">
              <a:solidFill>
                <a:schemeClr val="tx1"/>
              </a:solidFill>
            </a:rPr>
            <a:t>Conflicto de interés</a:t>
          </a:r>
        </a:p>
      </dgm:t>
    </dgm:pt>
    <dgm:pt modelId="{FE234B98-D3D6-4690-A75B-9435CF1577E6}" type="parTrans" cxnId="{896123F2-B193-497C-8479-626BA6E8FD87}">
      <dgm:prSet/>
      <dgm:spPr/>
      <dgm:t>
        <a:bodyPr/>
        <a:lstStyle/>
        <a:p>
          <a:endParaRPr lang="es-ES" sz="2600" b="1"/>
        </a:p>
      </dgm:t>
    </dgm:pt>
    <dgm:pt modelId="{CAA15DE1-6FCB-4195-89A6-3F5665EBD589}" type="sibTrans" cxnId="{896123F2-B193-497C-8479-626BA6E8FD87}">
      <dgm:prSet/>
      <dgm:spPr/>
      <dgm:t>
        <a:bodyPr/>
        <a:lstStyle/>
        <a:p>
          <a:endParaRPr lang="es-ES" sz="2600" b="1"/>
        </a:p>
      </dgm:t>
    </dgm:pt>
    <dgm:pt modelId="{AE9BCB59-485C-4380-AE1B-1A2B47F12BF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400" b="1" dirty="0"/>
            <a:t>Contratación indebida</a:t>
          </a:r>
        </a:p>
      </dgm:t>
    </dgm:pt>
    <dgm:pt modelId="{EBD08EDF-5256-4671-83F4-5EC4BFE335EE}" type="parTrans" cxnId="{6B27CE18-5D6A-48AB-9132-677DB5CB1102}">
      <dgm:prSet/>
      <dgm:spPr/>
      <dgm:t>
        <a:bodyPr/>
        <a:lstStyle/>
        <a:p>
          <a:endParaRPr lang="es-ES" sz="2600" b="1"/>
        </a:p>
      </dgm:t>
    </dgm:pt>
    <dgm:pt modelId="{A06D9F7B-A3EA-4125-BDFD-51816A6BBAE6}" type="sibTrans" cxnId="{6B27CE18-5D6A-48AB-9132-677DB5CB1102}">
      <dgm:prSet/>
      <dgm:spPr/>
      <dgm:t>
        <a:bodyPr/>
        <a:lstStyle/>
        <a:p>
          <a:endParaRPr lang="es-ES" sz="2600" b="1"/>
        </a:p>
      </dgm:t>
    </dgm:pt>
    <dgm:pt modelId="{254234C1-AF41-4DBE-AD3E-8CC4EFD3F99B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1900" b="1" dirty="0">
              <a:solidFill>
                <a:schemeClr val="tx1"/>
              </a:solidFill>
            </a:rPr>
            <a:t>Enriquecimiento oculto u ocultamiento de conflicto de interés</a:t>
          </a:r>
        </a:p>
      </dgm:t>
    </dgm:pt>
    <dgm:pt modelId="{9EFC46EE-775D-4F84-8C70-DA30D5EA95C3}" type="parTrans" cxnId="{7F91F2E8-452B-450C-B7DB-4BF2FE4B890D}">
      <dgm:prSet/>
      <dgm:spPr/>
      <dgm:t>
        <a:bodyPr/>
        <a:lstStyle/>
        <a:p>
          <a:endParaRPr lang="es-ES" sz="2600" b="1"/>
        </a:p>
      </dgm:t>
    </dgm:pt>
    <dgm:pt modelId="{E37CDB4F-DB9F-4AB0-970D-9C8757B6406F}" type="sibTrans" cxnId="{7F91F2E8-452B-450C-B7DB-4BF2FE4B890D}">
      <dgm:prSet/>
      <dgm:spPr/>
      <dgm:t>
        <a:bodyPr/>
        <a:lstStyle/>
        <a:p>
          <a:endParaRPr lang="es-ES" sz="2600" b="1"/>
        </a:p>
      </dgm:t>
    </dgm:pt>
    <dgm:pt modelId="{9D41FE80-8BDF-43BB-B8F9-C659913E8AE9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600" b="1" dirty="0">
              <a:solidFill>
                <a:schemeClr val="tx1"/>
              </a:solidFill>
            </a:rPr>
            <a:t>Tráfico de influencias</a:t>
          </a:r>
        </a:p>
      </dgm:t>
    </dgm:pt>
    <dgm:pt modelId="{BB14058C-64EF-4800-8BE6-77CC7C13D95B}" type="parTrans" cxnId="{F54A5B25-7FDD-49A9-AF26-5FFDD0C1E055}">
      <dgm:prSet/>
      <dgm:spPr/>
      <dgm:t>
        <a:bodyPr/>
        <a:lstStyle/>
        <a:p>
          <a:endParaRPr lang="es-ES" sz="2600" b="1"/>
        </a:p>
      </dgm:t>
    </dgm:pt>
    <dgm:pt modelId="{65CAC10A-2EC5-4A92-BC18-E451D2070BA9}" type="sibTrans" cxnId="{F54A5B25-7FDD-49A9-AF26-5FFDD0C1E055}">
      <dgm:prSet/>
      <dgm:spPr/>
      <dgm:t>
        <a:bodyPr/>
        <a:lstStyle/>
        <a:p>
          <a:endParaRPr lang="es-ES" sz="2600" b="1"/>
        </a:p>
      </dgm:t>
    </dgm:pt>
    <dgm:pt modelId="{6D4A1A77-3D36-4039-87A3-415D8AA461BC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200" b="1" dirty="0">
              <a:solidFill>
                <a:schemeClr val="tx1"/>
              </a:solidFill>
            </a:rPr>
            <a:t>Encubrimiento</a:t>
          </a:r>
        </a:p>
      </dgm:t>
    </dgm:pt>
    <dgm:pt modelId="{9BEB4327-8DD5-4A03-8C99-C38625A677E5}" type="parTrans" cxnId="{31078790-EFB4-46BF-A397-E474744C180F}">
      <dgm:prSet/>
      <dgm:spPr/>
      <dgm:t>
        <a:bodyPr/>
        <a:lstStyle/>
        <a:p>
          <a:endParaRPr lang="es-ES" sz="2600" b="1"/>
        </a:p>
      </dgm:t>
    </dgm:pt>
    <dgm:pt modelId="{72959350-CC2D-438B-9DAE-8591EA4EDD22}" type="sibTrans" cxnId="{31078790-EFB4-46BF-A397-E474744C180F}">
      <dgm:prSet/>
      <dgm:spPr/>
      <dgm:t>
        <a:bodyPr/>
        <a:lstStyle/>
        <a:p>
          <a:endParaRPr lang="es-ES" sz="2600" b="1"/>
        </a:p>
      </dgm:t>
    </dgm:pt>
    <dgm:pt modelId="{7D5D3568-9120-45F0-8AF9-0CB9A55EBBB9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400" b="1" dirty="0">
              <a:solidFill>
                <a:schemeClr val="tx1"/>
              </a:solidFill>
            </a:rPr>
            <a:t>Desvío de recursos públicos</a:t>
          </a:r>
        </a:p>
      </dgm:t>
    </dgm:pt>
    <dgm:pt modelId="{A74CD7A1-12B6-4A0B-8BF5-7EC2393857A3}" type="sibTrans" cxnId="{06F6C2DB-5776-4D74-B71E-0037E2709BAA}">
      <dgm:prSet/>
      <dgm:spPr/>
      <dgm:t>
        <a:bodyPr/>
        <a:lstStyle/>
        <a:p>
          <a:endParaRPr lang="es-ES" sz="2600" b="1"/>
        </a:p>
      </dgm:t>
    </dgm:pt>
    <dgm:pt modelId="{D7E385C0-B86B-429E-A47A-C672A30BACE0}" type="parTrans" cxnId="{06F6C2DB-5776-4D74-B71E-0037E2709BAA}">
      <dgm:prSet/>
      <dgm:spPr/>
      <dgm:t>
        <a:bodyPr/>
        <a:lstStyle/>
        <a:p>
          <a:endParaRPr lang="es-ES" sz="2600" b="1"/>
        </a:p>
      </dgm:t>
    </dgm:pt>
    <dgm:pt modelId="{ACA9FA5A-AA44-4B82-8AFB-D00F671F9070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ES" sz="2600" b="1" dirty="0">
              <a:solidFill>
                <a:schemeClr val="tx1"/>
              </a:solidFill>
            </a:rPr>
            <a:t>Obstrucción de justicia</a:t>
          </a:r>
        </a:p>
      </dgm:t>
    </dgm:pt>
    <dgm:pt modelId="{B03D91FC-4D20-4619-BA1D-22BB1E7D6CE5}" type="sibTrans" cxnId="{671B3AAF-FF63-43F9-B991-BABB8AEF8A43}">
      <dgm:prSet/>
      <dgm:spPr/>
      <dgm:t>
        <a:bodyPr/>
        <a:lstStyle/>
        <a:p>
          <a:endParaRPr lang="es-ES" sz="2600" b="1"/>
        </a:p>
      </dgm:t>
    </dgm:pt>
    <dgm:pt modelId="{E7AA4B71-0585-4F4D-BFE9-BA1201F16959}" type="parTrans" cxnId="{671B3AAF-FF63-43F9-B991-BABB8AEF8A43}">
      <dgm:prSet/>
      <dgm:spPr/>
      <dgm:t>
        <a:bodyPr/>
        <a:lstStyle/>
        <a:p>
          <a:endParaRPr lang="es-ES" sz="2600" b="1"/>
        </a:p>
      </dgm:t>
    </dgm:pt>
    <dgm:pt modelId="{41B172AB-522A-4406-A1E2-BF9F78FE0660}" type="pres">
      <dgm:prSet presAssocID="{B04A4D7C-368A-4FB5-BE9B-841104A04A6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28BACBE-1CF1-41CF-A4E1-D89B94C17CAB}" type="pres">
      <dgm:prSet presAssocID="{F8A802F3-E9BC-4380-863A-44FBFF998CBE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A44CB0-2E14-434D-A502-B54FBE83A322}" type="pres">
      <dgm:prSet presAssocID="{AA2A747B-40A5-4040-B2EE-7F4F68418AD0}" presName="sibTrans" presStyleCnt="0"/>
      <dgm:spPr/>
    </dgm:pt>
    <dgm:pt modelId="{5B58C57A-CECA-4F6F-9A2A-D880EE722992}" type="pres">
      <dgm:prSet presAssocID="{48DE448E-1F00-4C92-B409-1A205F4DC85E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8A5CFA-937A-4476-8869-EF3A99AD272F}" type="pres">
      <dgm:prSet presAssocID="{2CE36CB3-CAFA-4D16-B37D-B9AB901C32B6}" presName="sibTrans" presStyleCnt="0"/>
      <dgm:spPr/>
    </dgm:pt>
    <dgm:pt modelId="{CFF62429-0DE5-4B50-8E0C-954B882DBF15}" type="pres">
      <dgm:prSet presAssocID="{7D5D3568-9120-45F0-8AF9-0CB9A55EBBB9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300D6E-74AB-4EF1-AC3F-E27BE0BA14D8}" type="pres">
      <dgm:prSet presAssocID="{A74CD7A1-12B6-4A0B-8BF5-7EC2393857A3}" presName="sibTrans" presStyleCnt="0"/>
      <dgm:spPr/>
    </dgm:pt>
    <dgm:pt modelId="{587B57FA-974B-4CD5-90BC-628E932F377C}" type="pres">
      <dgm:prSet presAssocID="{10EFAE56-1DA5-4AC9-A880-09B2980B34E2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C04469-9587-4E17-89B2-97AF844BEF8B}" type="pres">
      <dgm:prSet presAssocID="{D3303F2F-6593-4FBE-83A5-1AE2884BFD59}" presName="sibTrans" presStyleCnt="0"/>
      <dgm:spPr/>
    </dgm:pt>
    <dgm:pt modelId="{E51C8793-84F3-4EB1-B701-4AEA384A8831}" type="pres">
      <dgm:prSet presAssocID="{C2AD16C9-A401-49C4-8632-9343675AE0FC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2B568E-C746-4338-A6E5-D66C0FDA7867}" type="pres">
      <dgm:prSet presAssocID="{83A382C8-8013-4505-B2B1-6AFB340B6015}" presName="sibTrans" presStyleCnt="0"/>
      <dgm:spPr/>
    </dgm:pt>
    <dgm:pt modelId="{35CAFE57-FB9D-4F93-AD0E-7F3A5B00AC4E}" type="pres">
      <dgm:prSet presAssocID="{DDD79212-1E59-4A45-BCF8-05C593A63F57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B272B1-59EF-419B-AE89-B828DC277D2D}" type="pres">
      <dgm:prSet presAssocID="{CAA15DE1-6FCB-4195-89A6-3F5665EBD589}" presName="sibTrans" presStyleCnt="0"/>
      <dgm:spPr/>
    </dgm:pt>
    <dgm:pt modelId="{F29C1616-80B4-48C8-A8A9-EE3E02C9CDE0}" type="pres">
      <dgm:prSet presAssocID="{AE9BCB59-485C-4380-AE1B-1A2B47F12BF7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807401-75D4-4A86-B84E-9C64770E9BA0}" type="pres">
      <dgm:prSet presAssocID="{A06D9F7B-A3EA-4125-BDFD-51816A6BBAE6}" presName="sibTrans" presStyleCnt="0"/>
      <dgm:spPr/>
    </dgm:pt>
    <dgm:pt modelId="{10E081AF-0CB7-48E2-A374-70127DBF505E}" type="pres">
      <dgm:prSet presAssocID="{254234C1-AF41-4DBE-AD3E-8CC4EFD3F99B}" presName="node" presStyleLbl="node1" presStyleIdx="7" presStyleCnt="12" custScaleX="98676" custLinFactNeighborX="832" custLinFactNeighborY="-9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35D3B2-A18E-4A22-811E-A1E87643C553}" type="pres">
      <dgm:prSet presAssocID="{E37CDB4F-DB9F-4AB0-970D-9C8757B6406F}" presName="sibTrans" presStyleCnt="0"/>
      <dgm:spPr/>
    </dgm:pt>
    <dgm:pt modelId="{F4CCB60E-C52D-40F7-AF2E-898E22E8D33D}" type="pres">
      <dgm:prSet presAssocID="{9D41FE80-8BDF-43BB-B8F9-C659913E8AE9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2B8707-F854-49AD-8258-60C63D25ECC2}" type="pres">
      <dgm:prSet presAssocID="{65CAC10A-2EC5-4A92-BC18-E451D2070BA9}" presName="sibTrans" presStyleCnt="0"/>
      <dgm:spPr/>
    </dgm:pt>
    <dgm:pt modelId="{B7285CA8-98C7-4781-96C6-9D1E76E3BADC}" type="pres">
      <dgm:prSet presAssocID="{6D4A1A77-3D36-4039-87A3-415D8AA461BC}" presName="node" presStyleLbl="node1" presStyleIdx="9" presStyleCnt="12" custScaleX="10477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DD4280-4EB7-4A52-88B6-9CAD530DEBAA}" type="pres">
      <dgm:prSet presAssocID="{72959350-CC2D-438B-9DAE-8591EA4EDD22}" presName="sibTrans" presStyleCnt="0"/>
      <dgm:spPr/>
    </dgm:pt>
    <dgm:pt modelId="{7A9FF68D-BC70-4A4F-A2C4-DB0D7817B99E}" type="pres">
      <dgm:prSet presAssocID="{0360DB06-802B-46AC-BCE2-C05B73FFB99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549634-681B-455A-8482-3ECE21659242}" type="pres">
      <dgm:prSet presAssocID="{A6A9D64F-BE8B-408D-8CA1-0D04D55F0E86}" presName="sibTrans" presStyleCnt="0"/>
      <dgm:spPr/>
    </dgm:pt>
    <dgm:pt modelId="{2FDC3BD2-E749-488D-9810-532872F9DEDB}" type="pres">
      <dgm:prSet presAssocID="{ACA9FA5A-AA44-4B82-8AFB-D00F671F9070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9F2F59D-B439-4D6B-8423-FB52BD1EDE10}" type="presOf" srcId="{254234C1-AF41-4DBE-AD3E-8CC4EFD3F99B}" destId="{10E081AF-0CB7-48E2-A374-70127DBF505E}" srcOrd="0" destOrd="0" presId="urn:microsoft.com/office/officeart/2005/8/layout/default#4"/>
    <dgm:cxn modelId="{F9624B4C-EE4B-4BD5-98EA-236A2CF1EC4D}" type="presOf" srcId="{B04A4D7C-368A-4FB5-BE9B-841104A04A68}" destId="{41B172AB-522A-4406-A1E2-BF9F78FE0660}" srcOrd="0" destOrd="0" presId="urn:microsoft.com/office/officeart/2005/8/layout/default#4"/>
    <dgm:cxn modelId="{31078790-EFB4-46BF-A397-E474744C180F}" srcId="{B04A4D7C-368A-4FB5-BE9B-841104A04A68}" destId="{6D4A1A77-3D36-4039-87A3-415D8AA461BC}" srcOrd="9" destOrd="0" parTransId="{9BEB4327-8DD5-4A03-8C99-C38625A677E5}" sibTransId="{72959350-CC2D-438B-9DAE-8591EA4EDD22}"/>
    <dgm:cxn modelId="{C868A403-2469-4B96-A999-64D9E6685B29}" type="presOf" srcId="{AE9BCB59-485C-4380-AE1B-1A2B47F12BF7}" destId="{F29C1616-80B4-48C8-A8A9-EE3E02C9CDE0}" srcOrd="0" destOrd="0" presId="urn:microsoft.com/office/officeart/2005/8/layout/default#4"/>
    <dgm:cxn modelId="{95B48A9F-E30B-4EA9-85A4-3E4FEE8CF7C4}" type="presOf" srcId="{9D41FE80-8BDF-43BB-B8F9-C659913E8AE9}" destId="{F4CCB60E-C52D-40F7-AF2E-898E22E8D33D}" srcOrd="0" destOrd="0" presId="urn:microsoft.com/office/officeart/2005/8/layout/default#4"/>
    <dgm:cxn modelId="{96F0D6CC-D850-4219-B000-5F73A1835A08}" type="presOf" srcId="{C2AD16C9-A401-49C4-8632-9343675AE0FC}" destId="{E51C8793-84F3-4EB1-B701-4AEA384A8831}" srcOrd="0" destOrd="0" presId="urn:microsoft.com/office/officeart/2005/8/layout/default#4"/>
    <dgm:cxn modelId="{6B27CE18-5D6A-48AB-9132-677DB5CB1102}" srcId="{B04A4D7C-368A-4FB5-BE9B-841104A04A68}" destId="{AE9BCB59-485C-4380-AE1B-1A2B47F12BF7}" srcOrd="6" destOrd="0" parTransId="{EBD08EDF-5256-4671-83F4-5EC4BFE335EE}" sibTransId="{A06D9F7B-A3EA-4125-BDFD-51816A6BBAE6}"/>
    <dgm:cxn modelId="{6D292BEE-FFF2-4268-BC3A-FC3128CE6F02}" type="presOf" srcId="{7D5D3568-9120-45F0-8AF9-0CB9A55EBBB9}" destId="{CFF62429-0DE5-4B50-8E0C-954B882DBF15}" srcOrd="0" destOrd="0" presId="urn:microsoft.com/office/officeart/2005/8/layout/default#4"/>
    <dgm:cxn modelId="{EC5A8F8F-1A51-46C9-ACD7-ED7F6E0FBB19}" type="presOf" srcId="{10EFAE56-1DA5-4AC9-A880-09B2980B34E2}" destId="{587B57FA-974B-4CD5-90BC-628E932F377C}" srcOrd="0" destOrd="0" presId="urn:microsoft.com/office/officeart/2005/8/layout/default#4"/>
    <dgm:cxn modelId="{D814A8E4-518E-4CA4-8A15-1BC525354FAB}" srcId="{B04A4D7C-368A-4FB5-BE9B-841104A04A68}" destId="{C2AD16C9-A401-49C4-8632-9343675AE0FC}" srcOrd="4" destOrd="0" parTransId="{3212434D-0697-4B3A-9704-BCC976592990}" sibTransId="{83A382C8-8013-4505-B2B1-6AFB340B6015}"/>
    <dgm:cxn modelId="{1B790934-804E-4680-8B4A-29A42AF96D8F}" type="presOf" srcId="{ACA9FA5A-AA44-4B82-8AFB-D00F671F9070}" destId="{2FDC3BD2-E749-488D-9810-532872F9DEDB}" srcOrd="0" destOrd="0" presId="urn:microsoft.com/office/officeart/2005/8/layout/default#4"/>
    <dgm:cxn modelId="{3B55AABA-348D-4BB6-8389-AA9D9406FF2B}" type="presOf" srcId="{DDD79212-1E59-4A45-BCF8-05C593A63F57}" destId="{35CAFE57-FB9D-4F93-AD0E-7F3A5B00AC4E}" srcOrd="0" destOrd="0" presId="urn:microsoft.com/office/officeart/2005/8/layout/default#4"/>
    <dgm:cxn modelId="{089B08F6-515F-4513-B1ED-FC40F361BB32}" type="presOf" srcId="{F8A802F3-E9BC-4380-863A-44FBFF998CBE}" destId="{628BACBE-1CF1-41CF-A4E1-D89B94C17CAB}" srcOrd="0" destOrd="0" presId="urn:microsoft.com/office/officeart/2005/8/layout/default#4"/>
    <dgm:cxn modelId="{0AC0F7FB-6535-4619-B4CF-680E7AE5EC65}" srcId="{B04A4D7C-368A-4FB5-BE9B-841104A04A68}" destId="{F8A802F3-E9BC-4380-863A-44FBFF998CBE}" srcOrd="0" destOrd="0" parTransId="{0BFE29ED-12B3-43AF-BE87-DFDF95107EF9}" sibTransId="{AA2A747B-40A5-4040-B2EE-7F4F68418AD0}"/>
    <dgm:cxn modelId="{181E6714-0B1F-4518-8E15-848CD93FEA1A}" srcId="{B04A4D7C-368A-4FB5-BE9B-841104A04A68}" destId="{48DE448E-1F00-4C92-B409-1A205F4DC85E}" srcOrd="1" destOrd="0" parTransId="{F2902582-61E2-4177-9B14-DB5B313E5BFF}" sibTransId="{2CE36CB3-CAFA-4D16-B37D-B9AB901C32B6}"/>
    <dgm:cxn modelId="{896123F2-B193-497C-8479-626BA6E8FD87}" srcId="{B04A4D7C-368A-4FB5-BE9B-841104A04A68}" destId="{DDD79212-1E59-4A45-BCF8-05C593A63F57}" srcOrd="5" destOrd="0" parTransId="{FE234B98-D3D6-4690-A75B-9435CF1577E6}" sibTransId="{CAA15DE1-6FCB-4195-89A6-3F5665EBD589}"/>
    <dgm:cxn modelId="{9B32ADE1-1E9E-4F01-9970-1A3161BAF57C}" srcId="{B04A4D7C-368A-4FB5-BE9B-841104A04A68}" destId="{0360DB06-802B-46AC-BCE2-C05B73FFB992}" srcOrd="10" destOrd="0" parTransId="{FFD0503A-5BB3-4F84-9FD6-E2908EF00FFF}" sibTransId="{A6A9D64F-BE8B-408D-8CA1-0D04D55F0E86}"/>
    <dgm:cxn modelId="{7F91F2E8-452B-450C-B7DB-4BF2FE4B890D}" srcId="{B04A4D7C-368A-4FB5-BE9B-841104A04A68}" destId="{254234C1-AF41-4DBE-AD3E-8CC4EFD3F99B}" srcOrd="7" destOrd="0" parTransId="{9EFC46EE-775D-4F84-8C70-DA30D5EA95C3}" sibTransId="{E37CDB4F-DB9F-4AB0-970D-9C8757B6406F}"/>
    <dgm:cxn modelId="{617607E8-BEBA-431A-83FD-11E4E58DC155}" srcId="{B04A4D7C-368A-4FB5-BE9B-841104A04A68}" destId="{10EFAE56-1DA5-4AC9-A880-09B2980B34E2}" srcOrd="3" destOrd="0" parTransId="{34EA3273-0A92-4F73-A446-ED4DF605EDDB}" sibTransId="{D3303F2F-6593-4FBE-83A5-1AE2884BFD59}"/>
    <dgm:cxn modelId="{03668F64-BD65-455F-984F-49EF3375F032}" type="presOf" srcId="{48DE448E-1F00-4C92-B409-1A205F4DC85E}" destId="{5B58C57A-CECA-4F6F-9A2A-D880EE722992}" srcOrd="0" destOrd="0" presId="urn:microsoft.com/office/officeart/2005/8/layout/default#4"/>
    <dgm:cxn modelId="{671B3AAF-FF63-43F9-B991-BABB8AEF8A43}" srcId="{B04A4D7C-368A-4FB5-BE9B-841104A04A68}" destId="{ACA9FA5A-AA44-4B82-8AFB-D00F671F9070}" srcOrd="11" destOrd="0" parTransId="{E7AA4B71-0585-4F4D-BFE9-BA1201F16959}" sibTransId="{B03D91FC-4D20-4619-BA1D-22BB1E7D6CE5}"/>
    <dgm:cxn modelId="{06F6C2DB-5776-4D74-B71E-0037E2709BAA}" srcId="{B04A4D7C-368A-4FB5-BE9B-841104A04A68}" destId="{7D5D3568-9120-45F0-8AF9-0CB9A55EBBB9}" srcOrd="2" destOrd="0" parTransId="{D7E385C0-B86B-429E-A47A-C672A30BACE0}" sibTransId="{A74CD7A1-12B6-4A0B-8BF5-7EC2393857A3}"/>
    <dgm:cxn modelId="{F54A5B25-7FDD-49A9-AF26-5FFDD0C1E055}" srcId="{B04A4D7C-368A-4FB5-BE9B-841104A04A68}" destId="{9D41FE80-8BDF-43BB-B8F9-C659913E8AE9}" srcOrd="8" destOrd="0" parTransId="{BB14058C-64EF-4800-8BE6-77CC7C13D95B}" sibTransId="{65CAC10A-2EC5-4A92-BC18-E451D2070BA9}"/>
    <dgm:cxn modelId="{B6D29934-7181-4269-83D2-6625ECBE019A}" type="presOf" srcId="{0360DB06-802B-46AC-BCE2-C05B73FFB992}" destId="{7A9FF68D-BC70-4A4F-A2C4-DB0D7817B99E}" srcOrd="0" destOrd="0" presId="urn:microsoft.com/office/officeart/2005/8/layout/default#4"/>
    <dgm:cxn modelId="{537FC713-D6C1-4795-A074-AF369ACD40C2}" type="presOf" srcId="{6D4A1A77-3D36-4039-87A3-415D8AA461BC}" destId="{B7285CA8-98C7-4781-96C6-9D1E76E3BADC}" srcOrd="0" destOrd="0" presId="urn:microsoft.com/office/officeart/2005/8/layout/default#4"/>
    <dgm:cxn modelId="{847777E9-0425-4F49-8806-2D756B868555}" type="presParOf" srcId="{41B172AB-522A-4406-A1E2-BF9F78FE0660}" destId="{628BACBE-1CF1-41CF-A4E1-D89B94C17CAB}" srcOrd="0" destOrd="0" presId="urn:microsoft.com/office/officeart/2005/8/layout/default#4"/>
    <dgm:cxn modelId="{5955B2DA-146B-4C6E-B3DE-49049E149CD6}" type="presParOf" srcId="{41B172AB-522A-4406-A1E2-BF9F78FE0660}" destId="{76A44CB0-2E14-434D-A502-B54FBE83A322}" srcOrd="1" destOrd="0" presId="urn:microsoft.com/office/officeart/2005/8/layout/default#4"/>
    <dgm:cxn modelId="{4A345EA4-DBE3-42D1-9A78-D40DF6384104}" type="presParOf" srcId="{41B172AB-522A-4406-A1E2-BF9F78FE0660}" destId="{5B58C57A-CECA-4F6F-9A2A-D880EE722992}" srcOrd="2" destOrd="0" presId="urn:microsoft.com/office/officeart/2005/8/layout/default#4"/>
    <dgm:cxn modelId="{4D026517-9BCA-4C3C-A5EE-7C318F596C38}" type="presParOf" srcId="{41B172AB-522A-4406-A1E2-BF9F78FE0660}" destId="{FE8A5CFA-937A-4476-8869-EF3A99AD272F}" srcOrd="3" destOrd="0" presId="urn:microsoft.com/office/officeart/2005/8/layout/default#4"/>
    <dgm:cxn modelId="{C51BDAF3-B259-46E0-A9D5-532D459F7828}" type="presParOf" srcId="{41B172AB-522A-4406-A1E2-BF9F78FE0660}" destId="{CFF62429-0DE5-4B50-8E0C-954B882DBF15}" srcOrd="4" destOrd="0" presId="urn:microsoft.com/office/officeart/2005/8/layout/default#4"/>
    <dgm:cxn modelId="{4F29D144-9AD3-49FE-B5D7-B9E916C96A9A}" type="presParOf" srcId="{41B172AB-522A-4406-A1E2-BF9F78FE0660}" destId="{A4300D6E-74AB-4EF1-AC3F-E27BE0BA14D8}" srcOrd="5" destOrd="0" presId="urn:microsoft.com/office/officeart/2005/8/layout/default#4"/>
    <dgm:cxn modelId="{E90B6C59-997A-4DEE-89FE-B053EE4BD170}" type="presParOf" srcId="{41B172AB-522A-4406-A1E2-BF9F78FE0660}" destId="{587B57FA-974B-4CD5-90BC-628E932F377C}" srcOrd="6" destOrd="0" presId="urn:microsoft.com/office/officeart/2005/8/layout/default#4"/>
    <dgm:cxn modelId="{7291F994-CC95-4446-A5FB-BDE427832437}" type="presParOf" srcId="{41B172AB-522A-4406-A1E2-BF9F78FE0660}" destId="{3FC04469-9587-4E17-89B2-97AF844BEF8B}" srcOrd="7" destOrd="0" presId="urn:microsoft.com/office/officeart/2005/8/layout/default#4"/>
    <dgm:cxn modelId="{DBC5A73D-1687-4AAE-95E2-CDF38654B350}" type="presParOf" srcId="{41B172AB-522A-4406-A1E2-BF9F78FE0660}" destId="{E51C8793-84F3-4EB1-B701-4AEA384A8831}" srcOrd="8" destOrd="0" presId="urn:microsoft.com/office/officeart/2005/8/layout/default#4"/>
    <dgm:cxn modelId="{C91F1405-BCD5-4493-90B3-292C35AB5935}" type="presParOf" srcId="{41B172AB-522A-4406-A1E2-BF9F78FE0660}" destId="{412B568E-C746-4338-A6E5-D66C0FDA7867}" srcOrd="9" destOrd="0" presId="urn:microsoft.com/office/officeart/2005/8/layout/default#4"/>
    <dgm:cxn modelId="{E3BBCEE8-8DD0-4183-8C08-EE13844E8AB1}" type="presParOf" srcId="{41B172AB-522A-4406-A1E2-BF9F78FE0660}" destId="{35CAFE57-FB9D-4F93-AD0E-7F3A5B00AC4E}" srcOrd="10" destOrd="0" presId="urn:microsoft.com/office/officeart/2005/8/layout/default#4"/>
    <dgm:cxn modelId="{B76A0DE8-E330-42B5-9162-A353FA730A58}" type="presParOf" srcId="{41B172AB-522A-4406-A1E2-BF9F78FE0660}" destId="{7AB272B1-59EF-419B-AE89-B828DC277D2D}" srcOrd="11" destOrd="0" presId="urn:microsoft.com/office/officeart/2005/8/layout/default#4"/>
    <dgm:cxn modelId="{D227D277-5DDE-45A7-9B7D-448EA235B2A3}" type="presParOf" srcId="{41B172AB-522A-4406-A1E2-BF9F78FE0660}" destId="{F29C1616-80B4-48C8-A8A9-EE3E02C9CDE0}" srcOrd="12" destOrd="0" presId="urn:microsoft.com/office/officeart/2005/8/layout/default#4"/>
    <dgm:cxn modelId="{C9B2F701-8542-4144-A94F-87EFD5C5A876}" type="presParOf" srcId="{41B172AB-522A-4406-A1E2-BF9F78FE0660}" destId="{87807401-75D4-4A86-B84E-9C64770E9BA0}" srcOrd="13" destOrd="0" presId="urn:microsoft.com/office/officeart/2005/8/layout/default#4"/>
    <dgm:cxn modelId="{EFD7F183-C8F7-4250-821E-D86745C8D15A}" type="presParOf" srcId="{41B172AB-522A-4406-A1E2-BF9F78FE0660}" destId="{10E081AF-0CB7-48E2-A374-70127DBF505E}" srcOrd="14" destOrd="0" presId="urn:microsoft.com/office/officeart/2005/8/layout/default#4"/>
    <dgm:cxn modelId="{68D7D826-568F-4BDE-AC25-15CCC014E4C9}" type="presParOf" srcId="{41B172AB-522A-4406-A1E2-BF9F78FE0660}" destId="{8535D3B2-A18E-4A22-811E-A1E87643C553}" srcOrd="15" destOrd="0" presId="urn:microsoft.com/office/officeart/2005/8/layout/default#4"/>
    <dgm:cxn modelId="{5345ADBC-ACB9-4499-A1C2-A9B18CDD063A}" type="presParOf" srcId="{41B172AB-522A-4406-A1E2-BF9F78FE0660}" destId="{F4CCB60E-C52D-40F7-AF2E-898E22E8D33D}" srcOrd="16" destOrd="0" presId="urn:microsoft.com/office/officeart/2005/8/layout/default#4"/>
    <dgm:cxn modelId="{C80B4F91-D1EF-48B8-90F5-13DF5A5EDAE6}" type="presParOf" srcId="{41B172AB-522A-4406-A1E2-BF9F78FE0660}" destId="{9E2B8707-F854-49AD-8258-60C63D25ECC2}" srcOrd="17" destOrd="0" presId="urn:microsoft.com/office/officeart/2005/8/layout/default#4"/>
    <dgm:cxn modelId="{877DFAD1-48DE-4AE7-A703-588DCB12858B}" type="presParOf" srcId="{41B172AB-522A-4406-A1E2-BF9F78FE0660}" destId="{B7285CA8-98C7-4781-96C6-9D1E76E3BADC}" srcOrd="18" destOrd="0" presId="urn:microsoft.com/office/officeart/2005/8/layout/default#4"/>
    <dgm:cxn modelId="{24BC85D8-C0FF-45FF-A413-EF73A0BE0F8C}" type="presParOf" srcId="{41B172AB-522A-4406-A1E2-BF9F78FE0660}" destId="{D5DD4280-4EB7-4A52-88B6-9CAD530DEBAA}" srcOrd="19" destOrd="0" presId="urn:microsoft.com/office/officeart/2005/8/layout/default#4"/>
    <dgm:cxn modelId="{D1B77DE9-24A5-4431-B0E3-BE27069FF7A4}" type="presParOf" srcId="{41B172AB-522A-4406-A1E2-BF9F78FE0660}" destId="{7A9FF68D-BC70-4A4F-A2C4-DB0D7817B99E}" srcOrd="20" destOrd="0" presId="urn:microsoft.com/office/officeart/2005/8/layout/default#4"/>
    <dgm:cxn modelId="{FF6A3808-3816-4EF5-935D-9A2A39D38D86}" type="presParOf" srcId="{41B172AB-522A-4406-A1E2-BF9F78FE0660}" destId="{D4549634-681B-455A-8482-3ECE21659242}" srcOrd="21" destOrd="0" presId="urn:microsoft.com/office/officeart/2005/8/layout/default#4"/>
    <dgm:cxn modelId="{AA7AB9FB-0980-44D6-85E9-B00177791570}" type="presParOf" srcId="{41B172AB-522A-4406-A1E2-BF9F78FE0660}" destId="{2FDC3BD2-E749-488D-9810-532872F9DEDB}" srcOrd="22" destOrd="0" presId="urn:microsoft.com/office/officeart/2005/8/layout/default#4"/>
  </dgm:cxnLst>
  <dgm:bg>
    <a:solidFill>
      <a:schemeClr val="bg1">
        <a:lumMod val="95000"/>
      </a:schemeClr>
    </a:solidFill>
  </dgm:bg>
  <dgm:whole>
    <a:ln w="127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3CA732-4672-488B-9965-D4CBD2BF3EAE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3DEAD896-0F59-496E-8C57-72E1C4D80DFB}">
      <dgm:prSet custT="1"/>
      <dgm:spPr/>
      <dgm:t>
        <a:bodyPr/>
        <a:lstStyle/>
        <a:p>
          <a:pPr rtl="0"/>
          <a:r>
            <a:rPr lang="es-MX" sz="2000" b="1"/>
            <a:t>LEGALIDAD </a:t>
          </a:r>
          <a:endParaRPr lang="es-MX" sz="2000" b="1" dirty="0"/>
        </a:p>
      </dgm:t>
    </dgm:pt>
    <dgm:pt modelId="{55C09AD3-382B-40CA-8F17-7219D698C14D}" type="parTrans" cxnId="{41E744D0-F7D3-4A3C-A8CA-E0A63A354844}">
      <dgm:prSet/>
      <dgm:spPr/>
      <dgm:t>
        <a:bodyPr/>
        <a:lstStyle/>
        <a:p>
          <a:endParaRPr lang="es-MX" b="1"/>
        </a:p>
      </dgm:t>
    </dgm:pt>
    <dgm:pt modelId="{9D0E3BDD-E6A1-4F08-A016-0181D61A2B26}" type="sibTrans" cxnId="{41E744D0-F7D3-4A3C-A8CA-E0A63A354844}">
      <dgm:prSet/>
      <dgm:spPr/>
      <dgm:t>
        <a:bodyPr/>
        <a:lstStyle/>
        <a:p>
          <a:endParaRPr lang="es-MX" b="1"/>
        </a:p>
      </dgm:t>
    </dgm:pt>
    <dgm:pt modelId="{9408E594-EC1C-4DCE-B547-120CE5CAECE9}">
      <dgm:prSet custT="1"/>
      <dgm:spPr/>
      <dgm:t>
        <a:bodyPr/>
        <a:lstStyle/>
        <a:p>
          <a:pPr rtl="0"/>
          <a:r>
            <a:rPr lang="es-MX" sz="2000" b="1" dirty="0"/>
            <a:t>PRESUNCIÓN DE INOCENCIA</a:t>
          </a:r>
        </a:p>
      </dgm:t>
    </dgm:pt>
    <dgm:pt modelId="{598FA5A0-672F-4411-B4C4-45BEAEF4813C}" type="parTrans" cxnId="{C6BE890C-BA39-44FE-A1AE-FD68C7F6EEE2}">
      <dgm:prSet/>
      <dgm:spPr/>
      <dgm:t>
        <a:bodyPr/>
        <a:lstStyle/>
        <a:p>
          <a:endParaRPr lang="es-MX" b="1"/>
        </a:p>
      </dgm:t>
    </dgm:pt>
    <dgm:pt modelId="{841AF9DC-E5E6-4FBF-B5AC-DB64D1FE5A8D}" type="sibTrans" cxnId="{C6BE890C-BA39-44FE-A1AE-FD68C7F6EEE2}">
      <dgm:prSet/>
      <dgm:spPr/>
      <dgm:t>
        <a:bodyPr/>
        <a:lstStyle/>
        <a:p>
          <a:endParaRPr lang="es-MX" b="1"/>
        </a:p>
      </dgm:t>
    </dgm:pt>
    <dgm:pt modelId="{81F0390B-9A2F-428E-8397-17664240A45B}">
      <dgm:prSet custT="1"/>
      <dgm:spPr/>
      <dgm:t>
        <a:bodyPr/>
        <a:lstStyle/>
        <a:p>
          <a:pPr rtl="0"/>
          <a:r>
            <a:rPr lang="es-MX" sz="2000" b="1" dirty="0"/>
            <a:t>VERDAD MATERIAL</a:t>
          </a:r>
        </a:p>
      </dgm:t>
    </dgm:pt>
    <dgm:pt modelId="{D78D6436-414A-44DB-B16E-BB95C8754B2A}" type="parTrans" cxnId="{C7A71677-19A9-4A9B-A8E3-9C5908B90F97}">
      <dgm:prSet/>
      <dgm:spPr/>
      <dgm:t>
        <a:bodyPr/>
        <a:lstStyle/>
        <a:p>
          <a:endParaRPr lang="es-MX" b="1"/>
        </a:p>
      </dgm:t>
    </dgm:pt>
    <dgm:pt modelId="{506D51AE-AFDD-4587-A78E-610EAAC8930C}" type="sibTrans" cxnId="{C7A71677-19A9-4A9B-A8E3-9C5908B90F97}">
      <dgm:prSet/>
      <dgm:spPr/>
      <dgm:t>
        <a:bodyPr/>
        <a:lstStyle/>
        <a:p>
          <a:endParaRPr lang="es-MX" b="1"/>
        </a:p>
      </dgm:t>
    </dgm:pt>
    <dgm:pt modelId="{FFF72767-58BB-4E31-85ED-4A90F19E0F09}">
      <dgm:prSet custT="1"/>
      <dgm:spPr/>
      <dgm:t>
        <a:bodyPr/>
        <a:lstStyle/>
        <a:p>
          <a:pPr rtl="0"/>
          <a:r>
            <a:rPr lang="es-MX" sz="2000" b="1" dirty="0"/>
            <a:t>RESPETO A LOS DERECHOS HUMANOS</a:t>
          </a:r>
        </a:p>
      </dgm:t>
    </dgm:pt>
    <dgm:pt modelId="{E39A8215-B457-4DB7-B947-218805D0C0DE}" type="parTrans" cxnId="{BF7162EB-4E1E-48CD-A64B-5375E6D27763}">
      <dgm:prSet/>
      <dgm:spPr/>
      <dgm:t>
        <a:bodyPr/>
        <a:lstStyle/>
        <a:p>
          <a:endParaRPr lang="es-MX" b="1"/>
        </a:p>
      </dgm:t>
    </dgm:pt>
    <dgm:pt modelId="{20C21BFE-FFCD-4716-A183-3757B86A766D}" type="sibTrans" cxnId="{BF7162EB-4E1E-48CD-A64B-5375E6D27763}">
      <dgm:prSet/>
      <dgm:spPr/>
      <dgm:t>
        <a:bodyPr/>
        <a:lstStyle/>
        <a:p>
          <a:endParaRPr lang="es-MX" b="1"/>
        </a:p>
      </dgm:t>
    </dgm:pt>
    <dgm:pt modelId="{A6E76D1A-5931-48B1-AA1F-5402504B61B2}">
      <dgm:prSet custT="1"/>
      <dgm:spPr/>
      <dgm:t>
        <a:bodyPr/>
        <a:lstStyle/>
        <a:p>
          <a:pPr rtl="0"/>
          <a:r>
            <a:rPr lang="es-MX" sz="2000" b="1" dirty="0"/>
            <a:t>OBJETIVIDAD</a:t>
          </a:r>
        </a:p>
      </dgm:t>
    </dgm:pt>
    <dgm:pt modelId="{94A7DFA6-D2EF-4AC1-9523-638E9BBFC90F}" type="parTrans" cxnId="{204B0A1B-A3D7-4565-B125-9DDD66D52C75}">
      <dgm:prSet/>
      <dgm:spPr/>
      <dgm:t>
        <a:bodyPr/>
        <a:lstStyle/>
        <a:p>
          <a:endParaRPr lang="es-MX" b="1"/>
        </a:p>
      </dgm:t>
    </dgm:pt>
    <dgm:pt modelId="{A8C18A94-36E8-43FE-A047-6624DFD75134}" type="sibTrans" cxnId="{204B0A1B-A3D7-4565-B125-9DDD66D52C75}">
      <dgm:prSet/>
      <dgm:spPr/>
      <dgm:t>
        <a:bodyPr/>
        <a:lstStyle/>
        <a:p>
          <a:endParaRPr lang="es-MX" b="1"/>
        </a:p>
      </dgm:t>
    </dgm:pt>
    <dgm:pt modelId="{78EB706B-8484-457F-A20C-27ACFBB63972}">
      <dgm:prSet custT="1"/>
      <dgm:spPr/>
      <dgm:t>
        <a:bodyPr/>
        <a:lstStyle/>
        <a:p>
          <a:pPr rtl="0"/>
          <a:r>
            <a:rPr lang="es-MX" sz="2000" b="1" dirty="0"/>
            <a:t>CONGRUENCIA</a:t>
          </a:r>
        </a:p>
      </dgm:t>
    </dgm:pt>
    <dgm:pt modelId="{AB4BF921-A56F-4FC8-AC16-30E20E4745B7}" type="parTrans" cxnId="{C00FD23F-9977-478E-A57D-CCCA532F783F}">
      <dgm:prSet/>
      <dgm:spPr/>
      <dgm:t>
        <a:bodyPr/>
        <a:lstStyle/>
        <a:p>
          <a:endParaRPr lang="es-MX" b="1"/>
        </a:p>
      </dgm:t>
    </dgm:pt>
    <dgm:pt modelId="{6CB70F94-2472-45BA-A72E-4A719C25F545}" type="sibTrans" cxnId="{C00FD23F-9977-478E-A57D-CCCA532F783F}">
      <dgm:prSet/>
      <dgm:spPr/>
      <dgm:t>
        <a:bodyPr/>
        <a:lstStyle/>
        <a:p>
          <a:endParaRPr lang="es-MX" b="1"/>
        </a:p>
      </dgm:t>
    </dgm:pt>
    <dgm:pt modelId="{71704B6A-6EB5-45C0-B8E4-0A2B597012B9}">
      <dgm:prSet custT="1"/>
      <dgm:spPr/>
      <dgm:t>
        <a:bodyPr/>
        <a:lstStyle/>
        <a:p>
          <a:pPr rtl="0"/>
          <a:r>
            <a:rPr lang="es-MX" sz="2000" b="1" dirty="0"/>
            <a:t>EXHAUSTIVIDAD</a:t>
          </a:r>
        </a:p>
      </dgm:t>
    </dgm:pt>
    <dgm:pt modelId="{F3B405AE-BCA5-41B5-9AC4-E5F2894BBFAB}" type="parTrans" cxnId="{0DF22B88-B03B-4472-B0F8-64BDEEB10849}">
      <dgm:prSet/>
      <dgm:spPr/>
      <dgm:t>
        <a:bodyPr/>
        <a:lstStyle/>
        <a:p>
          <a:endParaRPr lang="es-MX" b="1"/>
        </a:p>
      </dgm:t>
    </dgm:pt>
    <dgm:pt modelId="{3E998947-F011-4273-832B-C8122D2D0594}" type="sibTrans" cxnId="{0DF22B88-B03B-4472-B0F8-64BDEEB10849}">
      <dgm:prSet/>
      <dgm:spPr/>
      <dgm:t>
        <a:bodyPr/>
        <a:lstStyle/>
        <a:p>
          <a:endParaRPr lang="es-MX" b="1"/>
        </a:p>
      </dgm:t>
    </dgm:pt>
    <dgm:pt modelId="{4D13D70D-3DF5-424D-B562-2BD789522868}">
      <dgm:prSet custT="1"/>
      <dgm:spPr/>
      <dgm:t>
        <a:bodyPr/>
        <a:lstStyle/>
        <a:p>
          <a:pPr rtl="0"/>
          <a:r>
            <a:rPr lang="es-MX" sz="2000" b="1" dirty="0"/>
            <a:t>IMPARCIALIDAD</a:t>
          </a:r>
        </a:p>
      </dgm:t>
    </dgm:pt>
    <dgm:pt modelId="{A199E891-A023-4B80-A815-07104DA2495E}" type="parTrans" cxnId="{BF9DE6E7-BCDC-4971-8CA9-AA5E8452F644}">
      <dgm:prSet/>
      <dgm:spPr/>
      <dgm:t>
        <a:bodyPr/>
        <a:lstStyle/>
        <a:p>
          <a:endParaRPr lang="es-MX" b="1"/>
        </a:p>
      </dgm:t>
    </dgm:pt>
    <dgm:pt modelId="{AC39E043-544A-4819-AEDA-3A4118D8A098}" type="sibTrans" cxnId="{BF9DE6E7-BCDC-4971-8CA9-AA5E8452F644}">
      <dgm:prSet/>
      <dgm:spPr/>
      <dgm:t>
        <a:bodyPr/>
        <a:lstStyle/>
        <a:p>
          <a:endParaRPr lang="es-MX" b="1"/>
        </a:p>
      </dgm:t>
    </dgm:pt>
    <dgm:pt modelId="{745508E4-A878-491A-B413-3BFCBB3BDF30}" type="pres">
      <dgm:prSet presAssocID="{233CA732-4672-488B-9965-D4CBD2BF3EA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DCEB9F0-8267-48DA-8025-6E1714E77DA9}" type="pres">
      <dgm:prSet presAssocID="{233CA732-4672-488B-9965-D4CBD2BF3EAE}" presName="cycle" presStyleCnt="0"/>
      <dgm:spPr/>
    </dgm:pt>
    <dgm:pt modelId="{D89D906E-67C7-4F41-9560-E927E327DF01}" type="pres">
      <dgm:prSet presAssocID="{3DEAD896-0F59-496E-8C57-72E1C4D80DFB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653CB7-7AC6-4681-93A8-36B77C8E2381}" type="pres">
      <dgm:prSet presAssocID="{9D0E3BDD-E6A1-4F08-A016-0181D61A2B26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0D38CA7F-1980-4D54-AC23-844E01C3C021}" type="pres">
      <dgm:prSet presAssocID="{9408E594-EC1C-4DCE-B547-120CE5CAECE9}" presName="nodeFollowingNodes" presStyleLbl="node1" presStyleIdx="1" presStyleCnt="8" custRadScaleRad="102467" custRadScaleInc="72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A7CCAB-2B8A-407E-B922-33B2499871B0}" type="pres">
      <dgm:prSet presAssocID="{81F0390B-9A2F-428E-8397-17664240A45B}" presName="nodeFollowingNodes" presStyleLbl="node1" presStyleIdx="2" presStyleCnt="8" custRadScaleRad="105643" custRadScaleInc="-12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16095D-B479-4596-A676-400A7311D543}" type="pres">
      <dgm:prSet presAssocID="{FFF72767-58BB-4E31-85ED-4A90F19E0F09}" presName="nodeFollowingNodes" presStyleLbl="node1" presStyleIdx="3" presStyleCnt="8" custScaleY="139776" custRadScaleRad="104062" custRadScaleInc="-104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CC0E11-58C2-41BF-8C67-B84741652D2C}" type="pres">
      <dgm:prSet presAssocID="{A6E76D1A-5931-48B1-AA1F-5402504B61B2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394667-5A0B-4769-A5FD-B46A55003360}" type="pres">
      <dgm:prSet presAssocID="{78EB706B-8484-457F-A20C-27ACFBB63972}" presName="nodeFollowingNodes" presStyleLbl="node1" presStyleIdx="5" presStyleCnt="8" custScaleX="110166" custScaleY="110849" custRadScaleRad="98603" custRadScaleInc="1119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C0E255-8453-42CC-B2B9-E89794A3C36A}" type="pres">
      <dgm:prSet presAssocID="{71704B6A-6EB5-45C0-B8E4-0A2B597012B9}" presName="nodeFollowingNodes" presStyleLbl="node1" presStyleIdx="6" presStyleCnt="8" custScaleX="116282" custScaleY="10517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514FEE-A404-452B-AB96-338F68BC2096}" type="pres">
      <dgm:prSet presAssocID="{4D13D70D-3DF5-424D-B562-2BD789522868}" presName="nodeFollowingNodes" presStyleLbl="node1" presStyleIdx="7" presStyleCnt="8" custScaleX="112701" custRadScaleRad="107555" custRadScaleInc="-1793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FEC87BD-BA30-4FEC-98D5-0423A4C2E027}" type="presOf" srcId="{A6E76D1A-5931-48B1-AA1F-5402504B61B2}" destId="{36CC0E11-58C2-41BF-8C67-B84741652D2C}" srcOrd="0" destOrd="0" presId="urn:microsoft.com/office/officeart/2005/8/layout/cycle3"/>
    <dgm:cxn modelId="{22AE5A02-104E-4F48-B497-6EAEEE48703C}" type="presOf" srcId="{9408E594-EC1C-4DCE-B547-120CE5CAECE9}" destId="{0D38CA7F-1980-4D54-AC23-844E01C3C021}" srcOrd="0" destOrd="0" presId="urn:microsoft.com/office/officeart/2005/8/layout/cycle3"/>
    <dgm:cxn modelId="{BF9DE6E7-BCDC-4971-8CA9-AA5E8452F644}" srcId="{233CA732-4672-488B-9965-D4CBD2BF3EAE}" destId="{4D13D70D-3DF5-424D-B562-2BD789522868}" srcOrd="7" destOrd="0" parTransId="{A199E891-A023-4B80-A815-07104DA2495E}" sibTransId="{AC39E043-544A-4819-AEDA-3A4118D8A098}"/>
    <dgm:cxn modelId="{73AB256A-AAA7-46A6-B0D1-F3B7083A6D5D}" type="presOf" srcId="{9D0E3BDD-E6A1-4F08-A016-0181D61A2B26}" destId="{94653CB7-7AC6-4681-93A8-36B77C8E2381}" srcOrd="0" destOrd="0" presId="urn:microsoft.com/office/officeart/2005/8/layout/cycle3"/>
    <dgm:cxn modelId="{204B0A1B-A3D7-4565-B125-9DDD66D52C75}" srcId="{233CA732-4672-488B-9965-D4CBD2BF3EAE}" destId="{A6E76D1A-5931-48B1-AA1F-5402504B61B2}" srcOrd="4" destOrd="0" parTransId="{94A7DFA6-D2EF-4AC1-9523-638E9BBFC90F}" sibTransId="{A8C18A94-36E8-43FE-A047-6624DFD75134}"/>
    <dgm:cxn modelId="{0DF22B88-B03B-4472-B0F8-64BDEEB10849}" srcId="{233CA732-4672-488B-9965-D4CBD2BF3EAE}" destId="{71704B6A-6EB5-45C0-B8E4-0A2B597012B9}" srcOrd="6" destOrd="0" parTransId="{F3B405AE-BCA5-41B5-9AC4-E5F2894BBFAB}" sibTransId="{3E998947-F011-4273-832B-C8122D2D0594}"/>
    <dgm:cxn modelId="{BF7162EB-4E1E-48CD-A64B-5375E6D27763}" srcId="{233CA732-4672-488B-9965-D4CBD2BF3EAE}" destId="{FFF72767-58BB-4E31-85ED-4A90F19E0F09}" srcOrd="3" destOrd="0" parTransId="{E39A8215-B457-4DB7-B947-218805D0C0DE}" sibTransId="{20C21BFE-FFCD-4716-A183-3757B86A766D}"/>
    <dgm:cxn modelId="{3956094D-98A8-4A58-989B-D9A540A8FD33}" type="presOf" srcId="{3DEAD896-0F59-496E-8C57-72E1C4D80DFB}" destId="{D89D906E-67C7-4F41-9560-E927E327DF01}" srcOrd="0" destOrd="0" presId="urn:microsoft.com/office/officeart/2005/8/layout/cycle3"/>
    <dgm:cxn modelId="{41E744D0-F7D3-4A3C-A8CA-E0A63A354844}" srcId="{233CA732-4672-488B-9965-D4CBD2BF3EAE}" destId="{3DEAD896-0F59-496E-8C57-72E1C4D80DFB}" srcOrd="0" destOrd="0" parTransId="{55C09AD3-382B-40CA-8F17-7219D698C14D}" sibTransId="{9D0E3BDD-E6A1-4F08-A016-0181D61A2B26}"/>
    <dgm:cxn modelId="{B8288D38-8BA0-4B96-B55A-D7AE0B165779}" type="presOf" srcId="{233CA732-4672-488B-9965-D4CBD2BF3EAE}" destId="{745508E4-A878-491A-B413-3BFCBB3BDF30}" srcOrd="0" destOrd="0" presId="urn:microsoft.com/office/officeart/2005/8/layout/cycle3"/>
    <dgm:cxn modelId="{867D11EC-FEC6-4471-A900-DA1DDD32465C}" type="presOf" srcId="{71704B6A-6EB5-45C0-B8E4-0A2B597012B9}" destId="{17C0E255-8453-42CC-B2B9-E89794A3C36A}" srcOrd="0" destOrd="0" presId="urn:microsoft.com/office/officeart/2005/8/layout/cycle3"/>
    <dgm:cxn modelId="{E946A57F-DF91-4F74-99AE-C39C4A48E021}" type="presOf" srcId="{FFF72767-58BB-4E31-85ED-4A90F19E0F09}" destId="{2C16095D-B479-4596-A676-400A7311D543}" srcOrd="0" destOrd="0" presId="urn:microsoft.com/office/officeart/2005/8/layout/cycle3"/>
    <dgm:cxn modelId="{C810C6F6-8E79-460E-820D-154B1EB7BCA2}" type="presOf" srcId="{81F0390B-9A2F-428E-8397-17664240A45B}" destId="{5CA7CCAB-2B8A-407E-B922-33B2499871B0}" srcOrd="0" destOrd="0" presId="urn:microsoft.com/office/officeart/2005/8/layout/cycle3"/>
    <dgm:cxn modelId="{C00FD23F-9977-478E-A57D-CCCA532F783F}" srcId="{233CA732-4672-488B-9965-D4CBD2BF3EAE}" destId="{78EB706B-8484-457F-A20C-27ACFBB63972}" srcOrd="5" destOrd="0" parTransId="{AB4BF921-A56F-4FC8-AC16-30E20E4745B7}" sibTransId="{6CB70F94-2472-45BA-A72E-4A719C25F545}"/>
    <dgm:cxn modelId="{C7A71677-19A9-4A9B-A8E3-9C5908B90F97}" srcId="{233CA732-4672-488B-9965-D4CBD2BF3EAE}" destId="{81F0390B-9A2F-428E-8397-17664240A45B}" srcOrd="2" destOrd="0" parTransId="{D78D6436-414A-44DB-B16E-BB95C8754B2A}" sibTransId="{506D51AE-AFDD-4587-A78E-610EAAC8930C}"/>
    <dgm:cxn modelId="{5192EB4F-FA90-4DD9-BA08-41ADB893804A}" type="presOf" srcId="{4D13D70D-3DF5-424D-B562-2BD789522868}" destId="{EE514FEE-A404-452B-AB96-338F68BC2096}" srcOrd="0" destOrd="0" presId="urn:microsoft.com/office/officeart/2005/8/layout/cycle3"/>
    <dgm:cxn modelId="{0883B868-2429-4EA6-B260-078A6CA24D59}" type="presOf" srcId="{78EB706B-8484-457F-A20C-27ACFBB63972}" destId="{88394667-5A0B-4769-A5FD-B46A55003360}" srcOrd="0" destOrd="0" presId="urn:microsoft.com/office/officeart/2005/8/layout/cycle3"/>
    <dgm:cxn modelId="{C6BE890C-BA39-44FE-A1AE-FD68C7F6EEE2}" srcId="{233CA732-4672-488B-9965-D4CBD2BF3EAE}" destId="{9408E594-EC1C-4DCE-B547-120CE5CAECE9}" srcOrd="1" destOrd="0" parTransId="{598FA5A0-672F-4411-B4C4-45BEAEF4813C}" sibTransId="{841AF9DC-E5E6-4FBF-B5AC-DB64D1FE5A8D}"/>
    <dgm:cxn modelId="{7F524BBD-37A2-48D2-B923-088E61F5D6EA}" type="presParOf" srcId="{745508E4-A878-491A-B413-3BFCBB3BDF30}" destId="{7DCEB9F0-8267-48DA-8025-6E1714E77DA9}" srcOrd="0" destOrd="0" presId="urn:microsoft.com/office/officeart/2005/8/layout/cycle3"/>
    <dgm:cxn modelId="{1CA93FE4-26C4-4FE3-88AE-7CC45F99CFB8}" type="presParOf" srcId="{7DCEB9F0-8267-48DA-8025-6E1714E77DA9}" destId="{D89D906E-67C7-4F41-9560-E927E327DF01}" srcOrd="0" destOrd="0" presId="urn:microsoft.com/office/officeart/2005/8/layout/cycle3"/>
    <dgm:cxn modelId="{BE61457F-A6D1-4485-815F-17A4F6457BAB}" type="presParOf" srcId="{7DCEB9F0-8267-48DA-8025-6E1714E77DA9}" destId="{94653CB7-7AC6-4681-93A8-36B77C8E2381}" srcOrd="1" destOrd="0" presId="urn:microsoft.com/office/officeart/2005/8/layout/cycle3"/>
    <dgm:cxn modelId="{89667474-B0EC-45EC-8583-6CF4134F37AE}" type="presParOf" srcId="{7DCEB9F0-8267-48DA-8025-6E1714E77DA9}" destId="{0D38CA7F-1980-4D54-AC23-844E01C3C021}" srcOrd="2" destOrd="0" presId="urn:microsoft.com/office/officeart/2005/8/layout/cycle3"/>
    <dgm:cxn modelId="{BBFFD723-8C9A-4A62-A20A-ABC77858CC5F}" type="presParOf" srcId="{7DCEB9F0-8267-48DA-8025-6E1714E77DA9}" destId="{5CA7CCAB-2B8A-407E-B922-33B2499871B0}" srcOrd="3" destOrd="0" presId="urn:microsoft.com/office/officeart/2005/8/layout/cycle3"/>
    <dgm:cxn modelId="{9A409315-0A64-40F3-9A26-0BA4C6ADE401}" type="presParOf" srcId="{7DCEB9F0-8267-48DA-8025-6E1714E77DA9}" destId="{2C16095D-B479-4596-A676-400A7311D543}" srcOrd="4" destOrd="0" presId="urn:microsoft.com/office/officeart/2005/8/layout/cycle3"/>
    <dgm:cxn modelId="{176D850F-E35C-43CC-A0DF-0A24D0BAA7C3}" type="presParOf" srcId="{7DCEB9F0-8267-48DA-8025-6E1714E77DA9}" destId="{36CC0E11-58C2-41BF-8C67-B84741652D2C}" srcOrd="5" destOrd="0" presId="urn:microsoft.com/office/officeart/2005/8/layout/cycle3"/>
    <dgm:cxn modelId="{3BB23810-85FF-499B-B5AA-2951EBACB1AC}" type="presParOf" srcId="{7DCEB9F0-8267-48DA-8025-6E1714E77DA9}" destId="{88394667-5A0B-4769-A5FD-B46A55003360}" srcOrd="6" destOrd="0" presId="urn:microsoft.com/office/officeart/2005/8/layout/cycle3"/>
    <dgm:cxn modelId="{3A5C21B8-8641-4A85-A4FE-72BD6BB7B8A0}" type="presParOf" srcId="{7DCEB9F0-8267-48DA-8025-6E1714E77DA9}" destId="{17C0E255-8453-42CC-B2B9-E89794A3C36A}" srcOrd="7" destOrd="0" presId="urn:microsoft.com/office/officeart/2005/8/layout/cycle3"/>
    <dgm:cxn modelId="{872D1793-9C2D-40F2-ABE4-59E90CE18EDC}" type="presParOf" srcId="{7DCEB9F0-8267-48DA-8025-6E1714E77DA9}" destId="{EE514FEE-A404-452B-AB96-338F68BC2096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EE3D8A-4C29-429D-BF7F-8D794A93480D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s-ES"/>
        </a:p>
      </dgm:t>
    </dgm:pt>
    <dgm:pt modelId="{D38BBBFB-31D7-49DA-A8B7-D6686F76C7B8}" type="pres">
      <dgm:prSet presAssocID="{1FEE3D8A-4C29-429D-BF7F-8D794A93480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FCCD8F5A-9BBE-4966-BF71-69A0099D8286}" type="presOf" srcId="{1FEE3D8A-4C29-429D-BF7F-8D794A93480D}" destId="{D38BBBFB-31D7-49DA-A8B7-D6686F76C7B8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BACBE-1CF1-41CF-A4E1-D89B94C17CAB}">
      <dsp:nvSpPr>
        <dsp:cNvPr id="0" name=""/>
        <dsp:cNvSpPr/>
      </dsp:nvSpPr>
      <dsp:spPr>
        <a:xfrm>
          <a:off x="49663" y="682474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>
              <a:solidFill>
                <a:schemeClr val="tx1"/>
              </a:solidFill>
            </a:rPr>
            <a:t>Cohecho</a:t>
          </a:r>
        </a:p>
      </dsp:txBody>
      <dsp:txXfrm>
        <a:off x="49663" y="682474"/>
        <a:ext cx="2060936" cy="1236561"/>
      </dsp:txXfrm>
    </dsp:sp>
    <dsp:sp modelId="{5B58C57A-CECA-4F6F-9A2A-D880EE722992}">
      <dsp:nvSpPr>
        <dsp:cNvPr id="0" name=""/>
        <dsp:cNvSpPr/>
      </dsp:nvSpPr>
      <dsp:spPr>
        <a:xfrm>
          <a:off x="2316693" y="682474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>
              <a:solidFill>
                <a:schemeClr val="tx1"/>
              </a:solidFill>
            </a:rPr>
            <a:t>Peculado</a:t>
          </a:r>
          <a:endParaRPr lang="es-ES" sz="2400" b="1" kern="1200" dirty="0">
            <a:solidFill>
              <a:schemeClr val="tx1"/>
            </a:solidFill>
          </a:endParaRPr>
        </a:p>
      </dsp:txBody>
      <dsp:txXfrm>
        <a:off x="2316693" y="682474"/>
        <a:ext cx="2060936" cy="1236561"/>
      </dsp:txXfrm>
    </dsp:sp>
    <dsp:sp modelId="{CFF62429-0DE5-4B50-8E0C-954B882DBF15}">
      <dsp:nvSpPr>
        <dsp:cNvPr id="0" name=""/>
        <dsp:cNvSpPr/>
      </dsp:nvSpPr>
      <dsp:spPr>
        <a:xfrm>
          <a:off x="4583723" y="682474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>
              <a:solidFill>
                <a:schemeClr val="tx1"/>
              </a:solidFill>
            </a:rPr>
            <a:t>Desvío de recursos públicos</a:t>
          </a:r>
        </a:p>
      </dsp:txBody>
      <dsp:txXfrm>
        <a:off x="4583723" y="682474"/>
        <a:ext cx="2060936" cy="1236561"/>
      </dsp:txXfrm>
    </dsp:sp>
    <dsp:sp modelId="{587B57FA-974B-4CD5-90BC-628E932F377C}">
      <dsp:nvSpPr>
        <dsp:cNvPr id="0" name=""/>
        <dsp:cNvSpPr/>
      </dsp:nvSpPr>
      <dsp:spPr>
        <a:xfrm>
          <a:off x="6850753" y="682474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>
              <a:solidFill>
                <a:schemeClr val="tx1"/>
              </a:solidFill>
            </a:rPr>
            <a:t>Utilización indebida de la información</a:t>
          </a:r>
        </a:p>
      </dsp:txBody>
      <dsp:txXfrm>
        <a:off x="6850753" y="682474"/>
        <a:ext cx="2060936" cy="1236561"/>
      </dsp:txXfrm>
    </dsp:sp>
    <dsp:sp modelId="{E51C8793-84F3-4EB1-B701-4AEA384A8831}">
      <dsp:nvSpPr>
        <dsp:cNvPr id="0" name=""/>
        <dsp:cNvSpPr/>
      </dsp:nvSpPr>
      <dsp:spPr>
        <a:xfrm>
          <a:off x="63307" y="2125129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/>
            <a:t>Abuso de </a:t>
          </a:r>
          <a:r>
            <a:rPr lang="es-ES" sz="2600" b="1" kern="1200" dirty="0">
              <a:solidFill>
                <a:schemeClr val="tx1"/>
              </a:solidFill>
            </a:rPr>
            <a:t>funciones</a:t>
          </a:r>
        </a:p>
      </dsp:txBody>
      <dsp:txXfrm>
        <a:off x="63307" y="2125129"/>
        <a:ext cx="2060936" cy="1236561"/>
      </dsp:txXfrm>
    </dsp:sp>
    <dsp:sp modelId="{35CAFE57-FB9D-4F93-AD0E-7F3A5B00AC4E}">
      <dsp:nvSpPr>
        <dsp:cNvPr id="0" name=""/>
        <dsp:cNvSpPr/>
      </dsp:nvSpPr>
      <dsp:spPr>
        <a:xfrm>
          <a:off x="2330337" y="2125129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>
              <a:solidFill>
                <a:schemeClr val="tx1"/>
              </a:solidFill>
            </a:rPr>
            <a:t>Conflicto de interés</a:t>
          </a:r>
        </a:p>
      </dsp:txBody>
      <dsp:txXfrm>
        <a:off x="2330337" y="2125129"/>
        <a:ext cx="2060936" cy="1236561"/>
      </dsp:txXfrm>
    </dsp:sp>
    <dsp:sp modelId="{F29C1616-80B4-48C8-A8A9-EE3E02C9CDE0}">
      <dsp:nvSpPr>
        <dsp:cNvPr id="0" name=""/>
        <dsp:cNvSpPr/>
      </dsp:nvSpPr>
      <dsp:spPr>
        <a:xfrm>
          <a:off x="4597367" y="2125129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/>
            <a:t>Contratación indebida</a:t>
          </a:r>
        </a:p>
      </dsp:txBody>
      <dsp:txXfrm>
        <a:off x="4597367" y="2125129"/>
        <a:ext cx="2060936" cy="1236561"/>
      </dsp:txXfrm>
    </dsp:sp>
    <dsp:sp modelId="{10E081AF-0CB7-48E2-A374-70127DBF505E}">
      <dsp:nvSpPr>
        <dsp:cNvPr id="0" name=""/>
        <dsp:cNvSpPr/>
      </dsp:nvSpPr>
      <dsp:spPr>
        <a:xfrm>
          <a:off x="6881544" y="2113493"/>
          <a:ext cx="2033649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>
              <a:solidFill>
                <a:schemeClr val="tx1"/>
              </a:solidFill>
            </a:rPr>
            <a:t>Enriquecimiento oculto u ocultamiento de conflicto de interés</a:t>
          </a:r>
        </a:p>
      </dsp:txBody>
      <dsp:txXfrm>
        <a:off x="6881544" y="2113493"/>
        <a:ext cx="2033649" cy="1236561"/>
      </dsp:txXfrm>
    </dsp:sp>
    <dsp:sp modelId="{F4CCB60E-C52D-40F7-AF2E-898E22E8D33D}">
      <dsp:nvSpPr>
        <dsp:cNvPr id="0" name=""/>
        <dsp:cNvSpPr/>
      </dsp:nvSpPr>
      <dsp:spPr>
        <a:xfrm>
          <a:off x="427" y="3567785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>
              <a:solidFill>
                <a:schemeClr val="tx1"/>
              </a:solidFill>
            </a:rPr>
            <a:t>Tráfico de influencias</a:t>
          </a:r>
        </a:p>
      </dsp:txBody>
      <dsp:txXfrm>
        <a:off x="427" y="3567785"/>
        <a:ext cx="2060936" cy="1236561"/>
      </dsp:txXfrm>
    </dsp:sp>
    <dsp:sp modelId="{B7285CA8-98C7-4781-96C6-9D1E76E3BADC}">
      <dsp:nvSpPr>
        <dsp:cNvPr id="0" name=""/>
        <dsp:cNvSpPr/>
      </dsp:nvSpPr>
      <dsp:spPr>
        <a:xfrm>
          <a:off x="2267458" y="3567785"/>
          <a:ext cx="2159407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>
              <a:solidFill>
                <a:schemeClr val="tx1"/>
              </a:solidFill>
            </a:rPr>
            <a:t>Encubrimiento</a:t>
          </a:r>
        </a:p>
      </dsp:txBody>
      <dsp:txXfrm>
        <a:off x="2267458" y="3567785"/>
        <a:ext cx="2159407" cy="1236561"/>
      </dsp:txXfrm>
    </dsp:sp>
    <dsp:sp modelId="{7A9FF68D-BC70-4A4F-A2C4-DB0D7817B99E}">
      <dsp:nvSpPr>
        <dsp:cNvPr id="0" name=""/>
        <dsp:cNvSpPr/>
      </dsp:nvSpPr>
      <dsp:spPr>
        <a:xfrm>
          <a:off x="4632959" y="3567785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>
              <a:solidFill>
                <a:schemeClr val="tx1"/>
              </a:solidFill>
            </a:rPr>
            <a:t>Desacato</a:t>
          </a:r>
        </a:p>
      </dsp:txBody>
      <dsp:txXfrm>
        <a:off x="4632959" y="3567785"/>
        <a:ext cx="2060936" cy="1236561"/>
      </dsp:txXfrm>
    </dsp:sp>
    <dsp:sp modelId="{2FDC3BD2-E749-488D-9810-532872F9DEDB}">
      <dsp:nvSpPr>
        <dsp:cNvPr id="0" name=""/>
        <dsp:cNvSpPr/>
      </dsp:nvSpPr>
      <dsp:spPr>
        <a:xfrm>
          <a:off x="6899989" y="3567785"/>
          <a:ext cx="2060936" cy="1236561"/>
        </a:xfrm>
        <a:prstGeom prst="rect">
          <a:avLst/>
        </a:prstGeom>
        <a:solidFill>
          <a:schemeClr val="bg1">
            <a:lumMod val="95000"/>
          </a:schemeClr>
        </a:soli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>
              <a:solidFill>
                <a:schemeClr val="tx1"/>
              </a:solidFill>
            </a:rPr>
            <a:t>Obstrucción de justicia</a:t>
          </a:r>
        </a:p>
      </dsp:txBody>
      <dsp:txXfrm>
        <a:off x="6899989" y="3567785"/>
        <a:ext cx="2060936" cy="1236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53CB7-7AC6-4681-93A8-36B77C8E2381}">
      <dsp:nvSpPr>
        <dsp:cNvPr id="0" name=""/>
        <dsp:cNvSpPr/>
      </dsp:nvSpPr>
      <dsp:spPr>
        <a:xfrm>
          <a:off x="1477612" y="-50023"/>
          <a:ext cx="6226033" cy="6226033"/>
        </a:xfrm>
        <a:prstGeom prst="circularArrow">
          <a:avLst>
            <a:gd name="adj1" fmla="val 5544"/>
            <a:gd name="adj2" fmla="val 330680"/>
            <a:gd name="adj3" fmla="val 14631627"/>
            <a:gd name="adj4" fmla="val 1688423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D906E-67C7-4F41-9560-E927E327DF01}">
      <dsp:nvSpPr>
        <dsp:cNvPr id="0" name=""/>
        <dsp:cNvSpPr/>
      </dsp:nvSpPr>
      <dsp:spPr>
        <a:xfrm>
          <a:off x="3701539" y="4278"/>
          <a:ext cx="1778177" cy="8890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/>
            <a:t>LEGALIDAD </a:t>
          </a:r>
          <a:endParaRPr lang="es-MX" sz="2000" b="1" kern="1200" dirty="0"/>
        </a:p>
      </dsp:txBody>
      <dsp:txXfrm>
        <a:off x="3744941" y="47680"/>
        <a:ext cx="1691373" cy="802284"/>
      </dsp:txXfrm>
    </dsp:sp>
    <dsp:sp modelId="{0D38CA7F-1980-4D54-AC23-844E01C3C021}">
      <dsp:nvSpPr>
        <dsp:cNvPr id="0" name=""/>
        <dsp:cNvSpPr/>
      </dsp:nvSpPr>
      <dsp:spPr>
        <a:xfrm>
          <a:off x="5720701" y="836053"/>
          <a:ext cx="1778177" cy="8890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PRESUNCIÓN DE INOCENCIA</a:t>
          </a:r>
        </a:p>
      </dsp:txBody>
      <dsp:txXfrm>
        <a:off x="5764103" y="879455"/>
        <a:ext cx="1691373" cy="802284"/>
      </dsp:txXfrm>
    </dsp:sp>
    <dsp:sp modelId="{5CA7CCAB-2B8A-407E-B922-33B2499871B0}">
      <dsp:nvSpPr>
        <dsp:cNvPr id="0" name=""/>
        <dsp:cNvSpPr/>
      </dsp:nvSpPr>
      <dsp:spPr>
        <a:xfrm>
          <a:off x="6506274" y="2634141"/>
          <a:ext cx="1778177" cy="8890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VERDAD MATERIAL</a:t>
          </a:r>
        </a:p>
      </dsp:txBody>
      <dsp:txXfrm>
        <a:off x="6549676" y="2677543"/>
        <a:ext cx="1691373" cy="802284"/>
      </dsp:txXfrm>
    </dsp:sp>
    <dsp:sp modelId="{2C16095D-B479-4596-A676-400A7311D543}">
      <dsp:nvSpPr>
        <dsp:cNvPr id="0" name=""/>
        <dsp:cNvSpPr/>
      </dsp:nvSpPr>
      <dsp:spPr>
        <a:xfrm>
          <a:off x="5792906" y="4287930"/>
          <a:ext cx="1778177" cy="12427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RESPETO A LOS DERECHOS HUMANOS</a:t>
          </a:r>
        </a:p>
      </dsp:txBody>
      <dsp:txXfrm>
        <a:off x="5853571" y="4348595"/>
        <a:ext cx="1656847" cy="1121402"/>
      </dsp:txXfrm>
    </dsp:sp>
    <dsp:sp modelId="{36CC0E11-58C2-41BF-8C67-B84741652D2C}">
      <dsp:nvSpPr>
        <dsp:cNvPr id="0" name=""/>
        <dsp:cNvSpPr/>
      </dsp:nvSpPr>
      <dsp:spPr>
        <a:xfrm>
          <a:off x="3701539" y="5314327"/>
          <a:ext cx="1778177" cy="8890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OBJETIVIDAD</a:t>
          </a:r>
        </a:p>
      </dsp:txBody>
      <dsp:txXfrm>
        <a:off x="3744941" y="5357729"/>
        <a:ext cx="1691373" cy="802284"/>
      </dsp:txXfrm>
    </dsp:sp>
    <dsp:sp modelId="{88394667-5A0B-4769-A5FD-B46A55003360}">
      <dsp:nvSpPr>
        <dsp:cNvPr id="0" name=""/>
        <dsp:cNvSpPr/>
      </dsp:nvSpPr>
      <dsp:spPr>
        <a:xfrm>
          <a:off x="1621127" y="4312064"/>
          <a:ext cx="1958947" cy="98554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CONGRUENCIA</a:t>
          </a:r>
        </a:p>
      </dsp:txBody>
      <dsp:txXfrm>
        <a:off x="1669237" y="4360174"/>
        <a:ext cx="1862727" cy="889326"/>
      </dsp:txXfrm>
    </dsp:sp>
    <dsp:sp modelId="{17C0E255-8453-42CC-B2B9-E89794A3C36A}">
      <dsp:nvSpPr>
        <dsp:cNvPr id="0" name=""/>
        <dsp:cNvSpPr/>
      </dsp:nvSpPr>
      <dsp:spPr>
        <a:xfrm>
          <a:off x="901753" y="2636311"/>
          <a:ext cx="2067700" cy="9350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EXHAUSTIVIDAD</a:t>
          </a:r>
        </a:p>
      </dsp:txBody>
      <dsp:txXfrm>
        <a:off x="947399" y="2681957"/>
        <a:ext cx="1976408" cy="843780"/>
      </dsp:txXfrm>
    </dsp:sp>
    <dsp:sp modelId="{EE514FEE-A404-452B-AB96-338F68BC2096}">
      <dsp:nvSpPr>
        <dsp:cNvPr id="0" name=""/>
        <dsp:cNvSpPr/>
      </dsp:nvSpPr>
      <dsp:spPr>
        <a:xfrm>
          <a:off x="1333096" y="907975"/>
          <a:ext cx="2004024" cy="8890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/>
            <a:t>IMPARCIALIDAD</a:t>
          </a:r>
        </a:p>
      </dsp:txBody>
      <dsp:txXfrm>
        <a:off x="1376498" y="951377"/>
        <a:ext cx="1917220" cy="8022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1E234080-3F58-4D80-981B-A4BD2B360E4D}" type="datetimeFigureOut">
              <a:rPr lang="es-MX" smtClean="0"/>
              <a:pPr/>
              <a:t>05/12/2019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2E24BBF1-F874-439F-9408-D62A26F35CDB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3455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47441602-7489-4E76-855E-E32490E941B8}" type="datetimeFigureOut">
              <a:rPr lang="es-MX" smtClean="0"/>
              <a:pPr/>
              <a:t>05/12/2019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816D4D2-4831-42C7-89AC-BEC8B0835E0A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71463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90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3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792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 userDrawn="1"/>
        </p:nvSpPr>
        <p:spPr>
          <a:xfrm>
            <a:off x="69273" y="116632"/>
            <a:ext cx="8967223" cy="6624736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37000">
                <a:schemeClr val="bg1">
                  <a:lumMod val="85000"/>
                </a:schemeClr>
              </a:gs>
              <a:gs pos="93000">
                <a:schemeClr val="bg1"/>
              </a:gs>
            </a:gsLst>
          </a:gradFill>
          <a:ln cmpd="sng"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967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/>
          <p:cNvPicPr/>
          <p:nvPr userDrawn="1"/>
        </p:nvPicPr>
        <p:blipFill rotWithShape="1"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237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6511" y="-27384"/>
            <a:ext cx="9180511" cy="6600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1"/>
          <p:cNvSpPr/>
          <p:nvPr userDrawn="1"/>
        </p:nvSpPr>
        <p:spPr>
          <a:xfrm>
            <a:off x="-36512" y="6597352"/>
            <a:ext cx="9180512" cy="2606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9" name="8 Imagen"/>
          <p:cNvPicPr/>
          <p:nvPr userDrawn="1"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2375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30226" t="9856" r="31278" b="8149"/>
          <a:stretch/>
        </p:blipFill>
        <p:spPr bwMode="auto">
          <a:xfrm>
            <a:off x="2182325" y="-27383"/>
            <a:ext cx="5239921" cy="6611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52736"/>
            <a:ext cx="8291264" cy="5544616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800"/>
            </a:lvl1pPr>
            <a:lvl2pPr>
              <a:spcBef>
                <a:spcPts val="600"/>
              </a:spcBef>
              <a:spcAft>
                <a:spcPts val="600"/>
              </a:spcAft>
              <a:defRPr sz="24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defRPr sz="1800"/>
            </a:lvl4pPr>
            <a:lvl5pPr>
              <a:spcBef>
                <a:spcPts val="6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72008"/>
            <a:ext cx="9144000" cy="836712"/>
          </a:xfrm>
          <a:prstGeom prst="rect">
            <a:avLst/>
          </a:prstGeom>
          <a:solidFill>
            <a:schemeClr val="bg1">
              <a:lumMod val="95000"/>
              <a:alpha val="58824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3600" b="1">
                <a:ln>
                  <a:solidFill>
                    <a:srgbClr val="306000"/>
                  </a:solidFill>
                </a:ln>
                <a:solidFill>
                  <a:srgbClr val="339966"/>
                </a:solidFill>
              </a:defRPr>
            </a:lvl1pPr>
          </a:lstStyle>
          <a:p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1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14671" y="653451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10CA74A8-4905-4CE6-A33F-21473558AE8F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1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16739-25E7-42B2-9EC7-FE8F10F648A7}" type="datetimeFigureOut">
              <a:rPr lang="es-MX" smtClean="0"/>
              <a:pPr/>
              <a:t>05/12/2019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3105A-BB11-400B-99FC-B6A3CEFB4852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4355736" cy="431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8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5075"/>
            <a:ext cx="1256918" cy="515281"/>
          </a:xfrm>
          <a:prstGeom prst="rect">
            <a:avLst/>
          </a:prstGeom>
        </p:spPr>
      </p:pic>
      <p:sp>
        <p:nvSpPr>
          <p:cNvPr id="9" name="8 Rectángulo"/>
          <p:cNvSpPr/>
          <p:nvPr userDrawn="1"/>
        </p:nvSpPr>
        <p:spPr>
          <a:xfrm>
            <a:off x="0" y="404664"/>
            <a:ext cx="395536" cy="93610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48680"/>
            <a:ext cx="1141854" cy="96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1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32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0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0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9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0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88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CC9D2-4B60-405D-894F-D64DB8AB774C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05/12/2019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98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D9C66-129A-4568-B26E-0408B51BAE9E}" type="datetime1">
              <a:rPr lang="en-US" smtClean="0"/>
              <a:pPr/>
              <a:t>12/5/2019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B66C-4BEE-4E69-B5CD-68B99888318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666" r:id="rId12"/>
    <p:sldLayoutId id="2147483660" r:id="rId13"/>
    <p:sldLayoutId id="2147483768" r:id="rId14"/>
    <p:sldLayoutId id="2147483769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2564904"/>
            <a:ext cx="43546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/>
              <a:t>PROCEDIMIENTO DE RESPONSABILIDAD ADMINISTRATIVA.</a:t>
            </a:r>
          </a:p>
        </p:txBody>
      </p:sp>
      <p:sp>
        <p:nvSpPr>
          <p:cNvPr id="3" name="1 Rectángulo">
            <a:extLst>
              <a:ext uri="{FF2B5EF4-FFF2-40B4-BE49-F238E27FC236}">
                <a16:creationId xmlns:a16="http://schemas.microsoft.com/office/drawing/2014/main" id="{623D9828-D5CF-48D3-94B8-57EA4968F3DD}"/>
              </a:ext>
            </a:extLst>
          </p:cNvPr>
          <p:cNvSpPr/>
          <p:nvPr/>
        </p:nvSpPr>
        <p:spPr>
          <a:xfrm>
            <a:off x="4427984" y="548680"/>
            <a:ext cx="4354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/>
              <a:t>Autoridad Substanciadora</a:t>
            </a:r>
          </a:p>
        </p:txBody>
      </p:sp>
    </p:spTree>
    <p:extLst>
      <p:ext uri="{BB962C8B-B14F-4D97-AF65-F5344CB8AC3E}">
        <p14:creationId xmlns:p14="http://schemas.microsoft.com/office/powerpoint/2010/main" val="1653743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30 Llamada de flecha hacia arriba"/>
          <p:cNvSpPr/>
          <p:nvPr/>
        </p:nvSpPr>
        <p:spPr>
          <a:xfrm>
            <a:off x="1033855" y="4919278"/>
            <a:ext cx="1665937" cy="1418430"/>
          </a:xfrm>
          <a:prstGeom prst="upArrowCallo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Interrumpe prescripción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11560" y="329635"/>
            <a:ext cx="7945281" cy="7078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 DE RESPONSABILIDAD ADMINISTRATIVA</a:t>
            </a:r>
          </a:p>
          <a:p>
            <a:pPr algn="ctr"/>
            <a:r>
              <a:rPr lang="es-ES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no grave </a:t>
            </a:r>
            <a:r>
              <a:rPr lang="es-MX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208 LGRA</a:t>
            </a:r>
            <a:endParaRPr lang="es-E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5 Pentágono"/>
          <p:cNvSpPr/>
          <p:nvPr/>
        </p:nvSpPr>
        <p:spPr>
          <a:xfrm>
            <a:off x="721740" y="3025683"/>
            <a:ext cx="2794731" cy="1592449"/>
          </a:xfrm>
          <a:prstGeom prst="homePlat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8 Cheurón"/>
          <p:cNvSpPr/>
          <p:nvPr/>
        </p:nvSpPr>
        <p:spPr>
          <a:xfrm>
            <a:off x="4083196" y="3025683"/>
            <a:ext cx="3327824" cy="1587566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21740" y="3374976"/>
            <a:ext cx="2274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Informe de presunta responsabilidad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833325" y="3419019"/>
            <a:ext cx="163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Arial" pitchFamily="34" charset="0"/>
                <a:cs typeface="Arial" pitchFamily="34" charset="0"/>
              </a:rPr>
              <a:t>Citatorio a las partes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7359724" y="3015231"/>
            <a:ext cx="159191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Audiencia </a:t>
            </a:r>
          </a:p>
          <a:p>
            <a:pPr algn="ctr"/>
            <a:r>
              <a:rPr lang="es-ES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Inicial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2334141" y="1055351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Secretarías o el Órgano Interno de control</a:t>
            </a:r>
          </a:p>
        </p:txBody>
      </p:sp>
      <p:sp>
        <p:nvSpPr>
          <p:cNvPr id="36" name="29 Llamada de flecha hacia abajo"/>
          <p:cNvSpPr/>
          <p:nvPr/>
        </p:nvSpPr>
        <p:spPr>
          <a:xfrm>
            <a:off x="1033855" y="1773976"/>
            <a:ext cx="1449913" cy="1033437"/>
          </a:xfrm>
          <a:prstGeom prst="downArrowCallou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</a:p>
        </p:txBody>
      </p:sp>
      <p:sp>
        <p:nvSpPr>
          <p:cNvPr id="50" name="29 Llamada de flecha hacia abajo"/>
          <p:cNvSpPr/>
          <p:nvPr/>
        </p:nvSpPr>
        <p:spPr>
          <a:xfrm>
            <a:off x="3547142" y="869690"/>
            <a:ext cx="3104923" cy="1960531"/>
          </a:xfrm>
          <a:prstGeom prst="downArrowCallout">
            <a:avLst>
              <a:gd name="adj1" fmla="val 18569"/>
              <a:gd name="adj2" fmla="val 18569"/>
              <a:gd name="adj3" fmla="val 22856"/>
              <a:gd name="adj4" fmla="val 66049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Autoridad investigadora, Terceros, incluido denunciante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758811" y="4106590"/>
            <a:ext cx="5056949" cy="20621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Emplazamiento  se señalara:</a:t>
            </a:r>
          </a:p>
          <a:p>
            <a:pPr algn="just"/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Día, lugar, hora y autoridad que llevará a cabo la audiencia.</a:t>
            </a:r>
          </a:p>
          <a:p>
            <a:pPr algn="just"/>
            <a:endParaRPr lang="es-E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Que tiene derecho a </a:t>
            </a: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declarar contra sí mismo;  no declararse culpable; defenderse personalmente o por un defensor; o en su caso nómbrale un defensor de oficio</a:t>
            </a:r>
          </a:p>
        </p:txBody>
      </p:sp>
      <p:sp>
        <p:nvSpPr>
          <p:cNvPr id="12" name="Llamada de flecha a la izquierda 11"/>
          <p:cNvSpPr/>
          <p:nvPr/>
        </p:nvSpPr>
        <p:spPr>
          <a:xfrm>
            <a:off x="6817686" y="4335981"/>
            <a:ext cx="2164967" cy="1440160"/>
          </a:xfrm>
          <a:prstGeom prst="leftArrowCallout">
            <a:avLst>
              <a:gd name="adj1" fmla="val 15890"/>
              <a:gd name="adj2" fmla="val 13740"/>
              <a:gd name="adj3" fmla="val 25118"/>
              <a:gd name="adj4" fmla="val 7993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7300511" y="4390639"/>
            <a:ext cx="1710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Entre emplazamiento y audiencia 10 – 15 días</a:t>
            </a:r>
          </a:p>
        </p:txBody>
      </p:sp>
      <p:sp>
        <p:nvSpPr>
          <p:cNvPr id="51" name="Llamada de flecha a la izquierda 50"/>
          <p:cNvSpPr/>
          <p:nvPr/>
        </p:nvSpPr>
        <p:spPr>
          <a:xfrm>
            <a:off x="6664533" y="884831"/>
            <a:ext cx="2205614" cy="1329028"/>
          </a:xfrm>
          <a:prstGeom prst="leftArrowCallout">
            <a:avLst>
              <a:gd name="adj1" fmla="val 18070"/>
              <a:gd name="adj2" fmla="val 19331"/>
              <a:gd name="adj3" fmla="val 24617"/>
              <a:gd name="adj4" fmla="val 7619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emplazamiento y audiencia cuando menos 72 horas</a:t>
            </a:r>
          </a:p>
        </p:txBody>
      </p:sp>
    </p:spTree>
    <p:extLst>
      <p:ext uri="{BB962C8B-B14F-4D97-AF65-F5344CB8AC3E}">
        <p14:creationId xmlns:p14="http://schemas.microsoft.com/office/powerpoint/2010/main" val="39275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" grpId="0" animBg="1"/>
      <p:bldP spid="12" grpId="0" animBg="1"/>
      <p:bldP spid="5" grpId="0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9 Cheurón"/>
          <p:cNvSpPr/>
          <p:nvPr/>
        </p:nvSpPr>
        <p:spPr>
          <a:xfrm>
            <a:off x="6457950" y="2196674"/>
            <a:ext cx="2686050" cy="1974895"/>
          </a:xfrm>
          <a:prstGeom prst="chevron">
            <a:avLst>
              <a:gd name="adj" fmla="val 47927"/>
            </a:avLst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6 Cheurón"/>
          <p:cNvSpPr/>
          <p:nvPr/>
        </p:nvSpPr>
        <p:spPr>
          <a:xfrm>
            <a:off x="299999" y="2125833"/>
            <a:ext cx="2763687" cy="2045736"/>
          </a:xfrm>
          <a:prstGeom prst="chevron">
            <a:avLst>
              <a:gd name="adj" fmla="val 4820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10 Cheurón"/>
          <p:cNvSpPr/>
          <p:nvPr/>
        </p:nvSpPr>
        <p:spPr>
          <a:xfrm>
            <a:off x="4322969" y="2169097"/>
            <a:ext cx="2955117" cy="1973919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22 Cheurón"/>
          <p:cNvSpPr/>
          <p:nvPr/>
        </p:nvSpPr>
        <p:spPr>
          <a:xfrm>
            <a:off x="2241976" y="2154865"/>
            <a:ext cx="2916599" cy="1985702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27 CuadroTexto"/>
          <p:cNvSpPr txBox="1"/>
          <p:nvPr/>
        </p:nvSpPr>
        <p:spPr>
          <a:xfrm>
            <a:off x="3380489" y="2761900"/>
            <a:ext cx="1324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Periodo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Pruebas</a:t>
            </a:r>
          </a:p>
        </p:txBody>
      </p:sp>
      <p:sp>
        <p:nvSpPr>
          <p:cNvPr id="8" name="33 CuadroTexto"/>
          <p:cNvSpPr txBox="1"/>
          <p:nvPr/>
        </p:nvSpPr>
        <p:spPr>
          <a:xfrm>
            <a:off x="7380312" y="2924945"/>
            <a:ext cx="154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Resolución</a:t>
            </a:r>
          </a:p>
        </p:txBody>
      </p:sp>
      <p:sp>
        <p:nvSpPr>
          <p:cNvPr id="9" name="15 CuadroTexto"/>
          <p:cNvSpPr txBox="1"/>
          <p:nvPr/>
        </p:nvSpPr>
        <p:spPr>
          <a:xfrm>
            <a:off x="5423057" y="2547552"/>
            <a:ext cx="1538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Alegatos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y cierre </a:t>
            </a:r>
          </a:p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 Instrucción</a:t>
            </a:r>
          </a:p>
        </p:txBody>
      </p:sp>
      <p:sp>
        <p:nvSpPr>
          <p:cNvPr id="11" name="80 Flecha arriba"/>
          <p:cNvSpPr/>
          <p:nvPr/>
        </p:nvSpPr>
        <p:spPr>
          <a:xfrm>
            <a:off x="9164300" y="6996978"/>
            <a:ext cx="285752" cy="35719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</a:endParaRPr>
          </a:p>
        </p:txBody>
      </p:sp>
      <p:sp>
        <p:nvSpPr>
          <p:cNvPr id="13" name="33 CuadroTexto"/>
          <p:cNvSpPr txBox="1"/>
          <p:nvPr/>
        </p:nvSpPr>
        <p:spPr>
          <a:xfrm>
            <a:off x="1275432" y="2824553"/>
            <a:ext cx="1362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Audiencia Inicial</a:t>
            </a:r>
          </a:p>
        </p:txBody>
      </p:sp>
      <p:sp>
        <p:nvSpPr>
          <p:cNvPr id="14" name="29 Llamada de flecha hacia abajo"/>
          <p:cNvSpPr/>
          <p:nvPr/>
        </p:nvSpPr>
        <p:spPr>
          <a:xfrm>
            <a:off x="327382" y="185863"/>
            <a:ext cx="2736304" cy="1634158"/>
          </a:xfrm>
          <a:prstGeom prst="downArrowCallout">
            <a:avLst>
              <a:gd name="adj1" fmla="val 18569"/>
              <a:gd name="adj2" fmla="val 18569"/>
              <a:gd name="adj3" fmla="val 22856"/>
              <a:gd name="adj4" fmla="val 69916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just"/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Manifiestan lo que convenga</a:t>
            </a:r>
          </a:p>
          <a:p>
            <a:pPr algn="just">
              <a:buFont typeface="Arial" pitchFamily="34" charset="0"/>
              <a:buChar char="•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Ofrecen pruebas</a:t>
            </a:r>
          </a:p>
        </p:txBody>
      </p:sp>
      <p:sp>
        <p:nvSpPr>
          <p:cNvPr id="16" name="30 Llamada de flecha hacia arriba"/>
          <p:cNvSpPr/>
          <p:nvPr/>
        </p:nvSpPr>
        <p:spPr>
          <a:xfrm>
            <a:off x="539553" y="4415072"/>
            <a:ext cx="2860898" cy="2110272"/>
          </a:xfrm>
          <a:prstGeom prst="upArrowCallout">
            <a:avLst>
              <a:gd name="adj1" fmla="val 13460"/>
              <a:gd name="adj2" fmla="val 17254"/>
              <a:gd name="adj3" fmla="val 12448"/>
              <a:gd name="adj4" fmla="val 79674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34712" y="4839287"/>
            <a:ext cx="264375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s-ES" sz="2400" b="1" u="sng" dirty="0"/>
              <a:t>Presunto Responsable</a:t>
            </a:r>
            <a:r>
              <a:rPr lang="es-ES" sz="2400" b="1" dirty="0"/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ES" sz="2400" b="1" dirty="0"/>
              <a:t> Rinde declaración</a:t>
            </a:r>
          </a:p>
          <a:p>
            <a:pPr algn="just">
              <a:buFont typeface="Arial" pitchFamily="34" charset="0"/>
              <a:buChar char="•"/>
            </a:pPr>
            <a:r>
              <a:rPr lang="es-ES" sz="2400" b="1" dirty="0"/>
              <a:t> Ofrece pruebas</a:t>
            </a: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024" y="2970278"/>
            <a:ext cx="637427" cy="714952"/>
          </a:xfrm>
          <a:prstGeom prst="rect">
            <a:avLst/>
          </a:prstGeom>
        </p:spPr>
      </p:pic>
      <p:sp>
        <p:nvSpPr>
          <p:cNvPr id="24" name="35 Rectángulo"/>
          <p:cNvSpPr/>
          <p:nvPr/>
        </p:nvSpPr>
        <p:spPr>
          <a:xfrm>
            <a:off x="4819576" y="2892716"/>
            <a:ext cx="677998" cy="5487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prstClr val="black"/>
                </a:solidFill>
              </a:rPr>
              <a:t>5 días</a:t>
            </a:r>
          </a:p>
        </p:txBody>
      </p:sp>
      <p:sp>
        <p:nvSpPr>
          <p:cNvPr id="25" name="46 Rectángulo"/>
          <p:cNvSpPr/>
          <p:nvPr/>
        </p:nvSpPr>
        <p:spPr>
          <a:xfrm>
            <a:off x="7740352" y="3373268"/>
            <a:ext cx="774998" cy="64928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prstClr val="black"/>
                </a:solidFill>
              </a:rPr>
              <a:t>30 + 30 días</a:t>
            </a:r>
          </a:p>
        </p:txBody>
      </p:sp>
    </p:spTree>
    <p:extLst>
      <p:ext uri="{BB962C8B-B14F-4D97-AF65-F5344CB8AC3E}">
        <p14:creationId xmlns:p14="http://schemas.microsoft.com/office/powerpoint/2010/main" val="3298956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5 Pentágono"/>
          <p:cNvSpPr/>
          <p:nvPr/>
        </p:nvSpPr>
        <p:spPr>
          <a:xfrm>
            <a:off x="398246" y="1530951"/>
            <a:ext cx="2061261" cy="1626959"/>
          </a:xfrm>
          <a:prstGeom prst="homePlat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6 Cheurón"/>
          <p:cNvSpPr/>
          <p:nvPr/>
        </p:nvSpPr>
        <p:spPr>
          <a:xfrm>
            <a:off x="1750198" y="1528430"/>
            <a:ext cx="1893108" cy="1626959"/>
          </a:xfrm>
          <a:prstGeom prst="chevron">
            <a:avLst>
              <a:gd name="adj" fmla="val 4820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7 Cheurón"/>
          <p:cNvSpPr/>
          <p:nvPr/>
        </p:nvSpPr>
        <p:spPr>
          <a:xfrm>
            <a:off x="2955864" y="1523328"/>
            <a:ext cx="2155413" cy="1626959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8 Cheurón"/>
          <p:cNvSpPr/>
          <p:nvPr/>
        </p:nvSpPr>
        <p:spPr>
          <a:xfrm>
            <a:off x="4412180" y="1528430"/>
            <a:ext cx="2243953" cy="1626959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12 CuadroTexto"/>
          <p:cNvSpPr txBox="1"/>
          <p:nvPr/>
        </p:nvSpPr>
        <p:spPr>
          <a:xfrm>
            <a:off x="344322" y="1774473"/>
            <a:ext cx="19753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Informe de presunta </a:t>
            </a:r>
            <a:r>
              <a:rPr lang="es-E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responsabilidad</a:t>
            </a:r>
            <a:endParaRPr lang="es-E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13 CuadroTexto"/>
          <p:cNvSpPr txBox="1"/>
          <p:nvPr/>
        </p:nvSpPr>
        <p:spPr>
          <a:xfrm>
            <a:off x="2354663" y="2086925"/>
            <a:ext cx="1202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Citatorio</a:t>
            </a:r>
          </a:p>
        </p:txBody>
      </p:sp>
      <p:sp>
        <p:nvSpPr>
          <p:cNvPr id="11" name="14 CuadroTexto"/>
          <p:cNvSpPr txBox="1"/>
          <p:nvPr/>
        </p:nvSpPr>
        <p:spPr>
          <a:xfrm>
            <a:off x="3498026" y="1978639"/>
            <a:ext cx="1288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Audiencia</a:t>
            </a:r>
            <a:r>
              <a:rPr lang="es-E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Inicial</a:t>
            </a:r>
          </a:p>
        </p:txBody>
      </p:sp>
      <p:sp>
        <p:nvSpPr>
          <p:cNvPr id="12" name="16 CuadroTexto"/>
          <p:cNvSpPr txBox="1"/>
          <p:nvPr/>
        </p:nvSpPr>
        <p:spPr>
          <a:xfrm>
            <a:off x="5025826" y="1853975"/>
            <a:ext cx="1288288" cy="830997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Cierre de Audiencia Inicial</a:t>
            </a:r>
          </a:p>
        </p:txBody>
      </p:sp>
      <p:sp>
        <p:nvSpPr>
          <p:cNvPr id="14" name="21 CuadroTexto"/>
          <p:cNvSpPr txBox="1"/>
          <p:nvPr/>
        </p:nvSpPr>
        <p:spPr>
          <a:xfrm>
            <a:off x="534958" y="1084181"/>
            <a:ext cx="482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Secretarías o el Órgano Interno de control</a:t>
            </a:r>
          </a:p>
        </p:txBody>
      </p:sp>
      <p:sp>
        <p:nvSpPr>
          <p:cNvPr id="19" name="36 Cheurón"/>
          <p:cNvSpPr/>
          <p:nvPr/>
        </p:nvSpPr>
        <p:spPr>
          <a:xfrm>
            <a:off x="3926445" y="4770994"/>
            <a:ext cx="2032789" cy="1529560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37 Cheurón"/>
          <p:cNvSpPr/>
          <p:nvPr/>
        </p:nvSpPr>
        <p:spPr>
          <a:xfrm>
            <a:off x="2585527" y="4770994"/>
            <a:ext cx="1999649" cy="1529560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38 Cheurón"/>
          <p:cNvSpPr/>
          <p:nvPr/>
        </p:nvSpPr>
        <p:spPr>
          <a:xfrm>
            <a:off x="6883050" y="4783027"/>
            <a:ext cx="2139843" cy="152956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schemeClr val="tx1"/>
              </a:solidFill>
            </a:endParaRPr>
          </a:p>
        </p:txBody>
      </p:sp>
      <p:sp>
        <p:nvSpPr>
          <p:cNvPr id="23" name="41 Cheurón"/>
          <p:cNvSpPr/>
          <p:nvPr/>
        </p:nvSpPr>
        <p:spPr>
          <a:xfrm>
            <a:off x="5320136" y="4779016"/>
            <a:ext cx="2207522" cy="1529560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42 CuadroTexto"/>
          <p:cNvSpPr txBox="1"/>
          <p:nvPr/>
        </p:nvSpPr>
        <p:spPr>
          <a:xfrm>
            <a:off x="4303607" y="5072665"/>
            <a:ext cx="1300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Periodo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Pruebas</a:t>
            </a:r>
          </a:p>
        </p:txBody>
      </p:sp>
      <p:sp>
        <p:nvSpPr>
          <p:cNvPr id="25" name="43 CuadroTexto"/>
          <p:cNvSpPr txBox="1"/>
          <p:nvPr/>
        </p:nvSpPr>
        <p:spPr>
          <a:xfrm>
            <a:off x="7480331" y="5335208"/>
            <a:ext cx="1300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Resolución</a:t>
            </a:r>
          </a:p>
        </p:txBody>
      </p:sp>
      <p:sp>
        <p:nvSpPr>
          <p:cNvPr id="26" name="44 CuadroTexto"/>
          <p:cNvSpPr txBox="1"/>
          <p:nvPr/>
        </p:nvSpPr>
        <p:spPr>
          <a:xfrm>
            <a:off x="5870716" y="4885482"/>
            <a:ext cx="13009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Alegatos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y cierre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 Instrucción</a:t>
            </a:r>
          </a:p>
        </p:txBody>
      </p:sp>
      <p:sp>
        <p:nvSpPr>
          <p:cNvPr id="27" name="45 CuadroTexto"/>
          <p:cNvSpPr txBox="1"/>
          <p:nvPr/>
        </p:nvSpPr>
        <p:spPr>
          <a:xfrm>
            <a:off x="3514109" y="4426681"/>
            <a:ext cx="481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Tribunal Federal de Justicia Administrativa</a:t>
            </a:r>
          </a:p>
        </p:txBody>
      </p:sp>
      <p:sp>
        <p:nvSpPr>
          <p:cNvPr id="28" name="47 CuadroTexto"/>
          <p:cNvSpPr txBox="1"/>
          <p:nvPr/>
        </p:nvSpPr>
        <p:spPr>
          <a:xfrm>
            <a:off x="3063058" y="4985866"/>
            <a:ext cx="1300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Califica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es </a:t>
            </a:r>
          </a:p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Grave</a:t>
            </a:r>
          </a:p>
        </p:txBody>
      </p:sp>
      <p:sp>
        <p:nvSpPr>
          <p:cNvPr id="29" name="48 CuadroTexto"/>
          <p:cNvSpPr txBox="1"/>
          <p:nvPr/>
        </p:nvSpPr>
        <p:spPr>
          <a:xfrm>
            <a:off x="2051720" y="3286124"/>
            <a:ext cx="330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 la Falta no es grave regresa a la autoridad substanciadora</a:t>
            </a:r>
          </a:p>
        </p:txBody>
      </p:sp>
      <p:cxnSp>
        <p:nvCxnSpPr>
          <p:cNvPr id="30" name="58 Conector angular"/>
          <p:cNvCxnSpPr/>
          <p:nvPr/>
        </p:nvCxnSpPr>
        <p:spPr>
          <a:xfrm flipH="1">
            <a:off x="3592069" y="2119185"/>
            <a:ext cx="2859924" cy="1799079"/>
          </a:xfrm>
          <a:prstGeom prst="bentConnector3">
            <a:avLst>
              <a:gd name="adj1" fmla="val -799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72 Conector recto de flecha"/>
          <p:cNvCxnSpPr/>
          <p:nvPr/>
        </p:nvCxnSpPr>
        <p:spPr>
          <a:xfrm>
            <a:off x="2021160" y="5569689"/>
            <a:ext cx="1164254" cy="2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74 Conector recto"/>
          <p:cNvCxnSpPr/>
          <p:nvPr/>
        </p:nvCxnSpPr>
        <p:spPr>
          <a:xfrm flipV="1">
            <a:off x="2019572" y="3299712"/>
            <a:ext cx="1725" cy="217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78 Diagrama"/>
          <p:cNvGraphicFramePr/>
          <p:nvPr>
            <p:extLst>
              <p:ext uri="{D42A27DB-BD31-4B8C-83A1-F6EECF244321}">
                <p14:modId xmlns:p14="http://schemas.microsoft.com/office/powerpoint/2010/main" val="3143670931"/>
              </p:ext>
            </p:extLst>
          </p:nvPr>
        </p:nvGraphicFramePr>
        <p:xfrm>
          <a:off x="6715140" y="3214686"/>
          <a:ext cx="178595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3 CuadroTexto"/>
          <p:cNvSpPr txBox="1"/>
          <p:nvPr/>
        </p:nvSpPr>
        <p:spPr>
          <a:xfrm>
            <a:off x="1857356" y="0"/>
            <a:ext cx="6357982" cy="10156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PROCEDIMIENTO DE RESPONSABILIDAD ADMINISTRATIVA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Falta grave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0881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9D825B6-3220-4AA2-B4BA-4E3A664A69FE}"/>
              </a:ext>
            </a:extLst>
          </p:cNvPr>
          <p:cNvSpPr txBox="1"/>
          <p:nvPr/>
        </p:nvSpPr>
        <p:spPr>
          <a:xfrm>
            <a:off x="1331640" y="2204864"/>
            <a:ext cx="6264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autoridad substanciadora o resolutora por hacer uso de los siguientes medios de apremio para cumplir sus determinaciones:</a:t>
            </a:r>
          </a:p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Multa del 100 a 150 UMAS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Arresto Administrativo (hasta por 36 horas)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Solicitar auxilio de la Fuerza Pública.</a:t>
            </a:r>
          </a:p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55C1ECF-0611-4C7C-BD48-50A1C747D940}"/>
              </a:ext>
            </a:extLst>
          </p:cNvPr>
          <p:cNvSpPr txBox="1"/>
          <p:nvPr/>
        </p:nvSpPr>
        <p:spPr>
          <a:xfrm>
            <a:off x="1619672" y="1052736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de Apremio.</a:t>
            </a:r>
          </a:p>
        </p:txBody>
      </p:sp>
    </p:spTree>
    <p:extLst>
      <p:ext uri="{BB962C8B-B14F-4D97-AF65-F5344CB8AC3E}">
        <p14:creationId xmlns:p14="http://schemas.microsoft.com/office/powerpoint/2010/main" val="2230180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9D825B6-3220-4AA2-B4BA-4E3A664A69FE}"/>
              </a:ext>
            </a:extLst>
          </p:cNvPr>
          <p:cNvSpPr txBox="1"/>
          <p:nvPr/>
        </p:nvSpPr>
        <p:spPr>
          <a:xfrm>
            <a:off x="1331640" y="2204864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La admisión del Informe de Presunta Responsabilidad Administrativa interrumpe el plazo de la prescripción: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Falta No Grave: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3 años, a partir del día siguiente a que se haya cometido la falta.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Falta Grave: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7 años, a partir del día siguiente a que se haya cometido la falta.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81A2C86-AD94-4734-9427-D05A572E7415}"/>
              </a:ext>
            </a:extLst>
          </p:cNvPr>
          <p:cNvSpPr txBox="1"/>
          <p:nvPr/>
        </p:nvSpPr>
        <p:spPr>
          <a:xfrm>
            <a:off x="1619672" y="5343599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Nota: Caducidad de la Instancia opera cuando se deja de actuar por mas de 6 meses sin causa justificada.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55C1ECF-0611-4C7C-BD48-50A1C747D940}"/>
              </a:ext>
            </a:extLst>
          </p:cNvPr>
          <p:cNvSpPr txBox="1"/>
          <p:nvPr/>
        </p:nvSpPr>
        <p:spPr>
          <a:xfrm>
            <a:off x="1619672" y="1052736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Prescripción.</a:t>
            </a:r>
          </a:p>
        </p:txBody>
      </p:sp>
    </p:spTree>
    <p:extLst>
      <p:ext uri="{BB962C8B-B14F-4D97-AF65-F5344CB8AC3E}">
        <p14:creationId xmlns:p14="http://schemas.microsoft.com/office/powerpoint/2010/main" val="3955496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9D825B6-3220-4AA2-B4BA-4E3A664A69FE}"/>
              </a:ext>
            </a:extLst>
          </p:cNvPr>
          <p:cNvSpPr txBox="1"/>
          <p:nvPr/>
        </p:nvSpPr>
        <p:spPr>
          <a:xfrm>
            <a:off x="1331640" y="2204864"/>
            <a:ext cx="6264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Ley Federal de Procedimiento Contencioso Administrativo, o las leyes que rijan en esa materia en las entidades federativas.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Ley de Justicia Administrativa del Estado de Jalisco.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55C1ECF-0611-4C7C-BD48-50A1C747D940}"/>
              </a:ext>
            </a:extLst>
          </p:cNvPr>
          <p:cNvSpPr txBox="1"/>
          <p:nvPr/>
        </p:nvSpPr>
        <p:spPr>
          <a:xfrm>
            <a:off x="1619672" y="1052736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Supletoriedad.</a:t>
            </a:r>
          </a:p>
        </p:txBody>
      </p:sp>
    </p:spTree>
    <p:extLst>
      <p:ext uri="{BB962C8B-B14F-4D97-AF65-F5344CB8AC3E}">
        <p14:creationId xmlns:p14="http://schemas.microsoft.com/office/powerpoint/2010/main" val="1171209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79511" y="1340768"/>
            <a:ext cx="8673996" cy="5457778"/>
            <a:chOff x="2022107" y="1925027"/>
            <a:chExt cx="8741237" cy="3716922"/>
          </a:xfrm>
        </p:grpSpPr>
        <p:sp>
          <p:nvSpPr>
            <p:cNvPr id="4" name="Rectángulo 1"/>
            <p:cNvSpPr>
              <a:spLocks noChangeArrowheads="1"/>
            </p:cNvSpPr>
            <p:nvPr/>
          </p:nvSpPr>
          <p:spPr bwMode="auto">
            <a:xfrm>
              <a:off x="2022107" y="2563071"/>
              <a:ext cx="3932237" cy="2981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9" tIns="34289" rIns="68579" bIns="34289">
              <a:spAutoFit/>
            </a:bodyPr>
            <a:lstStyle>
              <a:lvl1pPr marL="357188" indent="-357188"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18288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2860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27432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2004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>
                <a:buClr>
                  <a:srgbClr val="FF0000"/>
                </a:buClr>
                <a:buSzPct val="120000"/>
              </a:pPr>
              <a:endParaRPr lang="es-MX" altLang="es-MX" sz="2000" b="1" dirty="0"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Amonestación pública o privada</a:t>
              </a: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Suspensión</a:t>
              </a: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Destitución</a:t>
              </a: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Inhabilitación temporal para desempeñar cargos públicos</a:t>
              </a:r>
            </a:p>
            <a:p>
              <a:pPr marL="0" indent="0">
                <a:buClr>
                  <a:srgbClr val="FF0000"/>
                </a:buClr>
                <a:buSzPct val="120000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 No grave: mínimo 3 meses, máximo 1 año</a:t>
              </a:r>
            </a:p>
            <a:p>
              <a:pPr marL="0" indent="0">
                <a:buClr>
                  <a:srgbClr val="FF0000"/>
                </a:buClr>
                <a:buSzPct val="120000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 Grave: mínimo 1 año, máximo 20 años.</a:t>
              </a:r>
            </a:p>
            <a:p>
              <a:pPr marL="285750" indent="-285750">
                <a:buClr>
                  <a:srgbClr val="FF0000"/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Sanción económica </a:t>
              </a:r>
            </a:p>
          </p:txBody>
        </p:sp>
        <p:sp>
          <p:nvSpPr>
            <p:cNvPr id="5" name="Rectángulo 2"/>
            <p:cNvSpPr>
              <a:spLocks noChangeArrowheads="1"/>
            </p:cNvSpPr>
            <p:nvPr/>
          </p:nvSpPr>
          <p:spPr bwMode="auto">
            <a:xfrm>
              <a:off x="6438492" y="2660309"/>
              <a:ext cx="4324852" cy="2981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79" tIns="34289" rIns="68579" bIns="34289">
              <a:spAutoFit/>
            </a:bodyPr>
            <a:lstStyle>
              <a:lvl1pPr marL="357188" indent="-357188"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18288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2860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27432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200400" indent="4572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Sanción Económica</a:t>
              </a:r>
            </a:p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Inhabilitación temporal para participar en contrataciones</a:t>
              </a:r>
            </a:p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endParaRPr>
            </a:p>
            <a:p>
              <a:pPr marL="285750" indent="-285750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Indemnización por daños y perjuicios ocasionados a la hacienda pública (federal, local o municipal)</a:t>
              </a:r>
            </a:p>
            <a:p>
              <a:pPr marL="285750" indent="-285750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endParaRPr>
            </a:p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Suspensión de actividades</a:t>
              </a:r>
            </a:p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endParaRPr lang="es-MX" altLang="es-MX" sz="2000" b="1" dirty="0">
                <a:solidFill>
                  <a:schemeClr val="accent6">
                    <a:lumMod val="75000"/>
                  </a:schemeClr>
                </a:solidFill>
                <a:latin typeface="+mj-lt"/>
                <a:cs typeface="Arial" panose="020B0604020202020204" pitchFamily="34" charset="0"/>
              </a:endParaRPr>
            </a:p>
            <a:p>
              <a:pPr marL="285750" indent="-285750" algn="just">
                <a:buClr>
                  <a:schemeClr val="tx1">
                    <a:lumMod val="75000"/>
                    <a:lumOff val="25000"/>
                  </a:schemeClr>
                </a:buClr>
                <a:buSzPct val="120000"/>
                <a:buFont typeface="Courier New" panose="02070309020205020404" pitchFamily="49" charset="0"/>
                <a:buChar char="o"/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cs typeface="Arial" panose="020B0604020202020204" pitchFamily="34" charset="0"/>
                </a:rPr>
                <a:t>Disolución de la sociedad respectiva</a:t>
              </a:r>
            </a:p>
          </p:txBody>
        </p:sp>
        <p:sp>
          <p:nvSpPr>
            <p:cNvPr id="6" name="Rectángulo 9"/>
            <p:cNvSpPr>
              <a:spLocks noChangeArrowheads="1"/>
            </p:cNvSpPr>
            <p:nvPr/>
          </p:nvSpPr>
          <p:spPr bwMode="auto">
            <a:xfrm>
              <a:off x="6674234" y="1931546"/>
              <a:ext cx="3620421" cy="718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79" tIns="34289" rIns="68579" bIns="34289">
              <a:spAutoFit/>
            </a:bodyPr>
            <a:lstStyle/>
            <a:p>
              <a:pPr algn="ctr">
                <a:lnSpc>
                  <a:spcPct val="105000"/>
                </a:lnSpc>
                <a:spcAft>
                  <a:spcPts val="254"/>
                </a:spcAft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ea typeface="Soberana Sans" panose="02000000000000000000" pitchFamily="50" charset="0"/>
                  <a:cs typeface="Arial" panose="020B0604020202020204" pitchFamily="34" charset="0"/>
                </a:rPr>
                <a:t>PARTICULARES, PERSONAS FÍSICAS</a:t>
              </a:r>
            </a:p>
            <a:p>
              <a:pPr algn="ctr">
                <a:lnSpc>
                  <a:spcPct val="105000"/>
                </a:lnSpc>
                <a:spcAft>
                  <a:spcPts val="254"/>
                </a:spcAft>
              </a:pPr>
              <a:r>
                <a:rPr lang="es-MX" altLang="es-MX" sz="2000" b="1" dirty="0">
                  <a:solidFill>
                    <a:schemeClr val="accent6">
                      <a:lumMod val="75000"/>
                    </a:schemeClr>
                  </a:solidFill>
                  <a:latin typeface="+mj-lt"/>
                  <a:ea typeface="Soberana Sans" panose="02000000000000000000" pitchFamily="50" charset="0"/>
                  <a:cs typeface="Arial" panose="020B0604020202020204" pitchFamily="34" charset="0"/>
                </a:rPr>
                <a:t> Y MORALES</a:t>
              </a:r>
            </a:p>
          </p:txBody>
        </p:sp>
        <p:sp>
          <p:nvSpPr>
            <p:cNvPr id="7" name="Rectángulo 10"/>
            <p:cNvSpPr>
              <a:spLocks noChangeArrowheads="1"/>
            </p:cNvSpPr>
            <p:nvPr/>
          </p:nvSpPr>
          <p:spPr bwMode="auto">
            <a:xfrm>
              <a:off x="2022107" y="1925027"/>
              <a:ext cx="3460751" cy="267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9" tIns="34289" rIns="68579" bIns="34289">
              <a:spAutoFit/>
            </a:bodyPr>
            <a:lstStyle/>
            <a:p>
              <a:pPr algn="ctr">
                <a:lnSpc>
                  <a:spcPct val="105000"/>
                </a:lnSpc>
                <a:spcAft>
                  <a:spcPts val="254"/>
                </a:spcAft>
              </a:pPr>
              <a:r>
                <a:rPr lang="es-MX" altLang="es-MX" sz="2000" b="1" dirty="0">
                  <a:latin typeface="+mj-lt"/>
                  <a:ea typeface="Soberana Sans" panose="02000000000000000000" pitchFamily="50" charset="0"/>
                  <a:cs typeface="Arial" panose="020B0604020202020204" pitchFamily="34" charset="0"/>
                </a:rPr>
                <a:t>SERVIDORES PÚBLICOS</a:t>
              </a:r>
            </a:p>
          </p:txBody>
        </p:sp>
        <p:cxnSp>
          <p:nvCxnSpPr>
            <p:cNvPr id="8" name="Conector recto 7"/>
            <p:cNvCxnSpPr/>
            <p:nvPr/>
          </p:nvCxnSpPr>
          <p:spPr bwMode="auto">
            <a:xfrm>
              <a:off x="6065758" y="2654766"/>
              <a:ext cx="12700" cy="2406650"/>
            </a:xfrm>
            <a:prstGeom prst="line">
              <a:avLst/>
            </a:prstGeom>
            <a:ln>
              <a:solidFill>
                <a:schemeClr val="bg1"/>
              </a:solidFill>
              <a:prstDash val="solid"/>
            </a:ln>
            <a:effectLst>
              <a:glow rad="101600">
                <a:schemeClr val="bg1">
                  <a:lumMod val="50000"/>
                  <a:alpha val="6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9" name="Rectángulo 3"/>
            <p:cNvSpPr>
              <a:spLocks noChangeArrowheads="1"/>
            </p:cNvSpPr>
            <p:nvPr/>
          </p:nvSpPr>
          <p:spPr bwMode="auto">
            <a:xfrm>
              <a:off x="2084607" y="2126575"/>
              <a:ext cx="3335750" cy="256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8579" tIns="34289" rIns="68579" bIns="34289">
              <a:spAutoFit/>
            </a:bodyPr>
            <a:lstStyle/>
            <a:p>
              <a:pPr algn="ctr"/>
              <a:r>
                <a:rPr lang="es-MX" altLang="es-MX" sz="2000" b="1" dirty="0">
                  <a:latin typeface="+mj-lt"/>
                  <a:cs typeface="Arial" panose="020B0604020202020204" pitchFamily="34" charset="0"/>
                </a:rPr>
                <a:t>Por faltas no graves y graves </a:t>
              </a:r>
            </a:p>
          </p:txBody>
        </p:sp>
      </p:grpSp>
      <p:sp>
        <p:nvSpPr>
          <p:cNvPr id="10" name="Rectángulo 9"/>
          <p:cNvSpPr/>
          <p:nvPr/>
        </p:nvSpPr>
        <p:spPr>
          <a:xfrm>
            <a:off x="2483768" y="450597"/>
            <a:ext cx="36916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SANCIONES</a:t>
            </a:r>
          </a:p>
        </p:txBody>
      </p:sp>
    </p:spTree>
    <p:extLst>
      <p:ext uri="{BB962C8B-B14F-4D97-AF65-F5344CB8AC3E}">
        <p14:creationId xmlns:p14="http://schemas.microsoft.com/office/powerpoint/2010/main" val="946934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A1390BB6-C5AE-4D30-8969-34B972B1246F}"/>
              </a:ext>
            </a:extLst>
          </p:cNvPr>
          <p:cNvSpPr txBox="1">
            <a:spLocks/>
          </p:cNvSpPr>
          <p:nvPr/>
        </p:nvSpPr>
        <p:spPr>
          <a:xfrm>
            <a:off x="2555776" y="2924944"/>
            <a:ext cx="3757637" cy="484632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+mj-lt"/>
              <a:buAutoNum type="romanUcPeriod"/>
            </a:pPr>
            <a:r>
              <a:rPr lang="es-MX" dirty="0"/>
              <a:t>El nivel jerárquico y los antecedentes del infractor, entre ellos la antigüedad en el servicio;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dirty="0"/>
              <a:t>Las condiciones exteriores y los medios de ejecución, y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dirty="0"/>
              <a:t>La reincidencia en el cumplimiento de obligaciones.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  <a:p>
            <a:endParaRPr lang="es-MX" dirty="0"/>
          </a:p>
        </p:txBody>
      </p:sp>
      <p:sp>
        <p:nvSpPr>
          <p:cNvPr id="3" name="4 CuadroTexto">
            <a:extLst>
              <a:ext uri="{FF2B5EF4-FFF2-40B4-BE49-F238E27FC236}">
                <a16:creationId xmlns:a16="http://schemas.microsoft.com/office/drawing/2014/main" id="{14237188-DA30-4D06-AA3C-780B9E273388}"/>
              </a:ext>
            </a:extLst>
          </p:cNvPr>
          <p:cNvSpPr txBox="1"/>
          <p:nvPr/>
        </p:nvSpPr>
        <p:spPr>
          <a:xfrm>
            <a:off x="1079612" y="1078285"/>
            <a:ext cx="69847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ELEMENTOS QUE SE DEBEN DE TOMAR EN CUENTA PARA LA IMPOSICIÓN DE LAS SANCIONES.</a:t>
            </a:r>
            <a:endParaRPr lang="es-MX" sz="1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674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536446" y="1556792"/>
            <a:ext cx="1731298" cy="974234"/>
          </a:xfrm>
          <a:prstGeom prst="roundRect">
            <a:avLst/>
          </a:prstGeom>
          <a:solidFill>
            <a:schemeClr val="bg1">
              <a:lumMod val="65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</a:rPr>
              <a:t>Resolución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467544" y="3284984"/>
            <a:ext cx="1882415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b="1" dirty="0">
                <a:cs typeface="Arial" panose="020B0604020202020204" pitchFamily="34" charset="0"/>
              </a:rPr>
              <a:t>Imposición de sanciones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461944" y="3212976"/>
            <a:ext cx="1435040" cy="10801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b="1" dirty="0">
                <a:cs typeface="Arial" panose="020B0604020202020204" pitchFamily="34" charset="0"/>
              </a:rPr>
              <a:t>Recurso de revocación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083250" y="3089967"/>
            <a:ext cx="1820733" cy="13095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b="1" dirty="0">
                <a:cs typeface="Arial" panose="020B0604020202020204" pitchFamily="34" charset="0"/>
              </a:rPr>
              <a:t>Juicio administrativo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3705259" y="3763261"/>
            <a:ext cx="420500" cy="13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redondeado 7"/>
          <p:cNvSpPr/>
          <p:nvPr/>
        </p:nvSpPr>
        <p:spPr>
          <a:xfrm>
            <a:off x="7141957" y="1680685"/>
            <a:ext cx="1931459" cy="7024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chemeClr val="tx1"/>
                </a:solidFill>
                <a:cs typeface="Arial" panose="020B0604020202020204" pitchFamily="34" charset="0"/>
              </a:rPr>
              <a:t>Recurso revisión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7175629" y="4782545"/>
            <a:ext cx="1966228" cy="7024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b="1" u="sng" dirty="0">
                <a:solidFill>
                  <a:schemeClr val="tx1"/>
                </a:solidFill>
                <a:cs typeface="Arial" panose="020B0604020202020204" pitchFamily="34" charset="0"/>
              </a:rPr>
              <a:t>Amparo directo</a:t>
            </a:r>
          </a:p>
        </p:txBody>
      </p:sp>
      <p:cxnSp>
        <p:nvCxnSpPr>
          <p:cNvPr id="10" name="Conector angular 9"/>
          <p:cNvCxnSpPr/>
          <p:nvPr/>
        </p:nvCxnSpPr>
        <p:spPr>
          <a:xfrm>
            <a:off x="4918082" y="4397661"/>
            <a:ext cx="2298829" cy="94278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>
            <a:stCxn id="6" idx="3"/>
            <a:endCxn id="8" idx="1"/>
          </p:cNvCxnSpPr>
          <p:nvPr/>
        </p:nvCxnSpPr>
        <p:spPr>
          <a:xfrm flipV="1">
            <a:off x="5903983" y="2031929"/>
            <a:ext cx="1237974" cy="1712834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5956775" y="2553801"/>
            <a:ext cx="1260135" cy="400110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cs typeface="Times New Roman" pitchFamily="18" charset="0"/>
              </a:rPr>
              <a:t>Autoridad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918082" y="4898005"/>
            <a:ext cx="1599839" cy="400110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cs typeface="Times New Roman" pitchFamily="18" charset="0"/>
              </a:rPr>
              <a:t>Responsable</a:t>
            </a:r>
          </a:p>
        </p:txBody>
      </p:sp>
      <p:cxnSp>
        <p:nvCxnSpPr>
          <p:cNvPr id="14" name="Conector recto de flecha 13"/>
          <p:cNvCxnSpPr>
            <a:endCxn id="5" idx="1"/>
          </p:cNvCxnSpPr>
          <p:nvPr/>
        </p:nvCxnSpPr>
        <p:spPr>
          <a:xfrm flipV="1">
            <a:off x="2150871" y="3753036"/>
            <a:ext cx="311073" cy="4809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3" idx="2"/>
            <a:endCxn id="4" idx="0"/>
          </p:cNvCxnSpPr>
          <p:nvPr/>
        </p:nvCxnSpPr>
        <p:spPr>
          <a:xfrm>
            <a:off x="1402095" y="2531026"/>
            <a:ext cx="6657" cy="75395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>
          <a:xfrm>
            <a:off x="2904263" y="501465"/>
            <a:ext cx="3037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 dirty="0">
                <a:solidFill>
                  <a:schemeClr val="accent6">
                    <a:lumMod val="75000"/>
                  </a:schemeClr>
                </a:solidFill>
              </a:rPr>
              <a:t>FALTAS NO GRAVES</a:t>
            </a:r>
            <a:endParaRPr lang="es-MX" sz="2800" b="1" dirty="0">
              <a:solidFill>
                <a:schemeClr val="accent6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958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619672" y="1484784"/>
            <a:ext cx="1888474" cy="806413"/>
          </a:xfrm>
          <a:prstGeom prst="roundRect">
            <a:avLst/>
          </a:prstGeom>
          <a:solidFill>
            <a:schemeClr val="bg1">
              <a:lumMod val="65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>
                <a:solidFill>
                  <a:schemeClr val="tx1"/>
                </a:solidFill>
              </a:rPr>
              <a:t>Resolución</a:t>
            </a: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483810" y="2430084"/>
            <a:ext cx="4119511" cy="155616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b="1" dirty="0">
                <a:solidFill>
                  <a:schemeClr val="bg1"/>
                </a:solidFill>
                <a:cs typeface="Arial" panose="020B0604020202020204" pitchFamily="34" charset="0"/>
              </a:rPr>
              <a:t>Admitan, desechen o tengan por no presentado: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bg1"/>
                </a:solidFill>
                <a:cs typeface="Arial" panose="020B0604020202020204" pitchFamily="34" charset="0"/>
              </a:rPr>
              <a:t>El Informe de Presunta Responsabilidad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bg1"/>
                </a:solidFill>
                <a:cs typeface="Arial" panose="020B0604020202020204" pitchFamily="34" charset="0"/>
              </a:rPr>
              <a:t>La contestación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="1" dirty="0">
                <a:solidFill>
                  <a:schemeClr val="bg1"/>
                </a:solidFill>
                <a:cs typeface="Arial" panose="020B0604020202020204" pitchFamily="34" charset="0"/>
              </a:rPr>
              <a:t>Alguna prueba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83810" y="4167800"/>
            <a:ext cx="4119511" cy="67263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 algn="just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bg1"/>
                </a:solidFill>
                <a:cs typeface="Arial" panose="020B0604020202020204" pitchFamily="34" charset="0"/>
              </a:rPr>
              <a:t>Decreten o nieguen el sobreseimiento del PRA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483811" y="5216645"/>
            <a:ext cx="4149412" cy="680761"/>
          </a:xfrm>
          <a:prstGeom prst="roundRect">
            <a:avLst>
              <a:gd name="adj" fmla="val 13443"/>
            </a:avLst>
          </a:prstGeom>
        </p:spPr>
        <p:style>
          <a:lnRef idx="0">
            <a:schemeClr val="accent2"/>
          </a:lnRef>
          <a:fillRef idx="1003">
            <a:schemeClr val="dk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sz="2000" b="1" dirty="0">
                <a:solidFill>
                  <a:schemeClr val="bg1"/>
                </a:solidFill>
                <a:cs typeface="Arial" panose="020B0604020202020204" pitchFamily="34" charset="0"/>
              </a:rPr>
              <a:t>Admitan o rechacen la intervención del tercero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6316458" y="4076081"/>
            <a:ext cx="2093203" cy="85606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u="sng" dirty="0">
                <a:solidFill>
                  <a:schemeClr val="tx1"/>
                </a:solidFill>
                <a:cs typeface="Arial" panose="020B0604020202020204" pitchFamily="34" charset="0"/>
              </a:rPr>
              <a:t>Recurso de reclamación (ante substanciadora)</a:t>
            </a:r>
          </a:p>
        </p:txBody>
      </p:sp>
      <p:cxnSp>
        <p:nvCxnSpPr>
          <p:cNvPr id="9" name="Conector angular 8"/>
          <p:cNvCxnSpPr>
            <a:stCxn id="5" idx="3"/>
            <a:endCxn id="8" idx="1"/>
          </p:cNvCxnSpPr>
          <p:nvPr/>
        </p:nvCxnSpPr>
        <p:spPr>
          <a:xfrm>
            <a:off x="4603321" y="3208165"/>
            <a:ext cx="1713137" cy="1295951"/>
          </a:xfrm>
          <a:prstGeom prst="bentConnector3">
            <a:avLst>
              <a:gd name="adj1" fmla="val 50000"/>
            </a:avLst>
          </a:prstGeom>
          <a:ln>
            <a:solidFill>
              <a:srgbClr val="FF33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>
            <a:stCxn id="4" idx="2"/>
            <a:endCxn id="5" idx="0"/>
          </p:cNvCxnSpPr>
          <p:nvPr/>
        </p:nvCxnSpPr>
        <p:spPr>
          <a:xfrm flipH="1">
            <a:off x="2543566" y="2291197"/>
            <a:ext cx="20343" cy="13888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r 10"/>
          <p:cNvCxnSpPr>
            <a:stCxn id="7" idx="3"/>
            <a:endCxn id="8" idx="1"/>
          </p:cNvCxnSpPr>
          <p:nvPr/>
        </p:nvCxnSpPr>
        <p:spPr>
          <a:xfrm flipV="1">
            <a:off x="4633223" y="4504116"/>
            <a:ext cx="1683235" cy="1052910"/>
          </a:xfrm>
          <a:prstGeom prst="bentConnector3">
            <a:avLst>
              <a:gd name="adj1" fmla="val 50000"/>
            </a:avLst>
          </a:prstGeom>
          <a:ln>
            <a:solidFill>
              <a:srgbClr val="FF33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r 12"/>
          <p:cNvCxnSpPr>
            <a:stCxn id="6" idx="3"/>
            <a:endCxn id="8" idx="1"/>
          </p:cNvCxnSpPr>
          <p:nvPr/>
        </p:nvCxnSpPr>
        <p:spPr>
          <a:xfrm flipV="1">
            <a:off x="4603321" y="4504116"/>
            <a:ext cx="1713137" cy="1"/>
          </a:xfrm>
          <a:prstGeom prst="bentConnector3">
            <a:avLst>
              <a:gd name="adj1" fmla="val 50000"/>
            </a:avLst>
          </a:prstGeom>
          <a:ln>
            <a:solidFill>
              <a:srgbClr val="FF33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3789878" y="540646"/>
            <a:ext cx="221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/>
              <a:t>Faltas no graves</a:t>
            </a:r>
            <a:endParaRPr lang="es-MX" sz="2400" b="1" dirty="0">
              <a:cs typeface="Arial" panose="020B0604020202020204" pitchFamily="34" charset="0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6316457" y="5297150"/>
            <a:ext cx="2093203" cy="85606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  <a:cs typeface="Arial" panose="020B0604020202020204" pitchFamily="34" charset="0"/>
              </a:rPr>
              <a:t>Resuelve el Tribunal</a:t>
            </a:r>
          </a:p>
        </p:txBody>
      </p:sp>
      <p:cxnSp>
        <p:nvCxnSpPr>
          <p:cNvPr id="16" name="Conector recto de flecha 15"/>
          <p:cNvCxnSpPr>
            <a:stCxn id="8" idx="2"/>
            <a:endCxn id="15" idx="0"/>
          </p:cNvCxnSpPr>
          <p:nvPr/>
        </p:nvCxnSpPr>
        <p:spPr>
          <a:xfrm flipH="1">
            <a:off x="7363059" y="4932150"/>
            <a:ext cx="1" cy="3650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835696" y="18864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MEDIOS DE IMPUGNACION</a:t>
            </a:r>
          </a:p>
        </p:txBody>
      </p:sp>
    </p:spTree>
    <p:extLst>
      <p:ext uri="{BB962C8B-B14F-4D97-AF65-F5344CB8AC3E}">
        <p14:creationId xmlns:p14="http://schemas.microsoft.com/office/powerpoint/2010/main" val="249708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57252" y="2420888"/>
            <a:ext cx="6858048" cy="1224136"/>
            <a:chOff x="938692" y="857436"/>
            <a:chExt cx="2827375" cy="844699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Ley General de Responsabilidades Administrativas.</a:t>
              </a:r>
            </a:p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Clasificación de las Faltas:</a:t>
              </a:r>
            </a:p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Faltas Graves y No Graves.</a:t>
              </a: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1216132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de flecha 12"/>
          <p:cNvCxnSpPr>
            <a:endCxn id="7" idx="1"/>
          </p:cNvCxnSpPr>
          <p:nvPr/>
        </p:nvCxnSpPr>
        <p:spPr>
          <a:xfrm flipV="1">
            <a:off x="5796136" y="2760614"/>
            <a:ext cx="1358006" cy="12687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ángulo redondeado 3"/>
          <p:cNvSpPr/>
          <p:nvPr/>
        </p:nvSpPr>
        <p:spPr>
          <a:xfrm>
            <a:off x="211926" y="3358136"/>
            <a:ext cx="1551762" cy="1186685"/>
          </a:xfrm>
          <a:prstGeom prst="roundRect">
            <a:avLst/>
          </a:prstGeom>
          <a:solidFill>
            <a:schemeClr val="bg1">
              <a:lumMod val="65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solidFill>
                  <a:schemeClr val="tx1"/>
                </a:solidFill>
              </a:rPr>
              <a:t>Resolución Tribunal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4979106" y="2116246"/>
            <a:ext cx="1699971" cy="1397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000" b="1" u="sng" dirty="0">
                <a:cs typeface="Arial" panose="020B0604020202020204" pitchFamily="34" charset="0"/>
              </a:rPr>
              <a:t>Recurso de apelación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7154142" y="4695098"/>
            <a:ext cx="1716617" cy="9661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Recurso revisión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7154142" y="2277539"/>
            <a:ext cx="1700014" cy="966149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87313" indent="-87313">
              <a:buFont typeface="Arial" panose="020B0604020202020204" pitchFamily="34" charset="0"/>
              <a:buChar char="•"/>
            </a:pPr>
            <a:r>
              <a:rPr lang="es-MX" sz="2400" b="1" dirty="0">
                <a:solidFill>
                  <a:schemeClr val="bg1"/>
                </a:solidFill>
                <a:cs typeface="Arial" panose="020B0604020202020204" pitchFamily="34" charset="0"/>
              </a:rPr>
              <a:t>Amparo directo</a:t>
            </a:r>
          </a:p>
        </p:txBody>
      </p:sp>
      <p:cxnSp>
        <p:nvCxnSpPr>
          <p:cNvPr id="8" name="Conector angular 7"/>
          <p:cNvCxnSpPr>
            <a:stCxn id="4" idx="3"/>
            <a:endCxn id="11" idx="1"/>
          </p:cNvCxnSpPr>
          <p:nvPr/>
        </p:nvCxnSpPr>
        <p:spPr>
          <a:xfrm flipV="1">
            <a:off x="1763688" y="2694819"/>
            <a:ext cx="546038" cy="125666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r 8"/>
          <p:cNvCxnSpPr>
            <a:stCxn id="4" idx="3"/>
            <a:endCxn id="6" idx="1"/>
          </p:cNvCxnSpPr>
          <p:nvPr/>
        </p:nvCxnSpPr>
        <p:spPr>
          <a:xfrm>
            <a:off x="1763688" y="3951479"/>
            <a:ext cx="5390454" cy="1226694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330511" y="3914540"/>
            <a:ext cx="2128403" cy="707886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cs typeface="Times New Roman" pitchFamily="18" charset="0"/>
              </a:rPr>
              <a:t>Autoridad </a:t>
            </a:r>
          </a:p>
          <a:p>
            <a:pPr algn="ctr"/>
            <a:r>
              <a:rPr lang="es-MX" sz="2000" dirty="0">
                <a:cs typeface="Times New Roman" pitchFamily="18" charset="0"/>
              </a:rPr>
              <a:t>SFP – OIC - ASF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309726" y="2356265"/>
            <a:ext cx="2264405" cy="677108"/>
          </a:xfrm>
          <a:prstGeom prst="rect">
            <a:avLst/>
          </a:prstGeom>
          <a:solidFill>
            <a:schemeClr val="bg1"/>
          </a:solidFill>
          <a:ln>
            <a:solidFill>
              <a:srgbClr val="FF33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cs typeface="Times New Roman" pitchFamily="18" charset="0"/>
              </a:rPr>
              <a:t>Responsable</a:t>
            </a:r>
            <a:r>
              <a:rPr lang="es-MX" dirty="0">
                <a:cs typeface="Times New Roman" pitchFamily="18" charset="0"/>
              </a:rPr>
              <a:t> o Terceros</a:t>
            </a:r>
          </a:p>
        </p:txBody>
      </p:sp>
      <p:cxnSp>
        <p:nvCxnSpPr>
          <p:cNvPr id="12" name="Conector recto de flecha 11"/>
          <p:cNvCxnSpPr>
            <a:stCxn id="11" idx="3"/>
          </p:cNvCxnSpPr>
          <p:nvPr/>
        </p:nvCxnSpPr>
        <p:spPr>
          <a:xfrm>
            <a:off x="4574131" y="2694819"/>
            <a:ext cx="321905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3860008" y="1086086"/>
            <a:ext cx="1795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/>
              <a:t>Faltas</a:t>
            </a:r>
            <a:r>
              <a:rPr lang="es-MX" b="1" dirty="0"/>
              <a:t> </a:t>
            </a:r>
            <a:r>
              <a:rPr lang="es-MX" sz="2400" b="1" dirty="0"/>
              <a:t>graves</a:t>
            </a:r>
            <a:endParaRPr lang="es-MX" sz="2400" b="1" dirty="0">
              <a:cs typeface="Arial" panose="020B0604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835696" y="18864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accent6">
                    <a:lumMod val="75000"/>
                  </a:schemeClr>
                </a:solidFill>
              </a:rPr>
              <a:t>MEDIOS DE IMPUGNACION</a:t>
            </a:r>
          </a:p>
        </p:txBody>
      </p:sp>
    </p:spTree>
    <p:extLst>
      <p:ext uri="{BB962C8B-B14F-4D97-AF65-F5344CB8AC3E}">
        <p14:creationId xmlns:p14="http://schemas.microsoft.com/office/powerpoint/2010/main" val="2430893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259632" y="2564904"/>
            <a:ext cx="6858000" cy="2387600"/>
          </a:xfrm>
        </p:spPr>
        <p:txBody>
          <a:bodyPr/>
          <a:lstStyle/>
          <a:p>
            <a:pPr algn="ctr"/>
            <a:r>
              <a:rPr lang="es-MX" sz="6600" b="1" dirty="0"/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91542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85852" y="428604"/>
            <a:ext cx="6858048" cy="1224136"/>
            <a:chOff x="938692" y="857436"/>
            <a:chExt cx="2827375" cy="844699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FALTAS NO GRAVES DE LOS SERVIDORES PÚBLICOS. INCUMPLIMIENTO  A LAS OBLIGACIONES ESTABLECIDAS POR EL ART. 49 DE LA LGRA, ENTRE OTRAS:</a:t>
              </a: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</p:sp>
      </p:grpSp>
      <p:sp>
        <p:nvSpPr>
          <p:cNvPr id="6" name="Rectángulo redondeado 5"/>
          <p:cNvSpPr/>
          <p:nvPr/>
        </p:nvSpPr>
        <p:spPr>
          <a:xfrm>
            <a:off x="186495" y="1947011"/>
            <a:ext cx="2622302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Cumplir las funciones encomendadas.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251520" y="3645025"/>
            <a:ext cx="2557277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Supervisar a los servidores públicos sujetos a su dirección</a:t>
            </a:r>
            <a:r>
              <a:rPr kumimoji="0" lang="es-MX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2941852" y="3645024"/>
            <a:ext cx="2838741" cy="1378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Rendir cuentas sobre el ejercicio de las funciones.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5898572" y="1901458"/>
            <a:ext cx="2905751" cy="14155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Presentar las declaraciones de situación patrimonial y de intereses, en los términos de Ley.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2941852" y="1947011"/>
            <a:ext cx="2838740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oberana Sans" charset="0"/>
                <a:cs typeface="Arial" panose="020B0604020202020204" pitchFamily="34" charset="0"/>
              </a:rPr>
              <a:t>Que en la celebración de contratos no se actualice un conflicto de interés.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6040296" y="3645024"/>
            <a:ext cx="2622302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lvl="0" algn="just">
              <a:defRPr/>
            </a:pPr>
            <a:r>
              <a:rPr lang="es-ES" sz="1900" b="1" dirty="0"/>
              <a:t>Denunciar los actos u omisiones que en ejercicio de sus funciones llegare a advertir</a:t>
            </a:r>
            <a:endParaRPr kumimoji="0" lang="es-MX" sz="19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oberana Sans" charset="0"/>
              <a:cs typeface="Arial" panose="020B0604020202020204" pitchFamily="34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251520" y="5186376"/>
            <a:ext cx="2622302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lvl="0" algn="ctr">
              <a:defRPr/>
            </a:pPr>
            <a:r>
              <a:rPr lang="es-ES" sz="2400" b="1" dirty="0"/>
              <a:t>Atender las instrucciones de sus superiores</a:t>
            </a:r>
            <a:endParaRPr kumimoji="0" lang="es-MX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oberana Sans" charset="0"/>
              <a:cs typeface="Arial" panose="020B0604020202020204" pitchFamily="34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3084883" y="5186376"/>
            <a:ext cx="2730521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lvl="0" algn="just">
              <a:defRPr/>
            </a:pPr>
            <a:r>
              <a:rPr lang="es-ES" b="1" dirty="0">
                <a:latin typeface="Arial" pitchFamily="34" charset="0"/>
                <a:cs typeface="Arial" pitchFamily="34" charset="0"/>
              </a:rPr>
              <a:t>Custodiar y cuidar la documentación e información tenga bajo su responsabilidad </a:t>
            </a:r>
            <a:endParaRPr kumimoji="0" lang="es-MX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Soberana Sans" charset="0"/>
              <a:cs typeface="Arial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6056926" y="5186376"/>
            <a:ext cx="2622302" cy="136999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21917" tIns="60958" rIns="121917" bIns="60958" anchor="ctr"/>
          <a:lstStyle/>
          <a:p>
            <a:pPr lvl="0" algn="just">
              <a:defRPr/>
            </a:pPr>
            <a:r>
              <a:rPr lang="es-ES" sz="1900" b="1" dirty="0"/>
              <a:t>Colaborar en los procedimientos judiciales y administrativos en los que sea parte</a:t>
            </a:r>
            <a:endParaRPr kumimoji="0" lang="es-MX" sz="19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oberana Sans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802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36B7891-1C9E-4056-9F4A-5B5784330D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57252" y="2564904"/>
            <a:ext cx="6858048" cy="1224136"/>
            <a:chOff x="938692" y="857436"/>
            <a:chExt cx="2827375" cy="844699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Adicionalmente el Art. 48 de la Ley de Responsabilidades Políticas y Administrativas del Estado de Jalisco.</a:t>
              </a:r>
            </a:p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2000" b="1" kern="0" dirty="0">
                  <a:solidFill>
                    <a:schemeClr val="accent6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Establece Diversas Faltas No Graves</a:t>
              </a:r>
              <a:endPara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Rectángulo 3"/>
            <p:cNvSpPr/>
            <p:nvPr/>
          </p:nvSpPr>
          <p:spPr>
            <a:xfrm>
              <a:off x="938692" y="857436"/>
              <a:ext cx="2827375" cy="844699"/>
            </a:xfrm>
            <a:prstGeom prst="rect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222094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8814543" y="6581951"/>
            <a:ext cx="2760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>
                <a:solidFill>
                  <a:prstClr val="black"/>
                </a:solidFill>
              </a:rPr>
              <a:t>1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97674898"/>
              </p:ext>
            </p:extLst>
          </p:nvPr>
        </p:nvGraphicFramePr>
        <p:xfrm>
          <a:off x="85157" y="1196752"/>
          <a:ext cx="8961354" cy="5486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6 Rectángulo"/>
          <p:cNvSpPr/>
          <p:nvPr/>
        </p:nvSpPr>
        <p:spPr>
          <a:xfrm>
            <a:off x="888672" y="384516"/>
            <a:ext cx="7354324" cy="89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ood" dir="t"/>
          </a:scene3d>
          <a:sp3d>
            <a:bevelT w="63500" h="1270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FALTAS ADMINISTRATIVAS GRAVES (Art.52-64).</a:t>
            </a:r>
          </a:p>
        </p:txBody>
      </p:sp>
    </p:spTree>
    <p:extLst>
      <p:ext uri="{BB962C8B-B14F-4D97-AF65-F5344CB8AC3E}">
        <p14:creationId xmlns:p14="http://schemas.microsoft.com/office/powerpoint/2010/main" val="69435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857356" y="357166"/>
            <a:ext cx="5929354" cy="1692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flood" dir="t"/>
          </a:scene3d>
          <a:sp3d>
            <a:bevelT w="63500" h="1270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6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ACTOS DE PARTICULARES VINCULADOS CON FALTAS</a:t>
            </a:r>
            <a:r>
              <a:rPr kumimoji="0" lang="es-MX" sz="26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ADMINISTRATIVAS GRAVES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6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(Art. 65-73).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1267680" y="2446582"/>
            <a:ext cx="2060936" cy="1236561"/>
            <a:chOff x="49663" y="682474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Rectángulo 20"/>
            <p:cNvSpPr/>
            <p:nvPr/>
          </p:nvSpPr>
          <p:spPr>
            <a:xfrm>
              <a:off x="49663" y="682474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22" name="Rectángulo 21"/>
            <p:cNvSpPr/>
            <p:nvPr/>
          </p:nvSpPr>
          <p:spPr>
            <a:xfrm>
              <a:off x="49663" y="682474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marR="0" lvl="0" indent="0" algn="ctr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6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Soborno</a:t>
              </a: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500430" y="2428868"/>
            <a:ext cx="2060936" cy="1236561"/>
            <a:chOff x="4583723" y="682474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7" name="Rectángulo 16"/>
            <p:cNvSpPr/>
            <p:nvPr/>
          </p:nvSpPr>
          <p:spPr>
            <a:xfrm>
              <a:off x="4583723" y="682474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18" name="Rectángulo 17"/>
            <p:cNvSpPr/>
            <p:nvPr/>
          </p:nvSpPr>
          <p:spPr>
            <a:xfrm>
              <a:off x="4583723" y="682474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0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Participación</a:t>
              </a:r>
              <a:r>
                <a:rPr kumimoji="0" lang="es-ES" sz="2000" b="1" i="0" u="none" strike="noStrike" kern="1200" cap="none" spc="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ilícita en procedimientos administrativos</a:t>
              </a:r>
              <a:endPara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5715008" y="2428868"/>
            <a:ext cx="2060936" cy="1236561"/>
            <a:chOff x="63307" y="2125129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Rectángulo 14"/>
            <p:cNvSpPr/>
            <p:nvPr/>
          </p:nvSpPr>
          <p:spPr>
            <a:xfrm>
              <a:off x="63307" y="2125129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16" name="Rectángulo 15"/>
            <p:cNvSpPr/>
            <p:nvPr/>
          </p:nvSpPr>
          <p:spPr>
            <a:xfrm>
              <a:off x="63307" y="2125129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marR="0" lvl="0" indent="0" algn="ctr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6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Trafico de Influencias</a:t>
              </a:r>
              <a:endParaRPr kumimoji="0" lang="es-ES" sz="2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3548354" y="3889237"/>
            <a:ext cx="2060936" cy="1236561"/>
            <a:chOff x="2330337" y="2125129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Rectángulo 12"/>
            <p:cNvSpPr/>
            <p:nvPr/>
          </p:nvSpPr>
          <p:spPr>
            <a:xfrm>
              <a:off x="2330337" y="2125129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14" name="Rectángulo 13"/>
            <p:cNvSpPr/>
            <p:nvPr/>
          </p:nvSpPr>
          <p:spPr>
            <a:xfrm>
              <a:off x="2330337" y="2125129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3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Utilización de información falsa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5815384" y="3889237"/>
            <a:ext cx="2060936" cy="1236561"/>
            <a:chOff x="4597367" y="2125129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" name="Rectángulo 10"/>
            <p:cNvSpPr/>
            <p:nvPr/>
          </p:nvSpPr>
          <p:spPr>
            <a:xfrm>
              <a:off x="4597367" y="2125129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12" name="Rectángulo 11"/>
            <p:cNvSpPr/>
            <p:nvPr/>
          </p:nvSpPr>
          <p:spPr>
            <a:xfrm>
              <a:off x="4597367" y="2125129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2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Obstrucción</a:t>
              </a:r>
              <a:r>
                <a:rPr kumimoji="0" lang="es-ES" sz="2200" b="1" i="0" u="none" strike="noStrike" kern="1200" cap="none" spc="0" normalizeH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de facultades de investigación</a:t>
              </a:r>
              <a:endParaRPr kumimoji="0" lang="es-ES" sz="2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1285852" y="3929066"/>
            <a:ext cx="2060936" cy="1236561"/>
            <a:chOff x="49663" y="682474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4" name="Rectángulo 23"/>
            <p:cNvSpPr/>
            <p:nvPr/>
          </p:nvSpPr>
          <p:spPr>
            <a:xfrm>
              <a:off x="49663" y="682474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25" name="Rectángulo 24"/>
            <p:cNvSpPr/>
            <p:nvPr/>
          </p:nvSpPr>
          <p:spPr>
            <a:xfrm>
              <a:off x="49663" y="682474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0" marR="0" lvl="0" indent="0" algn="ctr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6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Colusión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1285852" y="5357826"/>
            <a:ext cx="2060936" cy="1236561"/>
            <a:chOff x="2316693" y="682474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7" name="Rectángulo 26"/>
            <p:cNvSpPr/>
            <p:nvPr/>
          </p:nvSpPr>
          <p:spPr>
            <a:xfrm>
              <a:off x="2316693" y="682474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28" name="Rectángulo 27"/>
            <p:cNvSpPr/>
            <p:nvPr/>
          </p:nvSpPr>
          <p:spPr>
            <a:xfrm>
              <a:off x="2316693" y="682474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2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Uso indebido de recursos</a:t>
              </a:r>
              <a:r>
                <a:rPr kumimoji="0" lang="es-ES" sz="2400" b="1" i="0" u="none" strike="noStrike" kern="1200" cap="none" spc="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 públicos</a:t>
              </a:r>
              <a:endPara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3571868" y="5357826"/>
            <a:ext cx="2060936" cy="1236561"/>
            <a:chOff x="4583723" y="682474"/>
            <a:chExt cx="2060936" cy="123656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0" name="Rectángulo 29"/>
            <p:cNvSpPr/>
            <p:nvPr/>
          </p:nvSpPr>
          <p:spPr>
            <a:xfrm>
              <a:off x="4583723" y="682474"/>
              <a:ext cx="2060936" cy="1236561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12700" cap="rnd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  <a:sp3d contourW="19050" prstMaterial="metal">
              <a:bevelT w="88900" h="203200"/>
              <a:bevelB w="165100" h="254000"/>
            </a:sp3d>
          </p:spPr>
        </p:sp>
        <p:sp>
          <p:nvSpPr>
            <p:cNvPr id="31" name="Rectángulo 30"/>
            <p:cNvSpPr/>
            <p:nvPr/>
          </p:nvSpPr>
          <p:spPr>
            <a:xfrm>
              <a:off x="4583723" y="682474"/>
              <a:ext cx="2060936" cy="1236561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  <a:effectLst/>
            <a:sp3d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algn="ctr" defTabSz="10668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2400" b="1" dirty="0">
                  <a:solidFill>
                    <a:sysClr val="windowText" lastClr="000000"/>
                  </a:solidFill>
                  <a:latin typeface="Trebuchet MS" panose="020B0603020202020204"/>
                </a:rPr>
                <a:t>Contratación indebida</a:t>
              </a:r>
              <a:endPara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575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35696" y="1455167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DE SUBSTANCIACIÓN.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9D6BCF-6BA6-4320-87D7-C94517E59100}"/>
              </a:ext>
            </a:extLst>
          </p:cNvPr>
          <p:cNvSpPr txBox="1"/>
          <p:nvPr/>
        </p:nvSpPr>
        <p:spPr>
          <a:xfrm>
            <a:off x="755576" y="2420888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Art. 112. de la Ley General de Responsabilidades Administrativas.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Inicia cuando la Autoridad Substanciadora admita el Informe de Presunta Responsabilidad Administrativa.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F838D5C-A94F-4118-A908-34D292F677B7}"/>
              </a:ext>
            </a:extLst>
          </p:cNvPr>
          <p:cNvSpPr txBox="1"/>
          <p:nvPr/>
        </p:nvSpPr>
        <p:spPr>
          <a:xfrm>
            <a:off x="755576" y="458112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Procedimiento establecido en los artículos 208 y 209 de la Ley General.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B61CA27-58B1-41F7-B617-DF3E2D6F6D50}"/>
              </a:ext>
            </a:extLst>
          </p:cNvPr>
          <p:cNvSpPr txBox="1"/>
          <p:nvPr/>
        </p:nvSpPr>
        <p:spPr>
          <a:xfrm>
            <a:off x="754865" y="5218167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Autoridad Substanciadora debe ser distinto a quien lleve la Investigación.</a:t>
            </a:r>
          </a:p>
        </p:txBody>
      </p:sp>
    </p:spTree>
    <p:extLst>
      <p:ext uri="{BB962C8B-B14F-4D97-AF65-F5344CB8AC3E}">
        <p14:creationId xmlns:p14="http://schemas.microsoft.com/office/powerpoint/2010/main" val="57759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17324"/>
              </p:ext>
            </p:extLst>
          </p:nvPr>
        </p:nvGraphicFramePr>
        <p:xfrm>
          <a:off x="0" y="650305"/>
          <a:ext cx="9036496" cy="6207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37928" y="18757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PRINCIPIOS PROCESALES </a:t>
            </a:r>
          </a:p>
        </p:txBody>
      </p:sp>
    </p:spTree>
    <p:extLst>
      <p:ext uri="{BB962C8B-B14F-4D97-AF65-F5344CB8AC3E}">
        <p14:creationId xmlns:p14="http://schemas.microsoft.com/office/powerpoint/2010/main" val="3635022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35696" y="1455167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 en el Procedimiento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9D6BCF-6BA6-4320-87D7-C94517E59100}"/>
              </a:ext>
            </a:extLst>
          </p:cNvPr>
          <p:cNvSpPr txBox="1"/>
          <p:nvPr/>
        </p:nvSpPr>
        <p:spPr>
          <a:xfrm>
            <a:off x="755576" y="2420888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Autoridad Investigadora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servidor público señalado como presunto responsable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particular señalado como presunto responsable en comisión de faltas de Particulares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Los terceros (Denunciante y aquellos a quienes pueda afectar la resolución que se dicte en el procedimiento.)</a:t>
            </a:r>
          </a:p>
        </p:txBody>
      </p:sp>
    </p:spTree>
    <p:extLst>
      <p:ext uri="{BB962C8B-B14F-4D97-AF65-F5344CB8AC3E}">
        <p14:creationId xmlns:p14="http://schemas.microsoft.com/office/powerpoint/2010/main" val="1511804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8802</TotalTime>
  <Words>943</Words>
  <Application>Microsoft Office PowerPoint</Application>
  <PresentationFormat>Carta (216 x 279 mm)</PresentationFormat>
  <Paragraphs>196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Soberana Sans</vt:lpstr>
      <vt:lpstr>Times New Roman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oropeza</dc:creator>
  <cp:lastModifiedBy>Lizzette del Carmen Ramirez Preciado</cp:lastModifiedBy>
  <cp:revision>726</cp:revision>
  <cp:lastPrinted>2018-12-27T18:44:21Z</cp:lastPrinted>
  <dcterms:created xsi:type="dcterms:W3CDTF">2017-04-03T16:28:54Z</dcterms:created>
  <dcterms:modified xsi:type="dcterms:W3CDTF">2019-12-05T20:34:21Z</dcterms:modified>
</cp:coreProperties>
</file>