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7" r:id="rId2"/>
    <p:sldId id="256" r:id="rId3"/>
    <p:sldId id="258" r:id="rId4"/>
    <p:sldId id="259" r:id="rId5"/>
    <p:sldId id="260" r:id="rId6"/>
    <p:sldId id="287" r:id="rId7"/>
    <p:sldId id="288" r:id="rId8"/>
    <p:sldId id="289" r:id="rId9"/>
    <p:sldId id="290" r:id="rId10"/>
    <p:sldId id="291" r:id="rId11"/>
    <p:sldId id="292" r:id="rId12"/>
    <p:sldId id="262" r:id="rId13"/>
    <p:sldId id="264" r:id="rId14"/>
    <p:sldId id="267" r:id="rId15"/>
    <p:sldId id="265" r:id="rId16"/>
    <p:sldId id="266" r:id="rId17"/>
    <p:sldId id="268" r:id="rId18"/>
    <p:sldId id="269" r:id="rId19"/>
    <p:sldId id="293" r:id="rId20"/>
    <p:sldId id="270" r:id="rId21"/>
    <p:sldId id="271" r:id="rId22"/>
    <p:sldId id="284" r:id="rId23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956" autoAdjust="0"/>
    <p:restoredTop sz="94660"/>
  </p:normalViewPr>
  <p:slideViewPr>
    <p:cSldViewPr>
      <p:cViewPr varScale="1">
        <p:scale>
          <a:sx n="115" d="100"/>
          <a:sy n="115" d="100"/>
        </p:scale>
        <p:origin x="118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5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E067DC-696E-4845-A1BC-5693EFFA0883}" type="doc">
      <dgm:prSet loTypeId="urn:microsoft.com/office/officeart/2005/8/layout/default#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40F1F47C-F488-47CF-AEB1-E555B6AD94CF}">
      <dgm:prSet phldrT="[Texto]"/>
      <dgm:spPr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es-ES" b="1" smtClean="0"/>
            <a:t>Los Servidores Públicos</a:t>
          </a:r>
          <a:endParaRPr lang="es-ES" b="1" dirty="0"/>
        </a:p>
      </dgm:t>
    </dgm:pt>
    <dgm:pt modelId="{E8298D4A-26FC-460C-8BD9-44FE03B311E4}" type="parTrans" cxnId="{0EBB9DFE-B3C1-498F-B6C1-6DFA3860C0DF}">
      <dgm:prSet/>
      <dgm:spPr/>
      <dgm:t>
        <a:bodyPr/>
        <a:lstStyle/>
        <a:p>
          <a:endParaRPr lang="es-ES"/>
        </a:p>
      </dgm:t>
    </dgm:pt>
    <dgm:pt modelId="{C161359A-CAF5-480D-9240-3BF5169B65E8}" type="sibTrans" cxnId="{0EBB9DFE-B3C1-498F-B6C1-6DFA3860C0DF}">
      <dgm:prSet/>
      <dgm:spPr/>
      <dgm:t>
        <a:bodyPr/>
        <a:lstStyle/>
        <a:p>
          <a:endParaRPr lang="es-ES"/>
        </a:p>
      </dgm:t>
    </dgm:pt>
    <dgm:pt modelId="{9529633E-9233-4CC9-932A-232B78040302}">
      <dgm:prSet phldrT="[Texto]"/>
      <dgm:spPr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es-ES" b="1" smtClean="0"/>
            <a:t>Ex servidores Públicos</a:t>
          </a:r>
          <a:endParaRPr lang="es-ES" b="1" dirty="0"/>
        </a:p>
      </dgm:t>
    </dgm:pt>
    <dgm:pt modelId="{D6FF664D-A6B6-4D06-A321-4844586453AD}" type="parTrans" cxnId="{BB048634-30CF-4284-B7EE-15A44074C1A5}">
      <dgm:prSet/>
      <dgm:spPr/>
      <dgm:t>
        <a:bodyPr/>
        <a:lstStyle/>
        <a:p>
          <a:endParaRPr lang="es-ES"/>
        </a:p>
      </dgm:t>
    </dgm:pt>
    <dgm:pt modelId="{D52FF497-4C48-4617-9270-38AFE9E489DC}" type="sibTrans" cxnId="{BB048634-30CF-4284-B7EE-15A44074C1A5}">
      <dgm:prSet/>
      <dgm:spPr/>
      <dgm:t>
        <a:bodyPr/>
        <a:lstStyle/>
        <a:p>
          <a:endParaRPr lang="es-ES"/>
        </a:p>
      </dgm:t>
    </dgm:pt>
    <dgm:pt modelId="{80DCD5C5-96AB-4D17-B5F0-78679BFF4235}">
      <dgm:prSet phldrT="[Texto]"/>
      <dgm:spPr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es-ES" b="1" smtClean="0"/>
            <a:t>Los particulares vinculados con faltas administrativas graves</a:t>
          </a:r>
          <a:endParaRPr lang="es-ES" b="1" dirty="0"/>
        </a:p>
      </dgm:t>
    </dgm:pt>
    <dgm:pt modelId="{DC3CE013-C0FC-4753-B395-CADBF44D40F9}" type="parTrans" cxnId="{05DD4ED8-0897-4A3A-B0BA-E4E57FBA7773}">
      <dgm:prSet/>
      <dgm:spPr/>
      <dgm:t>
        <a:bodyPr/>
        <a:lstStyle/>
        <a:p>
          <a:endParaRPr lang="es-ES"/>
        </a:p>
      </dgm:t>
    </dgm:pt>
    <dgm:pt modelId="{0013A244-A4DF-4883-9157-5DAA60130787}" type="sibTrans" cxnId="{05DD4ED8-0897-4A3A-B0BA-E4E57FBA7773}">
      <dgm:prSet/>
      <dgm:spPr/>
      <dgm:t>
        <a:bodyPr/>
        <a:lstStyle/>
        <a:p>
          <a:endParaRPr lang="es-ES"/>
        </a:p>
      </dgm:t>
    </dgm:pt>
    <dgm:pt modelId="{63383429-AB95-4C95-BD0E-1D359C70E3FF}" type="pres">
      <dgm:prSet presAssocID="{5EE067DC-696E-4845-A1BC-5693EFFA088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0D8D4967-C3FF-4B34-912C-7643D8776388}" type="pres">
      <dgm:prSet presAssocID="{40F1F47C-F488-47CF-AEB1-E555B6AD94CF}" presName="node" presStyleLbl="node1" presStyleIdx="0" presStyleCnt="3">
        <dgm:presLayoutVars>
          <dgm:bulletEnabled val="1"/>
        </dgm:presLayoutVars>
      </dgm:prSet>
      <dgm:spPr>
        <a:prstGeom prst="snip2DiagRect">
          <a:avLst/>
        </a:prstGeom>
      </dgm:spPr>
      <dgm:t>
        <a:bodyPr/>
        <a:lstStyle/>
        <a:p>
          <a:endParaRPr lang="es-MX"/>
        </a:p>
      </dgm:t>
    </dgm:pt>
    <dgm:pt modelId="{4C684603-D359-4AEB-924D-BB2FB00AB8B8}" type="pres">
      <dgm:prSet presAssocID="{C161359A-CAF5-480D-9240-3BF5169B65E8}" presName="sibTrans" presStyleCnt="0"/>
      <dgm:spPr/>
      <dgm:t>
        <a:bodyPr/>
        <a:lstStyle/>
        <a:p>
          <a:endParaRPr lang="es-MX"/>
        </a:p>
      </dgm:t>
    </dgm:pt>
    <dgm:pt modelId="{B2AA5AEC-2059-4B16-8641-3E0C003C4EC9}" type="pres">
      <dgm:prSet presAssocID="{9529633E-9233-4CC9-932A-232B78040302}" presName="node" presStyleLbl="node1" presStyleIdx="1" presStyleCnt="3">
        <dgm:presLayoutVars>
          <dgm:bulletEnabled val="1"/>
        </dgm:presLayoutVars>
      </dgm:prSet>
      <dgm:spPr>
        <a:prstGeom prst="snip2DiagRect">
          <a:avLst/>
        </a:prstGeom>
      </dgm:spPr>
      <dgm:t>
        <a:bodyPr/>
        <a:lstStyle/>
        <a:p>
          <a:endParaRPr lang="es-MX"/>
        </a:p>
      </dgm:t>
    </dgm:pt>
    <dgm:pt modelId="{D16701CF-D76F-4441-821A-E87BB3776C37}" type="pres">
      <dgm:prSet presAssocID="{D52FF497-4C48-4617-9270-38AFE9E489DC}" presName="sibTrans" presStyleCnt="0"/>
      <dgm:spPr/>
      <dgm:t>
        <a:bodyPr/>
        <a:lstStyle/>
        <a:p>
          <a:endParaRPr lang="es-MX"/>
        </a:p>
      </dgm:t>
    </dgm:pt>
    <dgm:pt modelId="{DF18DA7F-2060-4CBD-8D6C-EC31540DBFDB}" type="pres">
      <dgm:prSet presAssocID="{80DCD5C5-96AB-4D17-B5F0-78679BFF4235}" presName="node" presStyleLbl="node1" presStyleIdx="2" presStyleCnt="3">
        <dgm:presLayoutVars>
          <dgm:bulletEnabled val="1"/>
        </dgm:presLayoutVars>
      </dgm:prSet>
      <dgm:spPr>
        <a:prstGeom prst="snip2DiagRect">
          <a:avLst/>
        </a:prstGeom>
      </dgm:spPr>
      <dgm:t>
        <a:bodyPr/>
        <a:lstStyle/>
        <a:p>
          <a:endParaRPr lang="es-MX"/>
        </a:p>
      </dgm:t>
    </dgm:pt>
  </dgm:ptLst>
  <dgm:cxnLst>
    <dgm:cxn modelId="{B9850172-B57C-496D-9792-99CBB24F9699}" type="presOf" srcId="{40F1F47C-F488-47CF-AEB1-E555B6AD94CF}" destId="{0D8D4967-C3FF-4B34-912C-7643D8776388}" srcOrd="0" destOrd="0" presId="urn:microsoft.com/office/officeart/2005/8/layout/default#2"/>
    <dgm:cxn modelId="{C260227D-C028-45DD-A6A9-509C84BFB07C}" type="presOf" srcId="{80DCD5C5-96AB-4D17-B5F0-78679BFF4235}" destId="{DF18DA7F-2060-4CBD-8D6C-EC31540DBFDB}" srcOrd="0" destOrd="0" presId="urn:microsoft.com/office/officeart/2005/8/layout/default#2"/>
    <dgm:cxn modelId="{BB048634-30CF-4284-B7EE-15A44074C1A5}" srcId="{5EE067DC-696E-4845-A1BC-5693EFFA0883}" destId="{9529633E-9233-4CC9-932A-232B78040302}" srcOrd="1" destOrd="0" parTransId="{D6FF664D-A6B6-4D06-A321-4844586453AD}" sibTransId="{D52FF497-4C48-4617-9270-38AFE9E489DC}"/>
    <dgm:cxn modelId="{EC99179E-A78B-4397-984C-9C4100652DAC}" type="presOf" srcId="{9529633E-9233-4CC9-932A-232B78040302}" destId="{B2AA5AEC-2059-4B16-8641-3E0C003C4EC9}" srcOrd="0" destOrd="0" presId="urn:microsoft.com/office/officeart/2005/8/layout/default#2"/>
    <dgm:cxn modelId="{56E864D4-B437-4893-9FBA-EEADC472C3F3}" type="presOf" srcId="{5EE067DC-696E-4845-A1BC-5693EFFA0883}" destId="{63383429-AB95-4C95-BD0E-1D359C70E3FF}" srcOrd="0" destOrd="0" presId="urn:microsoft.com/office/officeart/2005/8/layout/default#2"/>
    <dgm:cxn modelId="{0EBB9DFE-B3C1-498F-B6C1-6DFA3860C0DF}" srcId="{5EE067DC-696E-4845-A1BC-5693EFFA0883}" destId="{40F1F47C-F488-47CF-AEB1-E555B6AD94CF}" srcOrd="0" destOrd="0" parTransId="{E8298D4A-26FC-460C-8BD9-44FE03B311E4}" sibTransId="{C161359A-CAF5-480D-9240-3BF5169B65E8}"/>
    <dgm:cxn modelId="{05DD4ED8-0897-4A3A-B0BA-E4E57FBA7773}" srcId="{5EE067DC-696E-4845-A1BC-5693EFFA0883}" destId="{80DCD5C5-96AB-4D17-B5F0-78679BFF4235}" srcOrd="2" destOrd="0" parTransId="{DC3CE013-C0FC-4753-B395-CADBF44D40F9}" sibTransId="{0013A244-A4DF-4883-9157-5DAA60130787}"/>
    <dgm:cxn modelId="{0AE29DF7-51EF-4714-8C96-47BBFC93F531}" type="presParOf" srcId="{63383429-AB95-4C95-BD0E-1D359C70E3FF}" destId="{0D8D4967-C3FF-4B34-912C-7643D8776388}" srcOrd="0" destOrd="0" presId="urn:microsoft.com/office/officeart/2005/8/layout/default#2"/>
    <dgm:cxn modelId="{FB033B72-6C01-42EF-B6D9-DFAE9D9E5887}" type="presParOf" srcId="{63383429-AB95-4C95-BD0E-1D359C70E3FF}" destId="{4C684603-D359-4AEB-924D-BB2FB00AB8B8}" srcOrd="1" destOrd="0" presId="urn:microsoft.com/office/officeart/2005/8/layout/default#2"/>
    <dgm:cxn modelId="{83856BEA-C9F9-4D51-A338-FE231F1BC36F}" type="presParOf" srcId="{63383429-AB95-4C95-BD0E-1D359C70E3FF}" destId="{B2AA5AEC-2059-4B16-8641-3E0C003C4EC9}" srcOrd="2" destOrd="0" presId="urn:microsoft.com/office/officeart/2005/8/layout/default#2"/>
    <dgm:cxn modelId="{B177666D-7649-4B28-9A5B-23636B7EF007}" type="presParOf" srcId="{63383429-AB95-4C95-BD0E-1D359C70E3FF}" destId="{D16701CF-D76F-4441-821A-E87BB3776C37}" srcOrd="3" destOrd="0" presId="urn:microsoft.com/office/officeart/2005/8/layout/default#2"/>
    <dgm:cxn modelId="{FE1BB41E-3E06-4299-BCA2-376995C76D8F}" type="presParOf" srcId="{63383429-AB95-4C95-BD0E-1D359C70E3FF}" destId="{DF18DA7F-2060-4CBD-8D6C-EC31540DBFDB}" srcOrd="4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968474-F871-47BB-9B3F-0BC5023965A0}" type="doc">
      <dgm:prSet loTypeId="urn:microsoft.com/office/officeart/2005/8/layout/vList6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113E2206-9936-47E2-9F02-AC57EF783FF0}">
      <dgm:prSet phldrT="[Texto]"/>
      <dgm:spPr/>
      <dgm:t>
        <a:bodyPr/>
        <a:lstStyle/>
        <a:p>
          <a:r>
            <a:rPr lang="es-MX" dirty="0"/>
            <a:t>Multa</a:t>
          </a:r>
        </a:p>
      </dgm:t>
    </dgm:pt>
    <dgm:pt modelId="{33DAE707-B122-4C43-87B2-D2992A39A676}" type="parTrans" cxnId="{F0EEB244-150D-416E-8022-3045BC981462}">
      <dgm:prSet/>
      <dgm:spPr/>
      <dgm:t>
        <a:bodyPr/>
        <a:lstStyle/>
        <a:p>
          <a:endParaRPr lang="es-MX"/>
        </a:p>
      </dgm:t>
    </dgm:pt>
    <dgm:pt modelId="{C04C253D-6BD6-474E-9B7A-5BBACE5DE864}" type="sibTrans" cxnId="{F0EEB244-150D-416E-8022-3045BC981462}">
      <dgm:prSet/>
      <dgm:spPr/>
      <dgm:t>
        <a:bodyPr/>
        <a:lstStyle/>
        <a:p>
          <a:endParaRPr lang="es-MX"/>
        </a:p>
      </dgm:t>
    </dgm:pt>
    <dgm:pt modelId="{EF87FBA2-806F-48DB-B8CD-141017AE1C26}">
      <dgm:prSet phldrT="[Texto]" custT="1"/>
      <dgm:spPr/>
      <dgm:t>
        <a:bodyPr/>
        <a:lstStyle/>
        <a:p>
          <a:r>
            <a:rPr lang="es-ES" sz="1600" dirty="0"/>
            <a:t>De 100 a 150 veces el valor diario de la Unidad de Medida y Actualización, la cual podrá duplicarse o triplicarse en cada ocasión, hasta alcanzar dos mil veces el valor diario de la Unidad de Medida</a:t>
          </a:r>
          <a:endParaRPr lang="es-MX" sz="1600" dirty="0"/>
        </a:p>
      </dgm:t>
    </dgm:pt>
    <dgm:pt modelId="{3E7DE1E5-753C-46FF-9C0B-E8976D33AE12}" type="parTrans" cxnId="{F230B547-E4BD-4D16-B792-799B22D26643}">
      <dgm:prSet/>
      <dgm:spPr/>
      <dgm:t>
        <a:bodyPr/>
        <a:lstStyle/>
        <a:p>
          <a:endParaRPr lang="es-MX"/>
        </a:p>
      </dgm:t>
    </dgm:pt>
    <dgm:pt modelId="{5C27C9F9-EE9C-4124-BAC7-00F17AA18EF3}" type="sibTrans" cxnId="{F230B547-E4BD-4D16-B792-799B22D26643}">
      <dgm:prSet/>
      <dgm:spPr/>
      <dgm:t>
        <a:bodyPr/>
        <a:lstStyle/>
        <a:p>
          <a:endParaRPr lang="es-MX"/>
        </a:p>
      </dgm:t>
    </dgm:pt>
    <dgm:pt modelId="{01A48063-4A6B-4CE2-8549-14B139BC37EC}">
      <dgm:prSet phldrT="[Texto]"/>
      <dgm:spPr/>
      <dgm:t>
        <a:bodyPr/>
        <a:lstStyle/>
        <a:p>
          <a:r>
            <a:rPr lang="es-ES" dirty="0"/>
            <a:t>El auxilio de la fuerza pública </a:t>
          </a:r>
          <a:endParaRPr lang="es-MX" dirty="0"/>
        </a:p>
      </dgm:t>
    </dgm:pt>
    <dgm:pt modelId="{802E9BF8-BE48-4B71-8687-EA39675C65FD}" type="parTrans" cxnId="{DF3B9689-6015-445F-A72A-FD8A82F67057}">
      <dgm:prSet/>
      <dgm:spPr/>
      <dgm:t>
        <a:bodyPr/>
        <a:lstStyle/>
        <a:p>
          <a:endParaRPr lang="es-MX"/>
        </a:p>
      </dgm:t>
    </dgm:pt>
    <dgm:pt modelId="{7E647218-C290-4105-A601-C4E00D9DC43C}" type="sibTrans" cxnId="{DF3B9689-6015-445F-A72A-FD8A82F67057}">
      <dgm:prSet/>
      <dgm:spPr/>
      <dgm:t>
        <a:bodyPr/>
        <a:lstStyle/>
        <a:p>
          <a:endParaRPr lang="es-MX"/>
        </a:p>
      </dgm:t>
    </dgm:pt>
    <dgm:pt modelId="{6EE0FB4D-F980-49D3-B92D-EAABFD89ECC1}">
      <dgm:prSet phldrT="[Texto]"/>
      <dgm:spPr/>
      <dgm:t>
        <a:bodyPr/>
        <a:lstStyle/>
        <a:p>
          <a:r>
            <a:rPr lang="es-ES" dirty="0"/>
            <a:t>De cualquier orden de gobierno, los que deberán de atender de inmediato el requerimiento de la autoridad.</a:t>
          </a:r>
          <a:endParaRPr lang="es-MX" dirty="0"/>
        </a:p>
      </dgm:t>
    </dgm:pt>
    <dgm:pt modelId="{92FFFF44-4658-4E71-B005-213346FFF655}" type="parTrans" cxnId="{B2BBDDA9-1CDC-4FCA-91BC-52B8B0F678C6}">
      <dgm:prSet/>
      <dgm:spPr/>
      <dgm:t>
        <a:bodyPr/>
        <a:lstStyle/>
        <a:p>
          <a:endParaRPr lang="es-MX"/>
        </a:p>
      </dgm:t>
    </dgm:pt>
    <dgm:pt modelId="{6D57BAE9-86EF-4EBC-868E-68EDEC78C65B}" type="sibTrans" cxnId="{B2BBDDA9-1CDC-4FCA-91BC-52B8B0F678C6}">
      <dgm:prSet/>
      <dgm:spPr/>
      <dgm:t>
        <a:bodyPr/>
        <a:lstStyle/>
        <a:p>
          <a:endParaRPr lang="es-MX"/>
        </a:p>
      </dgm:t>
    </dgm:pt>
    <dgm:pt modelId="{F06777CE-845E-482C-A67C-6B12DD8A9FC3}">
      <dgm:prSet phldrT="[Texto]"/>
      <dgm:spPr/>
      <dgm:t>
        <a:bodyPr/>
        <a:lstStyle/>
        <a:p>
          <a:r>
            <a:rPr lang="es-ES" dirty="0"/>
            <a:t>Arresto</a:t>
          </a:r>
          <a:endParaRPr lang="es-MX" dirty="0"/>
        </a:p>
      </dgm:t>
    </dgm:pt>
    <dgm:pt modelId="{C4C664B0-C7EF-4F26-B76B-ADF1F88050F3}" type="parTrans" cxnId="{3B696B11-13A1-4D3D-99B1-A2370222297F}">
      <dgm:prSet/>
      <dgm:spPr/>
      <dgm:t>
        <a:bodyPr/>
        <a:lstStyle/>
        <a:p>
          <a:endParaRPr lang="es-MX"/>
        </a:p>
      </dgm:t>
    </dgm:pt>
    <dgm:pt modelId="{3B95F922-D9D7-4E64-8529-24E0160A8F9E}" type="sibTrans" cxnId="{3B696B11-13A1-4D3D-99B1-A2370222297F}">
      <dgm:prSet/>
      <dgm:spPr/>
      <dgm:t>
        <a:bodyPr/>
        <a:lstStyle/>
        <a:p>
          <a:endParaRPr lang="es-MX"/>
        </a:p>
      </dgm:t>
    </dgm:pt>
    <dgm:pt modelId="{B3D9722C-88A2-4D45-8D0D-3444CBEF875C}">
      <dgm:prSet phldrT="[Texto]"/>
      <dgm:spPr/>
      <dgm:t>
        <a:bodyPr/>
        <a:lstStyle/>
        <a:p>
          <a:r>
            <a:rPr lang="es-ES" dirty="0"/>
            <a:t>hasta por treinta y seis horas</a:t>
          </a:r>
          <a:endParaRPr lang="es-MX" dirty="0"/>
        </a:p>
      </dgm:t>
    </dgm:pt>
    <dgm:pt modelId="{8F047806-2C42-48CC-8BB5-C9017F553C73}" type="parTrans" cxnId="{887337CA-33DD-473C-AE2E-DB089F154263}">
      <dgm:prSet/>
      <dgm:spPr/>
      <dgm:t>
        <a:bodyPr/>
        <a:lstStyle/>
        <a:p>
          <a:endParaRPr lang="es-MX"/>
        </a:p>
      </dgm:t>
    </dgm:pt>
    <dgm:pt modelId="{2EDD4E37-2498-4243-A094-1B52343E8BFF}" type="sibTrans" cxnId="{887337CA-33DD-473C-AE2E-DB089F154263}">
      <dgm:prSet/>
      <dgm:spPr/>
      <dgm:t>
        <a:bodyPr/>
        <a:lstStyle/>
        <a:p>
          <a:endParaRPr lang="es-MX"/>
        </a:p>
      </dgm:t>
    </dgm:pt>
    <dgm:pt modelId="{8102D6CE-98D0-4C0E-B834-B6A2E8A47B36}">
      <dgm:prSet phldrT="[Texto]"/>
      <dgm:spPr/>
      <dgm:t>
        <a:bodyPr/>
        <a:lstStyle/>
        <a:p>
          <a:endParaRPr lang="es-MX" dirty="0"/>
        </a:p>
      </dgm:t>
    </dgm:pt>
    <dgm:pt modelId="{55659FE1-1553-4E67-8182-66D63AF8D43A}" type="parTrans" cxnId="{C78E434E-232D-4FC2-B947-3464091DDCDB}">
      <dgm:prSet/>
      <dgm:spPr/>
      <dgm:t>
        <a:bodyPr/>
        <a:lstStyle/>
        <a:p>
          <a:endParaRPr lang="es-MX"/>
        </a:p>
      </dgm:t>
    </dgm:pt>
    <dgm:pt modelId="{538D85D6-E985-40DA-A897-3481F553F2A6}" type="sibTrans" cxnId="{C78E434E-232D-4FC2-B947-3464091DDCDB}">
      <dgm:prSet/>
      <dgm:spPr/>
      <dgm:t>
        <a:bodyPr/>
        <a:lstStyle/>
        <a:p>
          <a:endParaRPr lang="es-MX"/>
        </a:p>
      </dgm:t>
    </dgm:pt>
    <dgm:pt modelId="{098EE9F2-0BC9-4923-8AC2-51228A61BCF1}" type="pres">
      <dgm:prSet presAssocID="{39968474-F871-47BB-9B3F-0BC5023965A0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8C5A899F-5DC0-4850-B376-8A7B50244A81}" type="pres">
      <dgm:prSet presAssocID="{113E2206-9936-47E2-9F02-AC57EF783FF0}" presName="linNode" presStyleCnt="0"/>
      <dgm:spPr/>
      <dgm:t>
        <a:bodyPr/>
        <a:lstStyle/>
        <a:p>
          <a:endParaRPr lang="es-MX"/>
        </a:p>
      </dgm:t>
    </dgm:pt>
    <dgm:pt modelId="{98277667-4D9A-4534-B3A8-B88ACEEF175B}" type="pres">
      <dgm:prSet presAssocID="{113E2206-9936-47E2-9F02-AC57EF783FF0}" presName="parentShp" presStyleLbl="node1" presStyleIdx="0" presStyleCnt="3" custScaleX="94980" custScaleY="9842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D18939A-0CD1-430E-8F46-ECE5B0CD9602}" type="pres">
      <dgm:prSet presAssocID="{113E2206-9936-47E2-9F02-AC57EF783FF0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206CA5A-5AB7-4677-A2B3-6C80AD7E2F74}" type="pres">
      <dgm:prSet presAssocID="{C04C253D-6BD6-474E-9B7A-5BBACE5DE864}" presName="spacing" presStyleCnt="0"/>
      <dgm:spPr/>
      <dgm:t>
        <a:bodyPr/>
        <a:lstStyle/>
        <a:p>
          <a:endParaRPr lang="es-MX"/>
        </a:p>
      </dgm:t>
    </dgm:pt>
    <dgm:pt modelId="{78B7517F-F863-4958-BDF9-8C224B09034F}" type="pres">
      <dgm:prSet presAssocID="{01A48063-4A6B-4CE2-8549-14B139BC37EC}" presName="linNode" presStyleCnt="0"/>
      <dgm:spPr/>
      <dgm:t>
        <a:bodyPr/>
        <a:lstStyle/>
        <a:p>
          <a:endParaRPr lang="es-MX"/>
        </a:p>
      </dgm:t>
    </dgm:pt>
    <dgm:pt modelId="{285B2DDC-3B57-4205-824D-3093368E4100}" type="pres">
      <dgm:prSet presAssocID="{01A48063-4A6B-4CE2-8549-14B139BC37EC}" presName="parentShp" presStyleLbl="node1" presStyleIdx="1" presStyleCnt="3" custScaleX="90227" custLinFactNeighborX="-1357" custLinFactNeighborY="148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AF22DD6-4CD2-437D-AB53-BBA98F58727B}" type="pres">
      <dgm:prSet presAssocID="{01A48063-4A6B-4CE2-8549-14B139BC37EC}" presName="childShp" presStyleLbl="bgAccFollowNode1" presStyleIdx="1" presStyleCnt="3" custScaleX="95746" custLinFactNeighborX="17618" custLinFactNeighborY="393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B42D052-DFC3-4A5C-8860-E2196B3AD565}" type="pres">
      <dgm:prSet presAssocID="{7E647218-C290-4105-A601-C4E00D9DC43C}" presName="spacing" presStyleCnt="0"/>
      <dgm:spPr/>
      <dgm:t>
        <a:bodyPr/>
        <a:lstStyle/>
        <a:p>
          <a:endParaRPr lang="es-MX"/>
        </a:p>
      </dgm:t>
    </dgm:pt>
    <dgm:pt modelId="{99043B9D-76C5-4D0C-8032-8C86661161A6}" type="pres">
      <dgm:prSet presAssocID="{F06777CE-845E-482C-A67C-6B12DD8A9FC3}" presName="linNode" presStyleCnt="0"/>
      <dgm:spPr/>
      <dgm:t>
        <a:bodyPr/>
        <a:lstStyle/>
        <a:p>
          <a:endParaRPr lang="es-MX"/>
        </a:p>
      </dgm:t>
    </dgm:pt>
    <dgm:pt modelId="{8F000385-20C8-4CDC-8B0B-78F71C8BBC31}" type="pres">
      <dgm:prSet presAssocID="{F06777CE-845E-482C-A67C-6B12DD8A9FC3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6BC0D5A-3300-47E4-ADBB-630740C86C60}" type="pres">
      <dgm:prSet presAssocID="{F06777CE-845E-482C-A67C-6B12DD8A9FC3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0BF7F6ED-9760-4700-BA34-D81FF1D4120B}" type="presOf" srcId="{B3D9722C-88A2-4D45-8D0D-3444CBEF875C}" destId="{26BC0D5A-3300-47E4-ADBB-630740C86C60}" srcOrd="0" destOrd="1" presId="urn:microsoft.com/office/officeart/2005/8/layout/vList6"/>
    <dgm:cxn modelId="{A7B3543F-0AB0-442A-9D64-AF5752D77CFE}" type="presOf" srcId="{01A48063-4A6B-4CE2-8549-14B139BC37EC}" destId="{285B2DDC-3B57-4205-824D-3093368E4100}" srcOrd="0" destOrd="0" presId="urn:microsoft.com/office/officeart/2005/8/layout/vList6"/>
    <dgm:cxn modelId="{3B696B11-13A1-4D3D-99B1-A2370222297F}" srcId="{39968474-F871-47BB-9B3F-0BC5023965A0}" destId="{F06777CE-845E-482C-A67C-6B12DD8A9FC3}" srcOrd="2" destOrd="0" parTransId="{C4C664B0-C7EF-4F26-B76B-ADF1F88050F3}" sibTransId="{3B95F922-D9D7-4E64-8529-24E0160A8F9E}"/>
    <dgm:cxn modelId="{DF3B9689-6015-445F-A72A-FD8A82F67057}" srcId="{39968474-F871-47BB-9B3F-0BC5023965A0}" destId="{01A48063-4A6B-4CE2-8549-14B139BC37EC}" srcOrd="1" destOrd="0" parTransId="{802E9BF8-BE48-4B71-8687-EA39675C65FD}" sibTransId="{7E647218-C290-4105-A601-C4E00D9DC43C}"/>
    <dgm:cxn modelId="{97A54B19-C160-4FDA-B51F-1F7BBBE570D3}" type="presOf" srcId="{6EE0FB4D-F980-49D3-B92D-EAABFD89ECC1}" destId="{BAF22DD6-4CD2-437D-AB53-BBA98F58727B}" srcOrd="0" destOrd="0" presId="urn:microsoft.com/office/officeart/2005/8/layout/vList6"/>
    <dgm:cxn modelId="{15F5D236-F980-4B8B-9E40-5D2AA5E5A93B}" type="presOf" srcId="{39968474-F871-47BB-9B3F-0BC5023965A0}" destId="{098EE9F2-0BC9-4923-8AC2-51228A61BCF1}" srcOrd="0" destOrd="0" presId="urn:microsoft.com/office/officeart/2005/8/layout/vList6"/>
    <dgm:cxn modelId="{13CED471-B1CB-4CDC-9B4F-7BE21C4FF5BD}" type="presOf" srcId="{F06777CE-845E-482C-A67C-6B12DD8A9FC3}" destId="{8F000385-20C8-4CDC-8B0B-78F71C8BBC31}" srcOrd="0" destOrd="0" presId="urn:microsoft.com/office/officeart/2005/8/layout/vList6"/>
    <dgm:cxn modelId="{CAF634C5-C326-40C7-A3F8-9DD31C597C5B}" type="presOf" srcId="{EF87FBA2-806F-48DB-B8CD-141017AE1C26}" destId="{2D18939A-0CD1-430E-8F46-ECE5B0CD9602}" srcOrd="0" destOrd="0" presId="urn:microsoft.com/office/officeart/2005/8/layout/vList6"/>
    <dgm:cxn modelId="{887337CA-33DD-473C-AE2E-DB089F154263}" srcId="{F06777CE-845E-482C-A67C-6B12DD8A9FC3}" destId="{B3D9722C-88A2-4D45-8D0D-3444CBEF875C}" srcOrd="1" destOrd="0" parTransId="{8F047806-2C42-48CC-8BB5-C9017F553C73}" sibTransId="{2EDD4E37-2498-4243-A094-1B52343E8BFF}"/>
    <dgm:cxn modelId="{EA22705C-AB25-4BEF-9ACF-DBDB24F2A43D}" type="presOf" srcId="{113E2206-9936-47E2-9F02-AC57EF783FF0}" destId="{98277667-4D9A-4534-B3A8-B88ACEEF175B}" srcOrd="0" destOrd="0" presId="urn:microsoft.com/office/officeart/2005/8/layout/vList6"/>
    <dgm:cxn modelId="{F230B547-E4BD-4D16-B792-799B22D26643}" srcId="{113E2206-9936-47E2-9F02-AC57EF783FF0}" destId="{EF87FBA2-806F-48DB-B8CD-141017AE1C26}" srcOrd="0" destOrd="0" parTransId="{3E7DE1E5-753C-46FF-9C0B-E8976D33AE12}" sibTransId="{5C27C9F9-EE9C-4124-BAC7-00F17AA18EF3}"/>
    <dgm:cxn modelId="{62003C49-F62B-4373-83E3-5E9CB864335F}" type="presOf" srcId="{8102D6CE-98D0-4C0E-B834-B6A2E8A47B36}" destId="{26BC0D5A-3300-47E4-ADBB-630740C86C60}" srcOrd="0" destOrd="0" presId="urn:microsoft.com/office/officeart/2005/8/layout/vList6"/>
    <dgm:cxn modelId="{F0EEB244-150D-416E-8022-3045BC981462}" srcId="{39968474-F871-47BB-9B3F-0BC5023965A0}" destId="{113E2206-9936-47E2-9F02-AC57EF783FF0}" srcOrd="0" destOrd="0" parTransId="{33DAE707-B122-4C43-87B2-D2992A39A676}" sibTransId="{C04C253D-6BD6-474E-9B7A-5BBACE5DE864}"/>
    <dgm:cxn modelId="{C78E434E-232D-4FC2-B947-3464091DDCDB}" srcId="{F06777CE-845E-482C-A67C-6B12DD8A9FC3}" destId="{8102D6CE-98D0-4C0E-B834-B6A2E8A47B36}" srcOrd="0" destOrd="0" parTransId="{55659FE1-1553-4E67-8182-66D63AF8D43A}" sibTransId="{538D85D6-E985-40DA-A897-3481F553F2A6}"/>
    <dgm:cxn modelId="{B2BBDDA9-1CDC-4FCA-91BC-52B8B0F678C6}" srcId="{01A48063-4A6B-4CE2-8549-14B139BC37EC}" destId="{6EE0FB4D-F980-49D3-B92D-EAABFD89ECC1}" srcOrd="0" destOrd="0" parTransId="{92FFFF44-4658-4E71-B005-213346FFF655}" sibTransId="{6D57BAE9-86EF-4EBC-868E-68EDEC78C65B}"/>
    <dgm:cxn modelId="{C26A93C7-594F-45E6-8E17-84E33EA1E543}" type="presParOf" srcId="{098EE9F2-0BC9-4923-8AC2-51228A61BCF1}" destId="{8C5A899F-5DC0-4850-B376-8A7B50244A81}" srcOrd="0" destOrd="0" presId="urn:microsoft.com/office/officeart/2005/8/layout/vList6"/>
    <dgm:cxn modelId="{FAE8E768-E29E-4AB6-9AA3-D797D4966556}" type="presParOf" srcId="{8C5A899F-5DC0-4850-B376-8A7B50244A81}" destId="{98277667-4D9A-4534-B3A8-B88ACEEF175B}" srcOrd="0" destOrd="0" presId="urn:microsoft.com/office/officeart/2005/8/layout/vList6"/>
    <dgm:cxn modelId="{E8E0F791-BA01-4692-8964-3EF5CA1ADC53}" type="presParOf" srcId="{8C5A899F-5DC0-4850-B376-8A7B50244A81}" destId="{2D18939A-0CD1-430E-8F46-ECE5B0CD9602}" srcOrd="1" destOrd="0" presId="urn:microsoft.com/office/officeart/2005/8/layout/vList6"/>
    <dgm:cxn modelId="{71B68E17-124F-4126-9943-2BB0C5C41B8E}" type="presParOf" srcId="{098EE9F2-0BC9-4923-8AC2-51228A61BCF1}" destId="{C206CA5A-5AB7-4677-A2B3-6C80AD7E2F74}" srcOrd="1" destOrd="0" presId="urn:microsoft.com/office/officeart/2005/8/layout/vList6"/>
    <dgm:cxn modelId="{9F0C1723-5E79-4F30-BA97-AB42E8A16977}" type="presParOf" srcId="{098EE9F2-0BC9-4923-8AC2-51228A61BCF1}" destId="{78B7517F-F863-4958-BDF9-8C224B09034F}" srcOrd="2" destOrd="0" presId="urn:microsoft.com/office/officeart/2005/8/layout/vList6"/>
    <dgm:cxn modelId="{7D8BF943-FED3-4DBE-A40D-5FA04822A9A6}" type="presParOf" srcId="{78B7517F-F863-4958-BDF9-8C224B09034F}" destId="{285B2DDC-3B57-4205-824D-3093368E4100}" srcOrd="0" destOrd="0" presId="urn:microsoft.com/office/officeart/2005/8/layout/vList6"/>
    <dgm:cxn modelId="{51A5F0DA-3903-41FD-AEDF-5F5DD7730AAA}" type="presParOf" srcId="{78B7517F-F863-4958-BDF9-8C224B09034F}" destId="{BAF22DD6-4CD2-437D-AB53-BBA98F58727B}" srcOrd="1" destOrd="0" presId="urn:microsoft.com/office/officeart/2005/8/layout/vList6"/>
    <dgm:cxn modelId="{90542164-4625-4A58-8868-9E8F50187462}" type="presParOf" srcId="{098EE9F2-0BC9-4923-8AC2-51228A61BCF1}" destId="{AB42D052-DFC3-4A5C-8860-E2196B3AD565}" srcOrd="3" destOrd="0" presId="urn:microsoft.com/office/officeart/2005/8/layout/vList6"/>
    <dgm:cxn modelId="{2E2C20FD-463C-48EB-85A2-C327D8913D84}" type="presParOf" srcId="{098EE9F2-0BC9-4923-8AC2-51228A61BCF1}" destId="{99043B9D-76C5-4D0C-8032-8C86661161A6}" srcOrd="4" destOrd="0" presId="urn:microsoft.com/office/officeart/2005/8/layout/vList6"/>
    <dgm:cxn modelId="{B88A607E-F53D-44C5-B3B3-8034C7FB7C1F}" type="presParOf" srcId="{99043B9D-76C5-4D0C-8032-8C86661161A6}" destId="{8F000385-20C8-4CDC-8B0B-78F71C8BBC31}" srcOrd="0" destOrd="0" presId="urn:microsoft.com/office/officeart/2005/8/layout/vList6"/>
    <dgm:cxn modelId="{E3F2BF01-848A-4622-AEBC-09651993046E}" type="presParOf" srcId="{99043B9D-76C5-4D0C-8032-8C86661161A6}" destId="{26BC0D5A-3300-47E4-ADBB-630740C86C6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8EB9C19-3A86-4A7E-8D30-44006EECB297}" type="doc">
      <dgm:prSet loTypeId="urn:microsoft.com/office/officeart/2008/layout/LinedLis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MX"/>
        </a:p>
      </dgm:t>
    </dgm:pt>
    <dgm:pt modelId="{B5E669EC-3ED2-48A3-8F93-24E2E884391A}">
      <dgm:prSet phldrT="[Texto]"/>
      <dgm:spPr/>
      <dgm:t>
        <a:bodyPr/>
        <a:lstStyle/>
        <a:p>
          <a:r>
            <a:rPr lang="es-MX"/>
            <a:t>Calificación de la falta</a:t>
          </a:r>
          <a:endParaRPr lang="es-MX" dirty="0"/>
        </a:p>
      </dgm:t>
    </dgm:pt>
    <dgm:pt modelId="{88619BF6-051F-4390-90E0-693110437D09}" type="parTrans" cxnId="{896DDB6A-53DE-493F-AEF4-D7F65860F158}">
      <dgm:prSet/>
      <dgm:spPr/>
      <dgm:t>
        <a:bodyPr/>
        <a:lstStyle/>
        <a:p>
          <a:endParaRPr lang="es-MX">
            <a:solidFill>
              <a:schemeClr val="bg1"/>
            </a:solidFill>
          </a:endParaRPr>
        </a:p>
      </dgm:t>
    </dgm:pt>
    <dgm:pt modelId="{4DF0CE8A-E77A-4A17-BCD2-53C1D8BA8DFB}" type="sibTrans" cxnId="{896DDB6A-53DE-493F-AEF4-D7F65860F158}">
      <dgm:prSet/>
      <dgm:spPr/>
      <dgm:t>
        <a:bodyPr/>
        <a:lstStyle/>
        <a:p>
          <a:endParaRPr lang="es-MX">
            <a:solidFill>
              <a:schemeClr val="bg1"/>
            </a:solidFill>
          </a:endParaRPr>
        </a:p>
      </dgm:t>
    </dgm:pt>
    <dgm:pt modelId="{FA241FBB-0B6E-4354-9EAF-74D18B6019EB}">
      <dgm:prSet phldrT="[Texto]"/>
      <dgm:spPr/>
      <dgm:t>
        <a:bodyPr/>
        <a:lstStyle/>
        <a:p>
          <a:r>
            <a:rPr lang="es-MX"/>
            <a:t>Análisis de los hechos</a:t>
          </a:r>
          <a:endParaRPr lang="es-MX" dirty="0"/>
        </a:p>
      </dgm:t>
    </dgm:pt>
    <dgm:pt modelId="{AB81EC49-6D88-46D3-901B-8444F22C19B7}" type="parTrans" cxnId="{4149CD94-71FB-4D03-B1BA-3595BE1B2CD1}">
      <dgm:prSet/>
      <dgm:spPr/>
      <dgm:t>
        <a:bodyPr/>
        <a:lstStyle/>
        <a:p>
          <a:endParaRPr lang="es-MX">
            <a:solidFill>
              <a:schemeClr val="bg1"/>
            </a:solidFill>
          </a:endParaRPr>
        </a:p>
      </dgm:t>
    </dgm:pt>
    <dgm:pt modelId="{F540E818-31E8-4E79-A244-70151EE197B8}" type="sibTrans" cxnId="{4149CD94-71FB-4D03-B1BA-3595BE1B2CD1}">
      <dgm:prSet/>
      <dgm:spPr/>
      <dgm:t>
        <a:bodyPr/>
        <a:lstStyle/>
        <a:p>
          <a:endParaRPr lang="es-MX">
            <a:solidFill>
              <a:schemeClr val="bg1"/>
            </a:solidFill>
          </a:endParaRPr>
        </a:p>
      </dgm:t>
    </dgm:pt>
    <dgm:pt modelId="{55BAF9E8-EEDE-4FF5-A0B6-AABAD9CE3669}">
      <dgm:prSet phldrT="[Texto]"/>
      <dgm:spPr/>
      <dgm:t>
        <a:bodyPr/>
        <a:lstStyle/>
        <a:p>
          <a:r>
            <a:rPr lang="es-MX"/>
            <a:t>Análisis de la información recabada</a:t>
          </a:r>
          <a:endParaRPr lang="es-MX" dirty="0"/>
        </a:p>
      </dgm:t>
    </dgm:pt>
    <dgm:pt modelId="{A38E1B99-1EDF-4A5B-A989-8DDAE8C0204C}" type="parTrans" cxnId="{A4F3A7C0-17DB-4FEA-A2E7-A5B60EA6A8D1}">
      <dgm:prSet/>
      <dgm:spPr/>
      <dgm:t>
        <a:bodyPr/>
        <a:lstStyle/>
        <a:p>
          <a:endParaRPr lang="es-MX">
            <a:solidFill>
              <a:schemeClr val="bg1"/>
            </a:solidFill>
          </a:endParaRPr>
        </a:p>
      </dgm:t>
    </dgm:pt>
    <dgm:pt modelId="{10AE2D88-8C29-426F-B5DC-6DE1CDE5A47C}" type="sibTrans" cxnId="{A4F3A7C0-17DB-4FEA-A2E7-A5B60EA6A8D1}">
      <dgm:prSet/>
      <dgm:spPr/>
      <dgm:t>
        <a:bodyPr/>
        <a:lstStyle/>
        <a:p>
          <a:endParaRPr lang="es-MX">
            <a:solidFill>
              <a:schemeClr val="bg1"/>
            </a:solidFill>
          </a:endParaRPr>
        </a:p>
      </dgm:t>
    </dgm:pt>
    <dgm:pt modelId="{A517B2CD-481A-423F-BB1A-055D6E35C003}">
      <dgm:prSet phldrT="[Texto]"/>
      <dgm:spPr/>
      <dgm:t>
        <a:bodyPr/>
        <a:lstStyle/>
        <a:p>
          <a:r>
            <a:rPr lang="es-MX"/>
            <a:t>Determinar la existencia o inexistencia de actos u omisiones</a:t>
          </a:r>
          <a:endParaRPr lang="es-MX" dirty="0"/>
        </a:p>
      </dgm:t>
    </dgm:pt>
    <dgm:pt modelId="{5D0B2A08-3903-4C59-9474-5BD333C68B69}" type="parTrans" cxnId="{C71FD043-E68C-4FC6-B7B4-8AB6E2C3C87F}">
      <dgm:prSet/>
      <dgm:spPr/>
      <dgm:t>
        <a:bodyPr/>
        <a:lstStyle/>
        <a:p>
          <a:endParaRPr lang="es-MX">
            <a:solidFill>
              <a:schemeClr val="bg1"/>
            </a:solidFill>
          </a:endParaRPr>
        </a:p>
      </dgm:t>
    </dgm:pt>
    <dgm:pt modelId="{6CE73920-DC13-4E16-BC6B-8B7157E4D71D}" type="sibTrans" cxnId="{C71FD043-E68C-4FC6-B7B4-8AB6E2C3C87F}">
      <dgm:prSet/>
      <dgm:spPr/>
      <dgm:t>
        <a:bodyPr/>
        <a:lstStyle/>
        <a:p>
          <a:endParaRPr lang="es-MX">
            <a:solidFill>
              <a:schemeClr val="bg1"/>
            </a:solidFill>
          </a:endParaRPr>
        </a:p>
      </dgm:t>
    </dgm:pt>
    <dgm:pt modelId="{5610B456-F3EA-466E-B713-7B19D01947D5}">
      <dgm:prSet phldrT="[Texto]"/>
      <dgm:spPr/>
      <dgm:t>
        <a:bodyPr/>
        <a:lstStyle/>
        <a:p>
          <a:r>
            <a:rPr lang="es-MX" dirty="0"/>
            <a:t>Se califica la  falta como grave o no grave</a:t>
          </a:r>
        </a:p>
      </dgm:t>
    </dgm:pt>
    <dgm:pt modelId="{34B1B0F9-CDE5-4D5F-BF4D-DCD6F7395D8F}" type="parTrans" cxnId="{63D0F920-ABD8-454C-BD6C-A96A2B54D09B}">
      <dgm:prSet/>
      <dgm:spPr/>
      <dgm:t>
        <a:bodyPr/>
        <a:lstStyle/>
        <a:p>
          <a:endParaRPr lang="es-MX">
            <a:solidFill>
              <a:schemeClr val="bg1"/>
            </a:solidFill>
          </a:endParaRPr>
        </a:p>
      </dgm:t>
    </dgm:pt>
    <dgm:pt modelId="{502123B5-1B79-45AA-B7B1-4E2CB259D135}" type="sibTrans" cxnId="{63D0F920-ABD8-454C-BD6C-A96A2B54D09B}">
      <dgm:prSet/>
      <dgm:spPr/>
      <dgm:t>
        <a:bodyPr/>
        <a:lstStyle/>
        <a:p>
          <a:endParaRPr lang="es-MX">
            <a:solidFill>
              <a:schemeClr val="bg1"/>
            </a:solidFill>
          </a:endParaRPr>
        </a:p>
      </dgm:t>
    </dgm:pt>
    <dgm:pt modelId="{03C2C806-2A8D-4A4A-AF56-D73F6F84B4EA}">
      <dgm:prSet phldrT="[Texto]"/>
      <dgm:spPr/>
      <dgm:t>
        <a:bodyPr/>
        <a:lstStyle/>
        <a:p>
          <a:r>
            <a:rPr lang="es-MX" dirty="0" smtClean="0"/>
            <a:t>Se emite el IPRA</a:t>
          </a:r>
          <a:endParaRPr lang="es-MX" dirty="0"/>
        </a:p>
      </dgm:t>
    </dgm:pt>
    <dgm:pt modelId="{EB3AEF1F-8100-4229-91CB-C1CBF7470110}" type="parTrans" cxnId="{58B01322-90CF-4714-ADEC-985FB3086DDA}">
      <dgm:prSet/>
      <dgm:spPr/>
      <dgm:t>
        <a:bodyPr/>
        <a:lstStyle/>
        <a:p>
          <a:endParaRPr lang="es-MX"/>
        </a:p>
      </dgm:t>
    </dgm:pt>
    <dgm:pt modelId="{F3F290A2-6756-41C9-8596-2E5EA80F566A}" type="sibTrans" cxnId="{58B01322-90CF-4714-ADEC-985FB3086DDA}">
      <dgm:prSet/>
      <dgm:spPr/>
      <dgm:t>
        <a:bodyPr/>
        <a:lstStyle/>
        <a:p>
          <a:endParaRPr lang="es-MX"/>
        </a:p>
      </dgm:t>
    </dgm:pt>
    <dgm:pt modelId="{325F9368-3511-4604-BAFB-54401C19D78E}" type="pres">
      <dgm:prSet presAssocID="{58EB9C19-3A86-4A7E-8D30-44006EECB297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CA2616AD-F247-4C0E-B404-7A4CB40EBC71}" type="pres">
      <dgm:prSet presAssocID="{B5E669EC-3ED2-48A3-8F93-24E2E884391A}" presName="thickLine" presStyleLbl="alignNode1" presStyleIdx="0" presStyleCnt="1"/>
      <dgm:spPr/>
    </dgm:pt>
    <dgm:pt modelId="{CB77143E-AB74-4C5A-A6CD-C0ADC15E58B6}" type="pres">
      <dgm:prSet presAssocID="{B5E669EC-3ED2-48A3-8F93-24E2E884391A}" presName="horz1" presStyleCnt="0"/>
      <dgm:spPr/>
    </dgm:pt>
    <dgm:pt modelId="{D5252D56-E46E-4D9D-BBE7-05F3EA7EF665}" type="pres">
      <dgm:prSet presAssocID="{B5E669EC-3ED2-48A3-8F93-24E2E884391A}" presName="tx1" presStyleLbl="revTx" presStyleIdx="0" presStyleCnt="6" custScaleX="126794"/>
      <dgm:spPr/>
      <dgm:t>
        <a:bodyPr/>
        <a:lstStyle/>
        <a:p>
          <a:endParaRPr lang="es-MX"/>
        </a:p>
      </dgm:t>
    </dgm:pt>
    <dgm:pt modelId="{D3E540D9-A4C5-4DE6-BF18-2D20B3FC251A}" type="pres">
      <dgm:prSet presAssocID="{B5E669EC-3ED2-48A3-8F93-24E2E884391A}" presName="vert1" presStyleCnt="0"/>
      <dgm:spPr/>
    </dgm:pt>
    <dgm:pt modelId="{9131AFDC-D110-46E7-B48C-0E835CB80049}" type="pres">
      <dgm:prSet presAssocID="{FA241FBB-0B6E-4354-9EAF-74D18B6019EB}" presName="vertSpace2a" presStyleCnt="0"/>
      <dgm:spPr/>
    </dgm:pt>
    <dgm:pt modelId="{A9FEBD25-F50E-4498-9BC4-44C133143755}" type="pres">
      <dgm:prSet presAssocID="{FA241FBB-0B6E-4354-9EAF-74D18B6019EB}" presName="horz2" presStyleCnt="0"/>
      <dgm:spPr/>
    </dgm:pt>
    <dgm:pt modelId="{C901D0E1-07F7-4651-9E91-187D42B65D44}" type="pres">
      <dgm:prSet presAssocID="{FA241FBB-0B6E-4354-9EAF-74D18B6019EB}" presName="horzSpace2" presStyleCnt="0"/>
      <dgm:spPr/>
    </dgm:pt>
    <dgm:pt modelId="{2CD56094-37DC-4088-86AA-207D807766CF}" type="pres">
      <dgm:prSet presAssocID="{FA241FBB-0B6E-4354-9EAF-74D18B6019EB}" presName="tx2" presStyleLbl="revTx" presStyleIdx="1" presStyleCnt="6" custLinFactNeighborX="-225" custLinFactNeighborY="1982"/>
      <dgm:spPr/>
      <dgm:t>
        <a:bodyPr/>
        <a:lstStyle/>
        <a:p>
          <a:endParaRPr lang="es-MX"/>
        </a:p>
      </dgm:t>
    </dgm:pt>
    <dgm:pt modelId="{DD77F450-A147-4DE8-A3C3-01742B694B2A}" type="pres">
      <dgm:prSet presAssocID="{FA241FBB-0B6E-4354-9EAF-74D18B6019EB}" presName="vert2" presStyleCnt="0"/>
      <dgm:spPr/>
    </dgm:pt>
    <dgm:pt modelId="{AE365E38-2DCE-4B5E-933A-2DCEB620D8F4}" type="pres">
      <dgm:prSet presAssocID="{FA241FBB-0B6E-4354-9EAF-74D18B6019EB}" presName="thinLine2b" presStyleLbl="callout" presStyleIdx="0" presStyleCnt="5"/>
      <dgm:spPr/>
    </dgm:pt>
    <dgm:pt modelId="{3E66E63E-0EE9-4843-BB40-B1096D402645}" type="pres">
      <dgm:prSet presAssocID="{FA241FBB-0B6E-4354-9EAF-74D18B6019EB}" presName="vertSpace2b" presStyleCnt="0"/>
      <dgm:spPr/>
    </dgm:pt>
    <dgm:pt modelId="{C77681CD-900A-4D08-9441-A258893E63E8}" type="pres">
      <dgm:prSet presAssocID="{55BAF9E8-EEDE-4FF5-A0B6-AABAD9CE3669}" presName="horz2" presStyleCnt="0"/>
      <dgm:spPr/>
    </dgm:pt>
    <dgm:pt modelId="{04E2B51E-AA48-41DA-A1C9-8B24690FF8BD}" type="pres">
      <dgm:prSet presAssocID="{55BAF9E8-EEDE-4FF5-A0B6-AABAD9CE3669}" presName="horzSpace2" presStyleCnt="0"/>
      <dgm:spPr/>
    </dgm:pt>
    <dgm:pt modelId="{C4999344-9BB4-4F20-9E05-4D728FB09B01}" type="pres">
      <dgm:prSet presAssocID="{55BAF9E8-EEDE-4FF5-A0B6-AABAD9CE3669}" presName="tx2" presStyleLbl="revTx" presStyleIdx="2" presStyleCnt="6"/>
      <dgm:spPr/>
      <dgm:t>
        <a:bodyPr/>
        <a:lstStyle/>
        <a:p>
          <a:endParaRPr lang="es-MX"/>
        </a:p>
      </dgm:t>
    </dgm:pt>
    <dgm:pt modelId="{A42F8B2D-4E51-4620-8DC1-826B7F63555C}" type="pres">
      <dgm:prSet presAssocID="{55BAF9E8-EEDE-4FF5-A0B6-AABAD9CE3669}" presName="vert2" presStyleCnt="0"/>
      <dgm:spPr/>
    </dgm:pt>
    <dgm:pt modelId="{1C952EEF-D50A-4A7C-8698-8FCCB5283423}" type="pres">
      <dgm:prSet presAssocID="{55BAF9E8-EEDE-4FF5-A0B6-AABAD9CE3669}" presName="thinLine2b" presStyleLbl="callout" presStyleIdx="1" presStyleCnt="5"/>
      <dgm:spPr/>
    </dgm:pt>
    <dgm:pt modelId="{40C59B7E-D9A9-4138-9E53-5350F9D29BE4}" type="pres">
      <dgm:prSet presAssocID="{55BAF9E8-EEDE-4FF5-A0B6-AABAD9CE3669}" presName="vertSpace2b" presStyleCnt="0"/>
      <dgm:spPr/>
    </dgm:pt>
    <dgm:pt modelId="{6390C3B0-B221-479B-B193-D66203EDD89E}" type="pres">
      <dgm:prSet presAssocID="{A517B2CD-481A-423F-BB1A-055D6E35C003}" presName="horz2" presStyleCnt="0"/>
      <dgm:spPr/>
    </dgm:pt>
    <dgm:pt modelId="{D0AF659E-E06F-44F0-B928-7684C385C252}" type="pres">
      <dgm:prSet presAssocID="{A517B2CD-481A-423F-BB1A-055D6E35C003}" presName="horzSpace2" presStyleCnt="0"/>
      <dgm:spPr/>
    </dgm:pt>
    <dgm:pt modelId="{DA06646C-FE13-42E1-872F-0B2164F52E04}" type="pres">
      <dgm:prSet presAssocID="{A517B2CD-481A-423F-BB1A-055D6E35C003}" presName="tx2" presStyleLbl="revTx" presStyleIdx="3" presStyleCnt="6"/>
      <dgm:spPr/>
      <dgm:t>
        <a:bodyPr/>
        <a:lstStyle/>
        <a:p>
          <a:endParaRPr lang="es-MX"/>
        </a:p>
      </dgm:t>
    </dgm:pt>
    <dgm:pt modelId="{DA799614-3A04-4459-89DB-6CCF542E396A}" type="pres">
      <dgm:prSet presAssocID="{A517B2CD-481A-423F-BB1A-055D6E35C003}" presName="vert2" presStyleCnt="0"/>
      <dgm:spPr/>
    </dgm:pt>
    <dgm:pt modelId="{1061EA59-9751-40D0-821B-BAB32FFD95F8}" type="pres">
      <dgm:prSet presAssocID="{A517B2CD-481A-423F-BB1A-055D6E35C003}" presName="thinLine2b" presStyleLbl="callout" presStyleIdx="2" presStyleCnt="5"/>
      <dgm:spPr/>
    </dgm:pt>
    <dgm:pt modelId="{B33E40B8-A621-4A17-B16B-305321BC881E}" type="pres">
      <dgm:prSet presAssocID="{A517B2CD-481A-423F-BB1A-055D6E35C003}" presName="vertSpace2b" presStyleCnt="0"/>
      <dgm:spPr/>
    </dgm:pt>
    <dgm:pt modelId="{A5F94A88-33CD-44A9-9E6A-D1BDBFBB4BA3}" type="pres">
      <dgm:prSet presAssocID="{5610B456-F3EA-466E-B713-7B19D01947D5}" presName="horz2" presStyleCnt="0"/>
      <dgm:spPr/>
    </dgm:pt>
    <dgm:pt modelId="{F718035C-38D0-459F-8E66-888AF5CD5128}" type="pres">
      <dgm:prSet presAssocID="{5610B456-F3EA-466E-B713-7B19D01947D5}" presName="horzSpace2" presStyleCnt="0"/>
      <dgm:spPr/>
    </dgm:pt>
    <dgm:pt modelId="{848B2CD6-86A0-4C8E-8E13-CE5BD28B1514}" type="pres">
      <dgm:prSet presAssocID="{5610B456-F3EA-466E-B713-7B19D01947D5}" presName="tx2" presStyleLbl="revTx" presStyleIdx="4" presStyleCnt="6"/>
      <dgm:spPr/>
      <dgm:t>
        <a:bodyPr/>
        <a:lstStyle/>
        <a:p>
          <a:endParaRPr lang="es-MX"/>
        </a:p>
      </dgm:t>
    </dgm:pt>
    <dgm:pt modelId="{F231907C-A4A8-4123-98A8-467726E16EA9}" type="pres">
      <dgm:prSet presAssocID="{5610B456-F3EA-466E-B713-7B19D01947D5}" presName="vert2" presStyleCnt="0"/>
      <dgm:spPr/>
    </dgm:pt>
    <dgm:pt modelId="{56FEE372-DE1F-4A9E-9C77-1288C9677679}" type="pres">
      <dgm:prSet presAssocID="{5610B456-F3EA-466E-B713-7B19D01947D5}" presName="thinLine2b" presStyleLbl="callout" presStyleIdx="3" presStyleCnt="5"/>
      <dgm:spPr/>
    </dgm:pt>
    <dgm:pt modelId="{454F80AF-E8BE-4924-932A-72505072E30B}" type="pres">
      <dgm:prSet presAssocID="{5610B456-F3EA-466E-B713-7B19D01947D5}" presName="vertSpace2b" presStyleCnt="0"/>
      <dgm:spPr/>
    </dgm:pt>
    <dgm:pt modelId="{3CD789A9-DABA-4AE2-9131-6CA14915AD3E}" type="pres">
      <dgm:prSet presAssocID="{03C2C806-2A8D-4A4A-AF56-D73F6F84B4EA}" presName="horz2" presStyleCnt="0"/>
      <dgm:spPr/>
    </dgm:pt>
    <dgm:pt modelId="{254F7057-7143-41F1-9AC4-9510E3F14BD9}" type="pres">
      <dgm:prSet presAssocID="{03C2C806-2A8D-4A4A-AF56-D73F6F84B4EA}" presName="horzSpace2" presStyleCnt="0"/>
      <dgm:spPr/>
    </dgm:pt>
    <dgm:pt modelId="{E75AA7B9-7282-43F1-8F04-19EA9EB66DDC}" type="pres">
      <dgm:prSet presAssocID="{03C2C806-2A8D-4A4A-AF56-D73F6F84B4EA}" presName="tx2" presStyleLbl="revTx" presStyleIdx="5" presStyleCnt="6"/>
      <dgm:spPr/>
      <dgm:t>
        <a:bodyPr/>
        <a:lstStyle/>
        <a:p>
          <a:endParaRPr lang="es-MX"/>
        </a:p>
      </dgm:t>
    </dgm:pt>
    <dgm:pt modelId="{9EC386F9-9C97-4BF1-9219-6AAAC7B9A4B7}" type="pres">
      <dgm:prSet presAssocID="{03C2C806-2A8D-4A4A-AF56-D73F6F84B4EA}" presName="vert2" presStyleCnt="0"/>
      <dgm:spPr/>
    </dgm:pt>
    <dgm:pt modelId="{F4303D38-3F9B-4BEF-844F-6F65EF05AD8E}" type="pres">
      <dgm:prSet presAssocID="{03C2C806-2A8D-4A4A-AF56-D73F6F84B4EA}" presName="thinLine2b" presStyleLbl="callout" presStyleIdx="4" presStyleCnt="5"/>
      <dgm:spPr/>
    </dgm:pt>
    <dgm:pt modelId="{7B11CB4C-ADEE-4E19-B8EE-8F9C05412148}" type="pres">
      <dgm:prSet presAssocID="{03C2C806-2A8D-4A4A-AF56-D73F6F84B4EA}" presName="vertSpace2b" presStyleCnt="0"/>
      <dgm:spPr/>
    </dgm:pt>
  </dgm:ptLst>
  <dgm:cxnLst>
    <dgm:cxn modelId="{A4F3A7C0-17DB-4FEA-A2E7-A5B60EA6A8D1}" srcId="{B5E669EC-3ED2-48A3-8F93-24E2E884391A}" destId="{55BAF9E8-EEDE-4FF5-A0B6-AABAD9CE3669}" srcOrd="1" destOrd="0" parTransId="{A38E1B99-1EDF-4A5B-A989-8DDAE8C0204C}" sibTransId="{10AE2D88-8C29-426F-B5DC-6DE1CDE5A47C}"/>
    <dgm:cxn modelId="{58B01322-90CF-4714-ADEC-985FB3086DDA}" srcId="{B5E669EC-3ED2-48A3-8F93-24E2E884391A}" destId="{03C2C806-2A8D-4A4A-AF56-D73F6F84B4EA}" srcOrd="4" destOrd="0" parTransId="{EB3AEF1F-8100-4229-91CB-C1CBF7470110}" sibTransId="{F3F290A2-6756-41C9-8596-2E5EA80F566A}"/>
    <dgm:cxn modelId="{12F872DC-BAC5-4C6F-A049-8E97B16FC9E8}" type="presOf" srcId="{B5E669EC-3ED2-48A3-8F93-24E2E884391A}" destId="{D5252D56-E46E-4D9D-BBE7-05F3EA7EF665}" srcOrd="0" destOrd="0" presId="urn:microsoft.com/office/officeart/2008/layout/LinedList"/>
    <dgm:cxn modelId="{4149CD94-71FB-4D03-B1BA-3595BE1B2CD1}" srcId="{B5E669EC-3ED2-48A3-8F93-24E2E884391A}" destId="{FA241FBB-0B6E-4354-9EAF-74D18B6019EB}" srcOrd="0" destOrd="0" parTransId="{AB81EC49-6D88-46D3-901B-8444F22C19B7}" sibTransId="{F540E818-31E8-4E79-A244-70151EE197B8}"/>
    <dgm:cxn modelId="{E85683D7-9C4E-4D17-B4C8-6A10329D3ACE}" type="presOf" srcId="{03C2C806-2A8D-4A4A-AF56-D73F6F84B4EA}" destId="{E75AA7B9-7282-43F1-8F04-19EA9EB66DDC}" srcOrd="0" destOrd="0" presId="urn:microsoft.com/office/officeart/2008/layout/LinedList"/>
    <dgm:cxn modelId="{896DDB6A-53DE-493F-AEF4-D7F65860F158}" srcId="{58EB9C19-3A86-4A7E-8D30-44006EECB297}" destId="{B5E669EC-3ED2-48A3-8F93-24E2E884391A}" srcOrd="0" destOrd="0" parTransId="{88619BF6-051F-4390-90E0-693110437D09}" sibTransId="{4DF0CE8A-E77A-4A17-BCD2-53C1D8BA8DFB}"/>
    <dgm:cxn modelId="{504BD8AD-F878-4A64-8BAB-90AD906BD93B}" type="presOf" srcId="{5610B456-F3EA-466E-B713-7B19D01947D5}" destId="{848B2CD6-86A0-4C8E-8E13-CE5BD28B1514}" srcOrd="0" destOrd="0" presId="urn:microsoft.com/office/officeart/2008/layout/LinedList"/>
    <dgm:cxn modelId="{C71FD043-E68C-4FC6-B7B4-8AB6E2C3C87F}" srcId="{B5E669EC-3ED2-48A3-8F93-24E2E884391A}" destId="{A517B2CD-481A-423F-BB1A-055D6E35C003}" srcOrd="2" destOrd="0" parTransId="{5D0B2A08-3903-4C59-9474-5BD333C68B69}" sibTransId="{6CE73920-DC13-4E16-BC6B-8B7157E4D71D}"/>
    <dgm:cxn modelId="{7AB90B7A-564A-428F-ADC8-E5A7D972E282}" type="presOf" srcId="{58EB9C19-3A86-4A7E-8D30-44006EECB297}" destId="{325F9368-3511-4604-BAFB-54401C19D78E}" srcOrd="0" destOrd="0" presId="urn:microsoft.com/office/officeart/2008/layout/LinedList"/>
    <dgm:cxn modelId="{63D0F920-ABD8-454C-BD6C-A96A2B54D09B}" srcId="{B5E669EC-3ED2-48A3-8F93-24E2E884391A}" destId="{5610B456-F3EA-466E-B713-7B19D01947D5}" srcOrd="3" destOrd="0" parTransId="{34B1B0F9-CDE5-4D5F-BF4D-DCD6F7395D8F}" sibTransId="{502123B5-1B79-45AA-B7B1-4E2CB259D135}"/>
    <dgm:cxn modelId="{EAD470D5-D988-412E-9944-6C8EF0F56952}" type="presOf" srcId="{55BAF9E8-EEDE-4FF5-A0B6-AABAD9CE3669}" destId="{C4999344-9BB4-4F20-9E05-4D728FB09B01}" srcOrd="0" destOrd="0" presId="urn:microsoft.com/office/officeart/2008/layout/LinedList"/>
    <dgm:cxn modelId="{C6DE20F5-BE47-4CF9-8DB5-76BFA4DC97DE}" type="presOf" srcId="{FA241FBB-0B6E-4354-9EAF-74D18B6019EB}" destId="{2CD56094-37DC-4088-86AA-207D807766CF}" srcOrd="0" destOrd="0" presId="urn:microsoft.com/office/officeart/2008/layout/LinedList"/>
    <dgm:cxn modelId="{9E7F504D-A0F7-4FEF-929F-E0EBE445129C}" type="presOf" srcId="{A517B2CD-481A-423F-BB1A-055D6E35C003}" destId="{DA06646C-FE13-42E1-872F-0B2164F52E04}" srcOrd="0" destOrd="0" presId="urn:microsoft.com/office/officeart/2008/layout/LinedList"/>
    <dgm:cxn modelId="{C17B6C46-0853-4455-B1D9-810DDD1E93F4}" type="presParOf" srcId="{325F9368-3511-4604-BAFB-54401C19D78E}" destId="{CA2616AD-F247-4C0E-B404-7A4CB40EBC71}" srcOrd="0" destOrd="0" presId="urn:microsoft.com/office/officeart/2008/layout/LinedList"/>
    <dgm:cxn modelId="{E982B448-65BB-4BCA-BCED-B7277B705E83}" type="presParOf" srcId="{325F9368-3511-4604-BAFB-54401C19D78E}" destId="{CB77143E-AB74-4C5A-A6CD-C0ADC15E58B6}" srcOrd="1" destOrd="0" presId="urn:microsoft.com/office/officeart/2008/layout/LinedList"/>
    <dgm:cxn modelId="{669B9649-BA83-4157-90FB-6B26AE8FA0A4}" type="presParOf" srcId="{CB77143E-AB74-4C5A-A6CD-C0ADC15E58B6}" destId="{D5252D56-E46E-4D9D-BBE7-05F3EA7EF665}" srcOrd="0" destOrd="0" presId="urn:microsoft.com/office/officeart/2008/layout/LinedList"/>
    <dgm:cxn modelId="{D7BE9A66-248F-45C7-A34E-1088663ACDEC}" type="presParOf" srcId="{CB77143E-AB74-4C5A-A6CD-C0ADC15E58B6}" destId="{D3E540D9-A4C5-4DE6-BF18-2D20B3FC251A}" srcOrd="1" destOrd="0" presId="urn:microsoft.com/office/officeart/2008/layout/LinedList"/>
    <dgm:cxn modelId="{A952486F-ED67-4B1B-8F30-B49485FAFE66}" type="presParOf" srcId="{D3E540D9-A4C5-4DE6-BF18-2D20B3FC251A}" destId="{9131AFDC-D110-46E7-B48C-0E835CB80049}" srcOrd="0" destOrd="0" presId="urn:microsoft.com/office/officeart/2008/layout/LinedList"/>
    <dgm:cxn modelId="{BB260653-69BD-4F19-A099-75A2D7008315}" type="presParOf" srcId="{D3E540D9-A4C5-4DE6-BF18-2D20B3FC251A}" destId="{A9FEBD25-F50E-4498-9BC4-44C133143755}" srcOrd="1" destOrd="0" presId="urn:microsoft.com/office/officeart/2008/layout/LinedList"/>
    <dgm:cxn modelId="{968D4F63-7280-4E25-9FD7-B5808820931A}" type="presParOf" srcId="{A9FEBD25-F50E-4498-9BC4-44C133143755}" destId="{C901D0E1-07F7-4651-9E91-187D42B65D44}" srcOrd="0" destOrd="0" presId="urn:microsoft.com/office/officeart/2008/layout/LinedList"/>
    <dgm:cxn modelId="{233E90FA-81CF-46C3-AC2F-E50024D9D60C}" type="presParOf" srcId="{A9FEBD25-F50E-4498-9BC4-44C133143755}" destId="{2CD56094-37DC-4088-86AA-207D807766CF}" srcOrd="1" destOrd="0" presId="urn:microsoft.com/office/officeart/2008/layout/LinedList"/>
    <dgm:cxn modelId="{105E347D-55DD-4952-BE32-26EBD090438D}" type="presParOf" srcId="{A9FEBD25-F50E-4498-9BC4-44C133143755}" destId="{DD77F450-A147-4DE8-A3C3-01742B694B2A}" srcOrd="2" destOrd="0" presId="urn:microsoft.com/office/officeart/2008/layout/LinedList"/>
    <dgm:cxn modelId="{AD359E4A-B101-4D70-A7EE-849C9E48D9E8}" type="presParOf" srcId="{D3E540D9-A4C5-4DE6-BF18-2D20B3FC251A}" destId="{AE365E38-2DCE-4B5E-933A-2DCEB620D8F4}" srcOrd="2" destOrd="0" presId="urn:microsoft.com/office/officeart/2008/layout/LinedList"/>
    <dgm:cxn modelId="{42D8371C-120B-43BF-AEC0-E4B125E54105}" type="presParOf" srcId="{D3E540D9-A4C5-4DE6-BF18-2D20B3FC251A}" destId="{3E66E63E-0EE9-4843-BB40-B1096D402645}" srcOrd="3" destOrd="0" presId="urn:microsoft.com/office/officeart/2008/layout/LinedList"/>
    <dgm:cxn modelId="{465172BD-7DB0-4362-B961-BF5490E680EC}" type="presParOf" srcId="{D3E540D9-A4C5-4DE6-BF18-2D20B3FC251A}" destId="{C77681CD-900A-4D08-9441-A258893E63E8}" srcOrd="4" destOrd="0" presId="urn:microsoft.com/office/officeart/2008/layout/LinedList"/>
    <dgm:cxn modelId="{459F0285-B8C4-4EBE-85CF-5D72E7CD6193}" type="presParOf" srcId="{C77681CD-900A-4D08-9441-A258893E63E8}" destId="{04E2B51E-AA48-41DA-A1C9-8B24690FF8BD}" srcOrd="0" destOrd="0" presId="urn:microsoft.com/office/officeart/2008/layout/LinedList"/>
    <dgm:cxn modelId="{895AFD21-6DAB-464E-A4FC-D81FEF66869F}" type="presParOf" srcId="{C77681CD-900A-4D08-9441-A258893E63E8}" destId="{C4999344-9BB4-4F20-9E05-4D728FB09B01}" srcOrd="1" destOrd="0" presId="urn:microsoft.com/office/officeart/2008/layout/LinedList"/>
    <dgm:cxn modelId="{BDD2E2B2-919A-42EA-A222-E7A12D0B6376}" type="presParOf" srcId="{C77681CD-900A-4D08-9441-A258893E63E8}" destId="{A42F8B2D-4E51-4620-8DC1-826B7F63555C}" srcOrd="2" destOrd="0" presId="urn:microsoft.com/office/officeart/2008/layout/LinedList"/>
    <dgm:cxn modelId="{F6D38B9B-F411-450E-B075-CA00FA6A4E9C}" type="presParOf" srcId="{D3E540D9-A4C5-4DE6-BF18-2D20B3FC251A}" destId="{1C952EEF-D50A-4A7C-8698-8FCCB5283423}" srcOrd="5" destOrd="0" presId="urn:microsoft.com/office/officeart/2008/layout/LinedList"/>
    <dgm:cxn modelId="{5BF52E69-639F-4CB9-A9E5-4B3200A4A89E}" type="presParOf" srcId="{D3E540D9-A4C5-4DE6-BF18-2D20B3FC251A}" destId="{40C59B7E-D9A9-4138-9E53-5350F9D29BE4}" srcOrd="6" destOrd="0" presId="urn:microsoft.com/office/officeart/2008/layout/LinedList"/>
    <dgm:cxn modelId="{87C626F9-DEC4-4777-B55E-F3C0BBBF7E19}" type="presParOf" srcId="{D3E540D9-A4C5-4DE6-BF18-2D20B3FC251A}" destId="{6390C3B0-B221-479B-B193-D66203EDD89E}" srcOrd="7" destOrd="0" presId="urn:microsoft.com/office/officeart/2008/layout/LinedList"/>
    <dgm:cxn modelId="{CC695820-C969-4655-B4BF-6205483CDCE0}" type="presParOf" srcId="{6390C3B0-B221-479B-B193-D66203EDD89E}" destId="{D0AF659E-E06F-44F0-B928-7684C385C252}" srcOrd="0" destOrd="0" presId="urn:microsoft.com/office/officeart/2008/layout/LinedList"/>
    <dgm:cxn modelId="{92ABC402-DF2D-4397-BEDF-16BF1FE911B6}" type="presParOf" srcId="{6390C3B0-B221-479B-B193-D66203EDD89E}" destId="{DA06646C-FE13-42E1-872F-0B2164F52E04}" srcOrd="1" destOrd="0" presId="urn:microsoft.com/office/officeart/2008/layout/LinedList"/>
    <dgm:cxn modelId="{FA1E7F11-F0DE-46D9-A0FE-8EFB30BD29AC}" type="presParOf" srcId="{6390C3B0-B221-479B-B193-D66203EDD89E}" destId="{DA799614-3A04-4459-89DB-6CCF542E396A}" srcOrd="2" destOrd="0" presId="urn:microsoft.com/office/officeart/2008/layout/LinedList"/>
    <dgm:cxn modelId="{C3FA14EB-66BD-4C38-9121-378CECD4BA31}" type="presParOf" srcId="{D3E540D9-A4C5-4DE6-BF18-2D20B3FC251A}" destId="{1061EA59-9751-40D0-821B-BAB32FFD95F8}" srcOrd="8" destOrd="0" presId="urn:microsoft.com/office/officeart/2008/layout/LinedList"/>
    <dgm:cxn modelId="{6B263408-D674-41DA-9CC2-6EC1BAFA0287}" type="presParOf" srcId="{D3E540D9-A4C5-4DE6-BF18-2D20B3FC251A}" destId="{B33E40B8-A621-4A17-B16B-305321BC881E}" srcOrd="9" destOrd="0" presId="urn:microsoft.com/office/officeart/2008/layout/LinedList"/>
    <dgm:cxn modelId="{D44B8A75-817F-4E83-A022-6CEF0868A73A}" type="presParOf" srcId="{D3E540D9-A4C5-4DE6-BF18-2D20B3FC251A}" destId="{A5F94A88-33CD-44A9-9E6A-D1BDBFBB4BA3}" srcOrd="10" destOrd="0" presId="urn:microsoft.com/office/officeart/2008/layout/LinedList"/>
    <dgm:cxn modelId="{299D8A42-8FAF-48C0-8208-87D31C516C8E}" type="presParOf" srcId="{A5F94A88-33CD-44A9-9E6A-D1BDBFBB4BA3}" destId="{F718035C-38D0-459F-8E66-888AF5CD5128}" srcOrd="0" destOrd="0" presId="urn:microsoft.com/office/officeart/2008/layout/LinedList"/>
    <dgm:cxn modelId="{89BD8BFF-AF0E-419F-88CA-F04C6245C8B7}" type="presParOf" srcId="{A5F94A88-33CD-44A9-9E6A-D1BDBFBB4BA3}" destId="{848B2CD6-86A0-4C8E-8E13-CE5BD28B1514}" srcOrd="1" destOrd="0" presId="urn:microsoft.com/office/officeart/2008/layout/LinedList"/>
    <dgm:cxn modelId="{8261EF49-3177-4C0A-8A32-DADEF6EB0638}" type="presParOf" srcId="{A5F94A88-33CD-44A9-9E6A-D1BDBFBB4BA3}" destId="{F231907C-A4A8-4123-98A8-467726E16EA9}" srcOrd="2" destOrd="0" presId="urn:microsoft.com/office/officeart/2008/layout/LinedList"/>
    <dgm:cxn modelId="{8EA7E920-35B9-4855-B408-9B3905E8A7E4}" type="presParOf" srcId="{D3E540D9-A4C5-4DE6-BF18-2D20B3FC251A}" destId="{56FEE372-DE1F-4A9E-9C77-1288C9677679}" srcOrd="11" destOrd="0" presId="urn:microsoft.com/office/officeart/2008/layout/LinedList"/>
    <dgm:cxn modelId="{285FE1A2-7753-4E9E-807A-0BEBFAE5BB89}" type="presParOf" srcId="{D3E540D9-A4C5-4DE6-BF18-2D20B3FC251A}" destId="{454F80AF-E8BE-4924-932A-72505072E30B}" srcOrd="12" destOrd="0" presId="urn:microsoft.com/office/officeart/2008/layout/LinedList"/>
    <dgm:cxn modelId="{3C445793-5CEC-4AFF-8D48-CB07566B50A9}" type="presParOf" srcId="{D3E540D9-A4C5-4DE6-BF18-2D20B3FC251A}" destId="{3CD789A9-DABA-4AE2-9131-6CA14915AD3E}" srcOrd="13" destOrd="0" presId="urn:microsoft.com/office/officeart/2008/layout/LinedList"/>
    <dgm:cxn modelId="{9AA01C0C-CB68-4DF9-BC30-E698DB123489}" type="presParOf" srcId="{3CD789A9-DABA-4AE2-9131-6CA14915AD3E}" destId="{254F7057-7143-41F1-9AC4-9510E3F14BD9}" srcOrd="0" destOrd="0" presId="urn:microsoft.com/office/officeart/2008/layout/LinedList"/>
    <dgm:cxn modelId="{4EDEEC24-A109-45A8-8E35-9EEBECD0E740}" type="presParOf" srcId="{3CD789A9-DABA-4AE2-9131-6CA14915AD3E}" destId="{E75AA7B9-7282-43F1-8F04-19EA9EB66DDC}" srcOrd="1" destOrd="0" presId="urn:microsoft.com/office/officeart/2008/layout/LinedList"/>
    <dgm:cxn modelId="{08BAAAE9-6567-4147-A1E9-CF459A1C9627}" type="presParOf" srcId="{3CD789A9-DABA-4AE2-9131-6CA14915AD3E}" destId="{9EC386F9-9C97-4BF1-9219-6AAAC7B9A4B7}" srcOrd="2" destOrd="0" presId="urn:microsoft.com/office/officeart/2008/layout/LinedList"/>
    <dgm:cxn modelId="{7CEF4136-5396-4B34-AAF4-1B5D184CCED7}" type="presParOf" srcId="{D3E540D9-A4C5-4DE6-BF18-2D20B3FC251A}" destId="{F4303D38-3F9B-4BEF-844F-6F65EF05AD8E}" srcOrd="14" destOrd="0" presId="urn:microsoft.com/office/officeart/2008/layout/LinedList"/>
    <dgm:cxn modelId="{20D480A8-45D8-4616-8EA6-7A71BCDB6A6B}" type="presParOf" srcId="{D3E540D9-A4C5-4DE6-BF18-2D20B3FC251A}" destId="{7B11CB4C-ADEE-4E19-B8EE-8F9C05412148}" srcOrd="15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5563836-6C79-4AA0-85D1-6DF34C9C1EEE}" type="doc">
      <dgm:prSet loTypeId="urn:microsoft.com/office/officeart/2008/layout/HalfCircleOrganizationChart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MX"/>
        </a:p>
      </dgm:t>
    </dgm:pt>
    <dgm:pt modelId="{7719456D-8E0A-4791-96C2-1F8AF3857668}">
      <dgm:prSet phldrT="[Texto]" custT="1"/>
      <dgm:spPr/>
      <dgm:t>
        <a:bodyPr/>
        <a:lstStyle/>
        <a:p>
          <a:r>
            <a:rPr lang="es-MX" sz="1600" dirty="0"/>
            <a:t>Si no hay elementos para la existencia de una infracción y la presunta responsabilidad del infractor</a:t>
          </a:r>
        </a:p>
      </dgm:t>
    </dgm:pt>
    <dgm:pt modelId="{AEB9DA02-1DC7-4C3F-B3FD-ECFE154A4599}" type="parTrans" cxnId="{17BDF27D-7922-41D2-BCC6-53680D641ECF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02BD6E08-97F4-4DB5-9C39-A575231687C1}" type="sibTrans" cxnId="{17BDF27D-7922-41D2-BCC6-53680D641ECF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0EF7AE16-0780-45C0-A4CF-59D1C562B752}" type="asst">
      <dgm:prSet phldrT="[Texto]"/>
      <dgm:spPr/>
      <dgm:t>
        <a:bodyPr/>
        <a:lstStyle/>
        <a:p>
          <a:r>
            <a:rPr lang="es-MX" b="1" u="sng" dirty="0"/>
            <a:t>Acuerdo de conclusión </a:t>
          </a:r>
          <a:r>
            <a:rPr lang="es-MX" dirty="0"/>
            <a:t>y se archiva, hasta nuevos indicios o pruebas</a:t>
          </a:r>
        </a:p>
      </dgm:t>
    </dgm:pt>
    <dgm:pt modelId="{1F676352-F621-4ABC-9A75-04BCF98FB4BC}" type="parTrans" cxnId="{9D351015-A360-4459-9F9D-BD928E408072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9FC93510-6B33-412A-A3AC-8F69BBAA860D}" type="sibTrans" cxnId="{9D351015-A360-4459-9F9D-BD928E408072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1BD3DEDF-F081-482F-B196-8210A07998DD}">
      <dgm:prSet phldrT="[Texto]"/>
      <dgm:spPr/>
      <dgm:t>
        <a:bodyPr/>
        <a:lstStyle/>
        <a:p>
          <a:r>
            <a:rPr lang="es-MX" dirty="0"/>
            <a:t>Servidores Públicos</a:t>
          </a:r>
        </a:p>
      </dgm:t>
    </dgm:pt>
    <dgm:pt modelId="{F1EDEACF-B65D-43C8-8464-F86D64310044}" type="parTrans" cxnId="{2D9A0D6D-9DD0-417F-A73E-7CC26CADDDB2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EA74F6C2-7A95-4979-85C8-D06EA4F0A99D}" type="sibTrans" cxnId="{2D9A0D6D-9DD0-417F-A73E-7CC26CADDDB2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5D30F38A-AA58-4D44-A05B-9B9B8EF024BB}">
      <dgm:prSet phldrT="[Texto]"/>
      <dgm:spPr/>
      <dgm:t>
        <a:bodyPr/>
        <a:lstStyle/>
        <a:p>
          <a:r>
            <a:rPr lang="es-MX" dirty="0"/>
            <a:t>Particulares sujetos de investigación</a:t>
          </a:r>
        </a:p>
      </dgm:t>
    </dgm:pt>
    <dgm:pt modelId="{E7F91A3E-851C-4362-8B6D-F34617FCA8B2}" type="parTrans" cxnId="{231D2A9E-8ED0-47A7-AFE3-9AA8B384E419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6A2FE892-2396-444B-8B40-DB81BA8D2747}" type="sibTrans" cxnId="{231D2A9E-8ED0-47A7-AFE3-9AA8B384E419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1032EA93-E92B-4C95-9304-3177E45A04CA}">
      <dgm:prSet phldrT="[Texto]"/>
      <dgm:spPr/>
      <dgm:t>
        <a:bodyPr/>
        <a:lstStyle/>
        <a:p>
          <a:r>
            <a:rPr lang="es-MX" dirty="0"/>
            <a:t>A los denunciantes</a:t>
          </a:r>
        </a:p>
      </dgm:t>
    </dgm:pt>
    <dgm:pt modelId="{CBE6CAE5-E2EF-474E-B808-49C7A34EBD21}" type="parTrans" cxnId="{F955EC7F-F849-452B-BDC2-5D119CA4432B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57931CA4-01F5-4B1D-8F50-C8AA8D1C6345}" type="sibTrans" cxnId="{F955EC7F-F849-452B-BDC2-5D119CA4432B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C64825F3-022C-4A96-A33A-89D2F212F805}" type="asst">
      <dgm:prSet phldrT="[Texto]"/>
      <dgm:spPr/>
      <dgm:t>
        <a:bodyPr/>
        <a:lstStyle/>
        <a:p>
          <a:r>
            <a:rPr lang="es-MX" dirty="0"/>
            <a:t>Se notifica a los 10 días siguientes de su emisión</a:t>
          </a:r>
        </a:p>
      </dgm:t>
    </dgm:pt>
    <dgm:pt modelId="{991E970F-5DB6-4DEC-B168-887FF4ED2EB7}" type="parTrans" cxnId="{6FAA2405-7555-4729-9FAE-27F07B465918}">
      <dgm:prSet/>
      <dgm:spPr/>
      <dgm:t>
        <a:bodyPr/>
        <a:lstStyle/>
        <a:p>
          <a:endParaRPr lang="es-MX"/>
        </a:p>
      </dgm:t>
    </dgm:pt>
    <dgm:pt modelId="{D4EAF18D-E66D-4CDA-AE2B-D58BA0610E02}" type="sibTrans" cxnId="{6FAA2405-7555-4729-9FAE-27F07B465918}">
      <dgm:prSet/>
      <dgm:spPr/>
      <dgm:t>
        <a:bodyPr/>
        <a:lstStyle/>
        <a:p>
          <a:endParaRPr lang="es-MX"/>
        </a:p>
      </dgm:t>
    </dgm:pt>
    <dgm:pt modelId="{45A49283-AA9E-453F-847F-4D85735B64D9}" type="pres">
      <dgm:prSet presAssocID="{05563836-6C79-4AA0-85D1-6DF34C9C1EEE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9C205095-BC5B-45F7-B40D-7FF01C3D4BC4}" type="pres">
      <dgm:prSet presAssocID="{7719456D-8E0A-4791-96C2-1F8AF3857668}" presName="hierRoot1" presStyleCnt="0">
        <dgm:presLayoutVars>
          <dgm:hierBranch val="init"/>
        </dgm:presLayoutVars>
      </dgm:prSet>
      <dgm:spPr/>
    </dgm:pt>
    <dgm:pt modelId="{0F07B4CA-8F8A-4FD1-94B5-AB3FC73E11C1}" type="pres">
      <dgm:prSet presAssocID="{7719456D-8E0A-4791-96C2-1F8AF3857668}" presName="rootComposite1" presStyleCnt="0"/>
      <dgm:spPr/>
    </dgm:pt>
    <dgm:pt modelId="{BDCB0C8D-F7F5-483C-A4A7-877FB825D103}" type="pres">
      <dgm:prSet presAssocID="{7719456D-8E0A-4791-96C2-1F8AF3857668}" presName="rootText1" presStyleLbl="alignAcc1" presStyleIdx="0" presStyleCnt="0" custScaleX="116940" custScaleY="15658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3FE377D-F33C-459A-9F02-10A1EAC17826}" type="pres">
      <dgm:prSet presAssocID="{7719456D-8E0A-4791-96C2-1F8AF3857668}" presName="topArc1" presStyleLbl="parChTrans1D1" presStyleIdx="0" presStyleCnt="12"/>
      <dgm:spPr/>
    </dgm:pt>
    <dgm:pt modelId="{575703A1-65CC-4693-8210-C8EC05B572C6}" type="pres">
      <dgm:prSet presAssocID="{7719456D-8E0A-4791-96C2-1F8AF3857668}" presName="bottomArc1" presStyleLbl="parChTrans1D1" presStyleIdx="1" presStyleCnt="12"/>
      <dgm:spPr/>
    </dgm:pt>
    <dgm:pt modelId="{ADB236D6-7FDC-4260-8D39-B11A82B52901}" type="pres">
      <dgm:prSet presAssocID="{7719456D-8E0A-4791-96C2-1F8AF3857668}" presName="topConnNode1" presStyleLbl="node1" presStyleIdx="0" presStyleCnt="0"/>
      <dgm:spPr/>
      <dgm:t>
        <a:bodyPr/>
        <a:lstStyle/>
        <a:p>
          <a:endParaRPr lang="es-MX"/>
        </a:p>
      </dgm:t>
    </dgm:pt>
    <dgm:pt modelId="{CD3C23BF-C60B-4933-95A0-A83D41E2F910}" type="pres">
      <dgm:prSet presAssocID="{7719456D-8E0A-4791-96C2-1F8AF3857668}" presName="hierChild2" presStyleCnt="0"/>
      <dgm:spPr/>
    </dgm:pt>
    <dgm:pt modelId="{262A8430-A3F8-484B-9080-1655C2065263}" type="pres">
      <dgm:prSet presAssocID="{F1EDEACF-B65D-43C8-8464-F86D64310044}" presName="Name28" presStyleLbl="parChTrans1D2" presStyleIdx="0" presStyleCnt="5"/>
      <dgm:spPr/>
      <dgm:t>
        <a:bodyPr/>
        <a:lstStyle/>
        <a:p>
          <a:endParaRPr lang="es-MX"/>
        </a:p>
      </dgm:t>
    </dgm:pt>
    <dgm:pt modelId="{59DEE6A5-1561-48B4-BE3A-63DB5175467E}" type="pres">
      <dgm:prSet presAssocID="{1BD3DEDF-F081-482F-B196-8210A07998DD}" presName="hierRoot2" presStyleCnt="0">
        <dgm:presLayoutVars>
          <dgm:hierBranch val="init"/>
        </dgm:presLayoutVars>
      </dgm:prSet>
      <dgm:spPr/>
    </dgm:pt>
    <dgm:pt modelId="{9846C617-AFB4-44F5-A5C4-C8F5A3959424}" type="pres">
      <dgm:prSet presAssocID="{1BD3DEDF-F081-482F-B196-8210A07998DD}" presName="rootComposite2" presStyleCnt="0"/>
      <dgm:spPr/>
    </dgm:pt>
    <dgm:pt modelId="{8F0B164C-1CCB-4978-ABCF-4EF7DCFEAACA}" type="pres">
      <dgm:prSet presAssocID="{1BD3DEDF-F081-482F-B196-8210A07998DD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9681D11-A71B-4994-B8B5-3271EAFFD893}" type="pres">
      <dgm:prSet presAssocID="{1BD3DEDF-F081-482F-B196-8210A07998DD}" presName="topArc2" presStyleLbl="parChTrans1D1" presStyleIdx="2" presStyleCnt="12"/>
      <dgm:spPr/>
    </dgm:pt>
    <dgm:pt modelId="{6B040D56-43CF-4E85-A10C-D2E4C0BC5CB9}" type="pres">
      <dgm:prSet presAssocID="{1BD3DEDF-F081-482F-B196-8210A07998DD}" presName="bottomArc2" presStyleLbl="parChTrans1D1" presStyleIdx="3" presStyleCnt="12"/>
      <dgm:spPr/>
    </dgm:pt>
    <dgm:pt modelId="{917E471C-D066-4962-8110-D798B1AD9522}" type="pres">
      <dgm:prSet presAssocID="{1BD3DEDF-F081-482F-B196-8210A07998DD}" presName="topConnNode2" presStyleLbl="node2" presStyleIdx="0" presStyleCnt="0"/>
      <dgm:spPr/>
      <dgm:t>
        <a:bodyPr/>
        <a:lstStyle/>
        <a:p>
          <a:endParaRPr lang="es-MX"/>
        </a:p>
      </dgm:t>
    </dgm:pt>
    <dgm:pt modelId="{CB348649-8FC0-4282-9535-1BA93426DD86}" type="pres">
      <dgm:prSet presAssocID="{1BD3DEDF-F081-482F-B196-8210A07998DD}" presName="hierChild4" presStyleCnt="0"/>
      <dgm:spPr/>
    </dgm:pt>
    <dgm:pt modelId="{E6075D22-B7C2-4854-8DC3-FA97038CB5FE}" type="pres">
      <dgm:prSet presAssocID="{1BD3DEDF-F081-482F-B196-8210A07998DD}" presName="hierChild5" presStyleCnt="0"/>
      <dgm:spPr/>
    </dgm:pt>
    <dgm:pt modelId="{3219B0E9-690E-4AEC-A6EA-FF5B09491BC7}" type="pres">
      <dgm:prSet presAssocID="{E7F91A3E-851C-4362-8B6D-F34617FCA8B2}" presName="Name28" presStyleLbl="parChTrans1D2" presStyleIdx="1" presStyleCnt="5"/>
      <dgm:spPr/>
      <dgm:t>
        <a:bodyPr/>
        <a:lstStyle/>
        <a:p>
          <a:endParaRPr lang="es-MX"/>
        </a:p>
      </dgm:t>
    </dgm:pt>
    <dgm:pt modelId="{4E6672E0-3C21-4054-85E9-BCACDDD656E4}" type="pres">
      <dgm:prSet presAssocID="{5D30F38A-AA58-4D44-A05B-9B9B8EF024BB}" presName="hierRoot2" presStyleCnt="0">
        <dgm:presLayoutVars>
          <dgm:hierBranch val="init"/>
        </dgm:presLayoutVars>
      </dgm:prSet>
      <dgm:spPr/>
    </dgm:pt>
    <dgm:pt modelId="{A2E0424D-D61F-4E3A-B6E4-94C7BD5C46F0}" type="pres">
      <dgm:prSet presAssocID="{5D30F38A-AA58-4D44-A05B-9B9B8EF024BB}" presName="rootComposite2" presStyleCnt="0"/>
      <dgm:spPr/>
    </dgm:pt>
    <dgm:pt modelId="{F126F8C3-3B45-4256-8E0F-4CA8519B5101}" type="pres">
      <dgm:prSet presAssocID="{5D30F38A-AA58-4D44-A05B-9B9B8EF024BB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93423E8-1931-49DA-8A97-BD6EA19616F0}" type="pres">
      <dgm:prSet presAssocID="{5D30F38A-AA58-4D44-A05B-9B9B8EF024BB}" presName="topArc2" presStyleLbl="parChTrans1D1" presStyleIdx="4" presStyleCnt="12"/>
      <dgm:spPr/>
    </dgm:pt>
    <dgm:pt modelId="{A6DE1BA6-0953-4799-946B-554A30B6DBCF}" type="pres">
      <dgm:prSet presAssocID="{5D30F38A-AA58-4D44-A05B-9B9B8EF024BB}" presName="bottomArc2" presStyleLbl="parChTrans1D1" presStyleIdx="5" presStyleCnt="12"/>
      <dgm:spPr/>
    </dgm:pt>
    <dgm:pt modelId="{3EA769B3-01C9-46E9-8935-5F4EA8975D25}" type="pres">
      <dgm:prSet presAssocID="{5D30F38A-AA58-4D44-A05B-9B9B8EF024BB}" presName="topConnNode2" presStyleLbl="node2" presStyleIdx="0" presStyleCnt="0"/>
      <dgm:spPr/>
      <dgm:t>
        <a:bodyPr/>
        <a:lstStyle/>
        <a:p>
          <a:endParaRPr lang="es-MX"/>
        </a:p>
      </dgm:t>
    </dgm:pt>
    <dgm:pt modelId="{509BCF56-95AC-4409-A61F-D8012C89AE96}" type="pres">
      <dgm:prSet presAssocID="{5D30F38A-AA58-4D44-A05B-9B9B8EF024BB}" presName="hierChild4" presStyleCnt="0"/>
      <dgm:spPr/>
    </dgm:pt>
    <dgm:pt modelId="{BB011CF0-7267-4A1C-BD3A-0FCA97CE443D}" type="pres">
      <dgm:prSet presAssocID="{5D30F38A-AA58-4D44-A05B-9B9B8EF024BB}" presName="hierChild5" presStyleCnt="0"/>
      <dgm:spPr/>
    </dgm:pt>
    <dgm:pt modelId="{B81C9EAB-75B7-4CA9-9CBF-7A42591AB4B2}" type="pres">
      <dgm:prSet presAssocID="{CBE6CAE5-E2EF-474E-B808-49C7A34EBD21}" presName="Name28" presStyleLbl="parChTrans1D2" presStyleIdx="2" presStyleCnt="5"/>
      <dgm:spPr/>
      <dgm:t>
        <a:bodyPr/>
        <a:lstStyle/>
        <a:p>
          <a:endParaRPr lang="es-MX"/>
        </a:p>
      </dgm:t>
    </dgm:pt>
    <dgm:pt modelId="{D7E2BAA2-BE35-440B-8465-AFE53C145CDC}" type="pres">
      <dgm:prSet presAssocID="{1032EA93-E92B-4C95-9304-3177E45A04CA}" presName="hierRoot2" presStyleCnt="0">
        <dgm:presLayoutVars>
          <dgm:hierBranch val="init"/>
        </dgm:presLayoutVars>
      </dgm:prSet>
      <dgm:spPr/>
    </dgm:pt>
    <dgm:pt modelId="{09F20DCB-E949-4BD2-9D3B-0A980DE8B18D}" type="pres">
      <dgm:prSet presAssocID="{1032EA93-E92B-4C95-9304-3177E45A04CA}" presName="rootComposite2" presStyleCnt="0"/>
      <dgm:spPr/>
    </dgm:pt>
    <dgm:pt modelId="{7CCBD8B2-71F4-44B9-9696-4ED1D3295CE4}" type="pres">
      <dgm:prSet presAssocID="{1032EA93-E92B-4C95-9304-3177E45A04CA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087788F-2CEA-44EB-ADF4-39757120C86C}" type="pres">
      <dgm:prSet presAssocID="{1032EA93-E92B-4C95-9304-3177E45A04CA}" presName="topArc2" presStyleLbl="parChTrans1D1" presStyleIdx="6" presStyleCnt="12"/>
      <dgm:spPr/>
    </dgm:pt>
    <dgm:pt modelId="{0E2FC16D-6EEC-4841-9266-6F790F55F1F8}" type="pres">
      <dgm:prSet presAssocID="{1032EA93-E92B-4C95-9304-3177E45A04CA}" presName="bottomArc2" presStyleLbl="parChTrans1D1" presStyleIdx="7" presStyleCnt="12"/>
      <dgm:spPr/>
    </dgm:pt>
    <dgm:pt modelId="{9EE1A764-30ED-4C83-AEFB-404B4AF71C40}" type="pres">
      <dgm:prSet presAssocID="{1032EA93-E92B-4C95-9304-3177E45A04CA}" presName="topConnNode2" presStyleLbl="node2" presStyleIdx="0" presStyleCnt="0"/>
      <dgm:spPr/>
      <dgm:t>
        <a:bodyPr/>
        <a:lstStyle/>
        <a:p>
          <a:endParaRPr lang="es-MX"/>
        </a:p>
      </dgm:t>
    </dgm:pt>
    <dgm:pt modelId="{7CFDCF4E-F3C0-4785-841D-82DB261DA3F4}" type="pres">
      <dgm:prSet presAssocID="{1032EA93-E92B-4C95-9304-3177E45A04CA}" presName="hierChild4" presStyleCnt="0"/>
      <dgm:spPr/>
    </dgm:pt>
    <dgm:pt modelId="{C8B307A5-2619-4F2A-8D0F-766473D9C797}" type="pres">
      <dgm:prSet presAssocID="{1032EA93-E92B-4C95-9304-3177E45A04CA}" presName="hierChild5" presStyleCnt="0"/>
      <dgm:spPr/>
    </dgm:pt>
    <dgm:pt modelId="{B383F842-475C-4802-B1FD-58D00ECDE9E1}" type="pres">
      <dgm:prSet presAssocID="{7719456D-8E0A-4791-96C2-1F8AF3857668}" presName="hierChild3" presStyleCnt="0"/>
      <dgm:spPr/>
    </dgm:pt>
    <dgm:pt modelId="{8F3058B3-2548-422B-998A-6C9FAFD320AD}" type="pres">
      <dgm:prSet presAssocID="{1F676352-F621-4ABC-9A75-04BCF98FB4BC}" presName="Name101" presStyleLbl="parChTrans1D2" presStyleIdx="3" presStyleCnt="5"/>
      <dgm:spPr/>
      <dgm:t>
        <a:bodyPr/>
        <a:lstStyle/>
        <a:p>
          <a:endParaRPr lang="es-MX"/>
        </a:p>
      </dgm:t>
    </dgm:pt>
    <dgm:pt modelId="{E44F388C-1FF5-432A-B4E6-2B27C43E99A1}" type="pres">
      <dgm:prSet presAssocID="{0EF7AE16-0780-45C0-A4CF-59D1C562B752}" presName="hierRoot3" presStyleCnt="0">
        <dgm:presLayoutVars>
          <dgm:hierBranch val="init"/>
        </dgm:presLayoutVars>
      </dgm:prSet>
      <dgm:spPr/>
    </dgm:pt>
    <dgm:pt modelId="{178445E0-47E8-447F-833F-44A29370A466}" type="pres">
      <dgm:prSet presAssocID="{0EF7AE16-0780-45C0-A4CF-59D1C562B752}" presName="rootComposite3" presStyleCnt="0"/>
      <dgm:spPr/>
    </dgm:pt>
    <dgm:pt modelId="{4E5AB628-F92B-41A6-93CF-E6DE60D035B8}" type="pres">
      <dgm:prSet presAssocID="{0EF7AE16-0780-45C0-A4CF-59D1C562B752}" presName="rootText3" presStyleLbl="alignAcc1" presStyleIdx="0" presStyleCnt="0" custLinFactNeighborY="-2665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2240935-886A-4969-B570-2E07890DEFD2}" type="pres">
      <dgm:prSet presAssocID="{0EF7AE16-0780-45C0-A4CF-59D1C562B752}" presName="topArc3" presStyleLbl="parChTrans1D1" presStyleIdx="8" presStyleCnt="12"/>
      <dgm:spPr/>
    </dgm:pt>
    <dgm:pt modelId="{29906E3B-1554-43CD-B17F-88B57BFE7440}" type="pres">
      <dgm:prSet presAssocID="{0EF7AE16-0780-45C0-A4CF-59D1C562B752}" presName="bottomArc3" presStyleLbl="parChTrans1D1" presStyleIdx="9" presStyleCnt="12"/>
      <dgm:spPr/>
    </dgm:pt>
    <dgm:pt modelId="{13E24251-4723-41BC-80DC-6C503B4B7025}" type="pres">
      <dgm:prSet presAssocID="{0EF7AE16-0780-45C0-A4CF-59D1C562B752}" presName="topConnNode3" presStyleLbl="asst1" presStyleIdx="0" presStyleCnt="0"/>
      <dgm:spPr/>
      <dgm:t>
        <a:bodyPr/>
        <a:lstStyle/>
        <a:p>
          <a:endParaRPr lang="es-MX"/>
        </a:p>
      </dgm:t>
    </dgm:pt>
    <dgm:pt modelId="{DC7743C0-3844-4985-A852-16165D03CF1A}" type="pres">
      <dgm:prSet presAssocID="{0EF7AE16-0780-45C0-A4CF-59D1C562B752}" presName="hierChild6" presStyleCnt="0"/>
      <dgm:spPr/>
    </dgm:pt>
    <dgm:pt modelId="{3CDCFEFC-9BE6-4C02-90AF-5D142C3A24F5}" type="pres">
      <dgm:prSet presAssocID="{0EF7AE16-0780-45C0-A4CF-59D1C562B752}" presName="hierChild7" presStyleCnt="0"/>
      <dgm:spPr/>
    </dgm:pt>
    <dgm:pt modelId="{7D39913D-F467-4CE0-B748-2AD2FA2763C8}" type="pres">
      <dgm:prSet presAssocID="{991E970F-5DB6-4DEC-B168-887FF4ED2EB7}" presName="Name101" presStyleLbl="parChTrans1D2" presStyleIdx="4" presStyleCnt="5"/>
      <dgm:spPr/>
      <dgm:t>
        <a:bodyPr/>
        <a:lstStyle/>
        <a:p>
          <a:endParaRPr lang="es-MX"/>
        </a:p>
      </dgm:t>
    </dgm:pt>
    <dgm:pt modelId="{51F30B4F-26AD-4F58-8ED8-0AC03B0BDD86}" type="pres">
      <dgm:prSet presAssocID="{C64825F3-022C-4A96-A33A-89D2F212F805}" presName="hierRoot3" presStyleCnt="0">
        <dgm:presLayoutVars>
          <dgm:hierBranch val="init"/>
        </dgm:presLayoutVars>
      </dgm:prSet>
      <dgm:spPr/>
    </dgm:pt>
    <dgm:pt modelId="{D6A97409-1AFD-4E25-931C-C813406DD6CD}" type="pres">
      <dgm:prSet presAssocID="{C64825F3-022C-4A96-A33A-89D2F212F805}" presName="rootComposite3" presStyleCnt="0"/>
      <dgm:spPr/>
    </dgm:pt>
    <dgm:pt modelId="{75EDF91A-FD43-48D9-B152-14999D5BE9C0}" type="pres">
      <dgm:prSet presAssocID="{C64825F3-022C-4A96-A33A-89D2F212F805}" presName="rootText3" presStyleLbl="alignAcc1" presStyleIdx="0" presStyleCnt="0" custLinFactNeighborX="1057" custLinFactNeighborY="-1486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D5EDF63-F9DE-4692-81CC-C2159A9E54C5}" type="pres">
      <dgm:prSet presAssocID="{C64825F3-022C-4A96-A33A-89D2F212F805}" presName="topArc3" presStyleLbl="parChTrans1D1" presStyleIdx="10" presStyleCnt="12"/>
      <dgm:spPr/>
    </dgm:pt>
    <dgm:pt modelId="{81C59226-E70B-4C4A-BD9C-39A825439A65}" type="pres">
      <dgm:prSet presAssocID="{C64825F3-022C-4A96-A33A-89D2F212F805}" presName="bottomArc3" presStyleLbl="parChTrans1D1" presStyleIdx="11" presStyleCnt="12"/>
      <dgm:spPr/>
    </dgm:pt>
    <dgm:pt modelId="{AAC0C2F5-D8F3-4C5C-BBC2-8BC4473D423C}" type="pres">
      <dgm:prSet presAssocID="{C64825F3-022C-4A96-A33A-89D2F212F805}" presName="topConnNode3" presStyleLbl="asst1" presStyleIdx="0" presStyleCnt="0"/>
      <dgm:spPr/>
      <dgm:t>
        <a:bodyPr/>
        <a:lstStyle/>
        <a:p>
          <a:endParaRPr lang="es-MX"/>
        </a:p>
      </dgm:t>
    </dgm:pt>
    <dgm:pt modelId="{6C4CD415-42BD-4B5E-9C50-762C93564C9C}" type="pres">
      <dgm:prSet presAssocID="{C64825F3-022C-4A96-A33A-89D2F212F805}" presName="hierChild6" presStyleCnt="0"/>
      <dgm:spPr/>
    </dgm:pt>
    <dgm:pt modelId="{CCD26B1B-DC0F-4724-90B2-AFDE64DEB107}" type="pres">
      <dgm:prSet presAssocID="{C64825F3-022C-4A96-A33A-89D2F212F805}" presName="hierChild7" presStyleCnt="0"/>
      <dgm:spPr/>
    </dgm:pt>
  </dgm:ptLst>
  <dgm:cxnLst>
    <dgm:cxn modelId="{81FF0BB8-B19C-451B-A62C-094911C5AA06}" type="presOf" srcId="{7719456D-8E0A-4791-96C2-1F8AF3857668}" destId="{ADB236D6-7FDC-4260-8D39-B11A82B52901}" srcOrd="1" destOrd="0" presId="urn:microsoft.com/office/officeart/2008/layout/HalfCircleOrganizationChart"/>
    <dgm:cxn modelId="{0690AB9B-3493-47D7-94F4-09DD8D4845D8}" type="presOf" srcId="{0EF7AE16-0780-45C0-A4CF-59D1C562B752}" destId="{13E24251-4723-41BC-80DC-6C503B4B7025}" srcOrd="1" destOrd="0" presId="urn:microsoft.com/office/officeart/2008/layout/HalfCircleOrganizationChart"/>
    <dgm:cxn modelId="{CFFDEFE8-543D-4EC1-B00D-D51970F98999}" type="presOf" srcId="{05563836-6C79-4AA0-85D1-6DF34C9C1EEE}" destId="{45A49283-AA9E-453F-847F-4D85735B64D9}" srcOrd="0" destOrd="0" presId="urn:microsoft.com/office/officeart/2008/layout/HalfCircleOrganizationChart"/>
    <dgm:cxn modelId="{B81D4452-2E15-4589-A1F0-EFE9B167F852}" type="presOf" srcId="{1032EA93-E92B-4C95-9304-3177E45A04CA}" destId="{7CCBD8B2-71F4-44B9-9696-4ED1D3295CE4}" srcOrd="0" destOrd="0" presId="urn:microsoft.com/office/officeart/2008/layout/HalfCircleOrganizationChart"/>
    <dgm:cxn modelId="{12DD4BD6-259A-4FCB-BD6B-9C8D9020BECA}" type="presOf" srcId="{1F676352-F621-4ABC-9A75-04BCF98FB4BC}" destId="{8F3058B3-2548-422B-998A-6C9FAFD320AD}" srcOrd="0" destOrd="0" presId="urn:microsoft.com/office/officeart/2008/layout/HalfCircleOrganizationChart"/>
    <dgm:cxn modelId="{CBD4FF48-FD4E-48F1-BA8F-BAD1C50F97B5}" type="presOf" srcId="{CBE6CAE5-E2EF-474E-B808-49C7A34EBD21}" destId="{B81C9EAB-75B7-4CA9-9CBF-7A42591AB4B2}" srcOrd="0" destOrd="0" presId="urn:microsoft.com/office/officeart/2008/layout/HalfCircleOrganizationChart"/>
    <dgm:cxn modelId="{D79B1D13-AC3E-459F-AA44-29E2583B055C}" type="presOf" srcId="{F1EDEACF-B65D-43C8-8464-F86D64310044}" destId="{262A8430-A3F8-484B-9080-1655C2065263}" srcOrd="0" destOrd="0" presId="urn:microsoft.com/office/officeart/2008/layout/HalfCircleOrganizationChart"/>
    <dgm:cxn modelId="{A8D6C1A3-C91F-4043-B330-E6D85DC13F12}" type="presOf" srcId="{7719456D-8E0A-4791-96C2-1F8AF3857668}" destId="{BDCB0C8D-F7F5-483C-A4A7-877FB825D103}" srcOrd="0" destOrd="0" presId="urn:microsoft.com/office/officeart/2008/layout/HalfCircleOrganizationChart"/>
    <dgm:cxn modelId="{949E664C-BFDE-4FC3-9655-0506D3C04805}" type="presOf" srcId="{5D30F38A-AA58-4D44-A05B-9B9B8EF024BB}" destId="{3EA769B3-01C9-46E9-8935-5F4EA8975D25}" srcOrd="1" destOrd="0" presId="urn:microsoft.com/office/officeart/2008/layout/HalfCircleOrganizationChart"/>
    <dgm:cxn modelId="{6FAA2405-7555-4729-9FAE-27F07B465918}" srcId="{7719456D-8E0A-4791-96C2-1F8AF3857668}" destId="{C64825F3-022C-4A96-A33A-89D2F212F805}" srcOrd="1" destOrd="0" parTransId="{991E970F-5DB6-4DEC-B168-887FF4ED2EB7}" sibTransId="{D4EAF18D-E66D-4CDA-AE2B-D58BA0610E02}"/>
    <dgm:cxn modelId="{231D2A9E-8ED0-47A7-AFE3-9AA8B384E419}" srcId="{7719456D-8E0A-4791-96C2-1F8AF3857668}" destId="{5D30F38A-AA58-4D44-A05B-9B9B8EF024BB}" srcOrd="3" destOrd="0" parTransId="{E7F91A3E-851C-4362-8B6D-F34617FCA8B2}" sibTransId="{6A2FE892-2396-444B-8B40-DB81BA8D2747}"/>
    <dgm:cxn modelId="{C3EB36C7-5106-4413-8150-21B5D6415309}" type="presOf" srcId="{1BD3DEDF-F081-482F-B196-8210A07998DD}" destId="{917E471C-D066-4962-8110-D798B1AD9522}" srcOrd="1" destOrd="0" presId="urn:microsoft.com/office/officeart/2008/layout/HalfCircleOrganizationChart"/>
    <dgm:cxn modelId="{17BDF27D-7922-41D2-BCC6-53680D641ECF}" srcId="{05563836-6C79-4AA0-85D1-6DF34C9C1EEE}" destId="{7719456D-8E0A-4791-96C2-1F8AF3857668}" srcOrd="0" destOrd="0" parTransId="{AEB9DA02-1DC7-4C3F-B3FD-ECFE154A4599}" sibTransId="{02BD6E08-97F4-4DB5-9C39-A575231687C1}"/>
    <dgm:cxn modelId="{2D9A0D6D-9DD0-417F-A73E-7CC26CADDDB2}" srcId="{7719456D-8E0A-4791-96C2-1F8AF3857668}" destId="{1BD3DEDF-F081-482F-B196-8210A07998DD}" srcOrd="2" destOrd="0" parTransId="{F1EDEACF-B65D-43C8-8464-F86D64310044}" sibTransId="{EA74F6C2-7A95-4979-85C8-D06EA4F0A99D}"/>
    <dgm:cxn modelId="{F955EC7F-F849-452B-BDC2-5D119CA4432B}" srcId="{7719456D-8E0A-4791-96C2-1F8AF3857668}" destId="{1032EA93-E92B-4C95-9304-3177E45A04CA}" srcOrd="4" destOrd="0" parTransId="{CBE6CAE5-E2EF-474E-B808-49C7A34EBD21}" sibTransId="{57931CA4-01F5-4B1D-8F50-C8AA8D1C6345}"/>
    <dgm:cxn modelId="{DDDC82BB-2244-4AEA-A976-F70603E18F79}" type="presOf" srcId="{1BD3DEDF-F081-482F-B196-8210A07998DD}" destId="{8F0B164C-1CCB-4978-ABCF-4EF7DCFEAACA}" srcOrd="0" destOrd="0" presId="urn:microsoft.com/office/officeart/2008/layout/HalfCircleOrganizationChart"/>
    <dgm:cxn modelId="{355631BD-F598-4B86-BB1F-617BFAC13787}" type="presOf" srcId="{5D30F38A-AA58-4D44-A05B-9B9B8EF024BB}" destId="{F126F8C3-3B45-4256-8E0F-4CA8519B5101}" srcOrd="0" destOrd="0" presId="urn:microsoft.com/office/officeart/2008/layout/HalfCircleOrganizationChart"/>
    <dgm:cxn modelId="{B7DC9283-BBDF-42D2-B11E-75FF545177C2}" type="presOf" srcId="{C64825F3-022C-4A96-A33A-89D2F212F805}" destId="{AAC0C2F5-D8F3-4C5C-BBC2-8BC4473D423C}" srcOrd="1" destOrd="0" presId="urn:microsoft.com/office/officeart/2008/layout/HalfCircleOrganizationChart"/>
    <dgm:cxn modelId="{FA48A867-7601-4BA9-8903-0861D7BC66B1}" type="presOf" srcId="{0EF7AE16-0780-45C0-A4CF-59D1C562B752}" destId="{4E5AB628-F92B-41A6-93CF-E6DE60D035B8}" srcOrd="0" destOrd="0" presId="urn:microsoft.com/office/officeart/2008/layout/HalfCircleOrganizationChart"/>
    <dgm:cxn modelId="{9BA845F8-25CC-4BF5-8591-9715EC8A5073}" type="presOf" srcId="{991E970F-5DB6-4DEC-B168-887FF4ED2EB7}" destId="{7D39913D-F467-4CE0-B748-2AD2FA2763C8}" srcOrd="0" destOrd="0" presId="urn:microsoft.com/office/officeart/2008/layout/HalfCircleOrganizationChart"/>
    <dgm:cxn modelId="{9D351015-A360-4459-9F9D-BD928E408072}" srcId="{7719456D-8E0A-4791-96C2-1F8AF3857668}" destId="{0EF7AE16-0780-45C0-A4CF-59D1C562B752}" srcOrd="0" destOrd="0" parTransId="{1F676352-F621-4ABC-9A75-04BCF98FB4BC}" sibTransId="{9FC93510-6B33-412A-A3AC-8F69BBAA860D}"/>
    <dgm:cxn modelId="{C6D8FC35-54B9-4EFE-B31A-B689758F89AD}" type="presOf" srcId="{1032EA93-E92B-4C95-9304-3177E45A04CA}" destId="{9EE1A764-30ED-4C83-AEFB-404B4AF71C40}" srcOrd="1" destOrd="0" presId="urn:microsoft.com/office/officeart/2008/layout/HalfCircleOrganizationChart"/>
    <dgm:cxn modelId="{F9B18803-9166-4454-8292-3443DD4ADF54}" type="presOf" srcId="{C64825F3-022C-4A96-A33A-89D2F212F805}" destId="{75EDF91A-FD43-48D9-B152-14999D5BE9C0}" srcOrd="0" destOrd="0" presId="urn:microsoft.com/office/officeart/2008/layout/HalfCircleOrganizationChart"/>
    <dgm:cxn modelId="{8907F92F-44B0-45E5-B7EA-8B8963EC802E}" type="presOf" srcId="{E7F91A3E-851C-4362-8B6D-F34617FCA8B2}" destId="{3219B0E9-690E-4AEC-A6EA-FF5B09491BC7}" srcOrd="0" destOrd="0" presId="urn:microsoft.com/office/officeart/2008/layout/HalfCircleOrganizationChart"/>
    <dgm:cxn modelId="{E2A10CEB-2B3A-4EA9-BF3E-7634A0BBE4D0}" type="presParOf" srcId="{45A49283-AA9E-453F-847F-4D85735B64D9}" destId="{9C205095-BC5B-45F7-B40D-7FF01C3D4BC4}" srcOrd="0" destOrd="0" presId="urn:microsoft.com/office/officeart/2008/layout/HalfCircleOrganizationChart"/>
    <dgm:cxn modelId="{C0D50E79-8039-48FE-9D58-F1B446C10DED}" type="presParOf" srcId="{9C205095-BC5B-45F7-B40D-7FF01C3D4BC4}" destId="{0F07B4CA-8F8A-4FD1-94B5-AB3FC73E11C1}" srcOrd="0" destOrd="0" presId="urn:microsoft.com/office/officeart/2008/layout/HalfCircleOrganizationChart"/>
    <dgm:cxn modelId="{A28E5E9D-14BF-4FB7-92D0-BD69FDD6FCD5}" type="presParOf" srcId="{0F07B4CA-8F8A-4FD1-94B5-AB3FC73E11C1}" destId="{BDCB0C8D-F7F5-483C-A4A7-877FB825D103}" srcOrd="0" destOrd="0" presId="urn:microsoft.com/office/officeart/2008/layout/HalfCircleOrganizationChart"/>
    <dgm:cxn modelId="{E93D898A-4B71-43F4-A6D7-FF88F5434A07}" type="presParOf" srcId="{0F07B4CA-8F8A-4FD1-94B5-AB3FC73E11C1}" destId="{93FE377D-F33C-459A-9F02-10A1EAC17826}" srcOrd="1" destOrd="0" presId="urn:microsoft.com/office/officeart/2008/layout/HalfCircleOrganizationChart"/>
    <dgm:cxn modelId="{9ED3D7F4-D537-4D9B-8C3B-8045E0E7B3C8}" type="presParOf" srcId="{0F07B4CA-8F8A-4FD1-94B5-AB3FC73E11C1}" destId="{575703A1-65CC-4693-8210-C8EC05B572C6}" srcOrd="2" destOrd="0" presId="urn:microsoft.com/office/officeart/2008/layout/HalfCircleOrganizationChart"/>
    <dgm:cxn modelId="{A123D522-2B62-46F8-B7DC-4D7B6057ECA5}" type="presParOf" srcId="{0F07B4CA-8F8A-4FD1-94B5-AB3FC73E11C1}" destId="{ADB236D6-7FDC-4260-8D39-B11A82B52901}" srcOrd="3" destOrd="0" presId="urn:microsoft.com/office/officeart/2008/layout/HalfCircleOrganizationChart"/>
    <dgm:cxn modelId="{8682ABEB-5E5A-4DE2-AB4A-E627EE6DCBD0}" type="presParOf" srcId="{9C205095-BC5B-45F7-B40D-7FF01C3D4BC4}" destId="{CD3C23BF-C60B-4933-95A0-A83D41E2F910}" srcOrd="1" destOrd="0" presId="urn:microsoft.com/office/officeart/2008/layout/HalfCircleOrganizationChart"/>
    <dgm:cxn modelId="{97F3A2D7-20FC-4FAE-9404-882EC581EDEB}" type="presParOf" srcId="{CD3C23BF-C60B-4933-95A0-A83D41E2F910}" destId="{262A8430-A3F8-484B-9080-1655C2065263}" srcOrd="0" destOrd="0" presId="urn:microsoft.com/office/officeart/2008/layout/HalfCircleOrganizationChart"/>
    <dgm:cxn modelId="{958215D1-EA91-4FA9-A951-23D3F7ED28CD}" type="presParOf" srcId="{CD3C23BF-C60B-4933-95A0-A83D41E2F910}" destId="{59DEE6A5-1561-48B4-BE3A-63DB5175467E}" srcOrd="1" destOrd="0" presId="urn:microsoft.com/office/officeart/2008/layout/HalfCircleOrganizationChart"/>
    <dgm:cxn modelId="{65E51E32-4E3F-42A1-A415-FBF326FBB313}" type="presParOf" srcId="{59DEE6A5-1561-48B4-BE3A-63DB5175467E}" destId="{9846C617-AFB4-44F5-A5C4-C8F5A3959424}" srcOrd="0" destOrd="0" presId="urn:microsoft.com/office/officeart/2008/layout/HalfCircleOrganizationChart"/>
    <dgm:cxn modelId="{3E7ADF4A-77CC-495C-BEFE-7A162995160A}" type="presParOf" srcId="{9846C617-AFB4-44F5-A5C4-C8F5A3959424}" destId="{8F0B164C-1CCB-4978-ABCF-4EF7DCFEAACA}" srcOrd="0" destOrd="0" presId="urn:microsoft.com/office/officeart/2008/layout/HalfCircleOrganizationChart"/>
    <dgm:cxn modelId="{0E29C62A-D487-46FC-9684-1976C597508A}" type="presParOf" srcId="{9846C617-AFB4-44F5-A5C4-C8F5A3959424}" destId="{99681D11-A71B-4994-B8B5-3271EAFFD893}" srcOrd="1" destOrd="0" presId="urn:microsoft.com/office/officeart/2008/layout/HalfCircleOrganizationChart"/>
    <dgm:cxn modelId="{5AC52324-7802-41CA-A4F5-4A96B664BA15}" type="presParOf" srcId="{9846C617-AFB4-44F5-A5C4-C8F5A3959424}" destId="{6B040D56-43CF-4E85-A10C-D2E4C0BC5CB9}" srcOrd="2" destOrd="0" presId="urn:microsoft.com/office/officeart/2008/layout/HalfCircleOrganizationChart"/>
    <dgm:cxn modelId="{298339F1-B78A-4618-9E07-A9915D5845F3}" type="presParOf" srcId="{9846C617-AFB4-44F5-A5C4-C8F5A3959424}" destId="{917E471C-D066-4962-8110-D798B1AD9522}" srcOrd="3" destOrd="0" presId="urn:microsoft.com/office/officeart/2008/layout/HalfCircleOrganizationChart"/>
    <dgm:cxn modelId="{8F66B2A8-06BF-4664-89C8-6E47091B9A4A}" type="presParOf" srcId="{59DEE6A5-1561-48B4-BE3A-63DB5175467E}" destId="{CB348649-8FC0-4282-9535-1BA93426DD86}" srcOrd="1" destOrd="0" presId="urn:microsoft.com/office/officeart/2008/layout/HalfCircleOrganizationChart"/>
    <dgm:cxn modelId="{546522EE-0B34-4B03-BF9A-772E5A05D69E}" type="presParOf" srcId="{59DEE6A5-1561-48B4-BE3A-63DB5175467E}" destId="{E6075D22-B7C2-4854-8DC3-FA97038CB5FE}" srcOrd="2" destOrd="0" presId="urn:microsoft.com/office/officeart/2008/layout/HalfCircleOrganizationChart"/>
    <dgm:cxn modelId="{6BE61C01-F428-4C01-ADE6-055A88AA93E4}" type="presParOf" srcId="{CD3C23BF-C60B-4933-95A0-A83D41E2F910}" destId="{3219B0E9-690E-4AEC-A6EA-FF5B09491BC7}" srcOrd="2" destOrd="0" presId="urn:microsoft.com/office/officeart/2008/layout/HalfCircleOrganizationChart"/>
    <dgm:cxn modelId="{7E62A0A3-7458-4A79-B8F9-E23DF9708045}" type="presParOf" srcId="{CD3C23BF-C60B-4933-95A0-A83D41E2F910}" destId="{4E6672E0-3C21-4054-85E9-BCACDDD656E4}" srcOrd="3" destOrd="0" presId="urn:microsoft.com/office/officeart/2008/layout/HalfCircleOrganizationChart"/>
    <dgm:cxn modelId="{34A5DC46-23A9-4386-A2D9-73541ECE6AEF}" type="presParOf" srcId="{4E6672E0-3C21-4054-85E9-BCACDDD656E4}" destId="{A2E0424D-D61F-4E3A-B6E4-94C7BD5C46F0}" srcOrd="0" destOrd="0" presId="urn:microsoft.com/office/officeart/2008/layout/HalfCircleOrganizationChart"/>
    <dgm:cxn modelId="{8ACB0539-D7F0-420C-BDE2-EA01A2E45830}" type="presParOf" srcId="{A2E0424D-D61F-4E3A-B6E4-94C7BD5C46F0}" destId="{F126F8C3-3B45-4256-8E0F-4CA8519B5101}" srcOrd="0" destOrd="0" presId="urn:microsoft.com/office/officeart/2008/layout/HalfCircleOrganizationChart"/>
    <dgm:cxn modelId="{5D31AFE0-73EE-4C0C-AEF2-632A75DF9E55}" type="presParOf" srcId="{A2E0424D-D61F-4E3A-B6E4-94C7BD5C46F0}" destId="{793423E8-1931-49DA-8A97-BD6EA19616F0}" srcOrd="1" destOrd="0" presId="urn:microsoft.com/office/officeart/2008/layout/HalfCircleOrganizationChart"/>
    <dgm:cxn modelId="{E7D8F158-2579-481A-9AB0-CA5E44B78CBD}" type="presParOf" srcId="{A2E0424D-D61F-4E3A-B6E4-94C7BD5C46F0}" destId="{A6DE1BA6-0953-4799-946B-554A30B6DBCF}" srcOrd="2" destOrd="0" presId="urn:microsoft.com/office/officeart/2008/layout/HalfCircleOrganizationChart"/>
    <dgm:cxn modelId="{891AF0CC-493F-4AD0-929E-A5F18BCCC50E}" type="presParOf" srcId="{A2E0424D-D61F-4E3A-B6E4-94C7BD5C46F0}" destId="{3EA769B3-01C9-46E9-8935-5F4EA8975D25}" srcOrd="3" destOrd="0" presId="urn:microsoft.com/office/officeart/2008/layout/HalfCircleOrganizationChart"/>
    <dgm:cxn modelId="{92D83D79-B150-470B-A545-04402ECB8766}" type="presParOf" srcId="{4E6672E0-3C21-4054-85E9-BCACDDD656E4}" destId="{509BCF56-95AC-4409-A61F-D8012C89AE96}" srcOrd="1" destOrd="0" presId="urn:microsoft.com/office/officeart/2008/layout/HalfCircleOrganizationChart"/>
    <dgm:cxn modelId="{56E2A686-5E79-4396-ABC7-ED21D658F62B}" type="presParOf" srcId="{4E6672E0-3C21-4054-85E9-BCACDDD656E4}" destId="{BB011CF0-7267-4A1C-BD3A-0FCA97CE443D}" srcOrd="2" destOrd="0" presId="urn:microsoft.com/office/officeart/2008/layout/HalfCircleOrganizationChart"/>
    <dgm:cxn modelId="{3C640AA4-AEDC-4C8C-8324-8FB6AA7F9B68}" type="presParOf" srcId="{CD3C23BF-C60B-4933-95A0-A83D41E2F910}" destId="{B81C9EAB-75B7-4CA9-9CBF-7A42591AB4B2}" srcOrd="4" destOrd="0" presId="urn:microsoft.com/office/officeart/2008/layout/HalfCircleOrganizationChart"/>
    <dgm:cxn modelId="{CFC32774-F32A-4B75-87AD-15689AE5C756}" type="presParOf" srcId="{CD3C23BF-C60B-4933-95A0-A83D41E2F910}" destId="{D7E2BAA2-BE35-440B-8465-AFE53C145CDC}" srcOrd="5" destOrd="0" presId="urn:microsoft.com/office/officeart/2008/layout/HalfCircleOrganizationChart"/>
    <dgm:cxn modelId="{713DBDB6-3024-4D2C-9555-BD080C82A074}" type="presParOf" srcId="{D7E2BAA2-BE35-440B-8465-AFE53C145CDC}" destId="{09F20DCB-E949-4BD2-9D3B-0A980DE8B18D}" srcOrd="0" destOrd="0" presId="urn:microsoft.com/office/officeart/2008/layout/HalfCircleOrganizationChart"/>
    <dgm:cxn modelId="{5EADD883-AD3B-4187-8217-9FD87AEF1E81}" type="presParOf" srcId="{09F20DCB-E949-4BD2-9D3B-0A980DE8B18D}" destId="{7CCBD8B2-71F4-44B9-9696-4ED1D3295CE4}" srcOrd="0" destOrd="0" presId="urn:microsoft.com/office/officeart/2008/layout/HalfCircleOrganizationChart"/>
    <dgm:cxn modelId="{7DCBFEDE-98C9-4D03-A040-A8D82877CEB9}" type="presParOf" srcId="{09F20DCB-E949-4BD2-9D3B-0A980DE8B18D}" destId="{8087788F-2CEA-44EB-ADF4-39757120C86C}" srcOrd="1" destOrd="0" presId="urn:microsoft.com/office/officeart/2008/layout/HalfCircleOrganizationChart"/>
    <dgm:cxn modelId="{369DE88D-FFF7-4534-BC1F-33410D97F117}" type="presParOf" srcId="{09F20DCB-E949-4BD2-9D3B-0A980DE8B18D}" destId="{0E2FC16D-6EEC-4841-9266-6F790F55F1F8}" srcOrd="2" destOrd="0" presId="urn:microsoft.com/office/officeart/2008/layout/HalfCircleOrganizationChart"/>
    <dgm:cxn modelId="{AC6B9849-4500-4E4A-A5DF-5848B777C206}" type="presParOf" srcId="{09F20DCB-E949-4BD2-9D3B-0A980DE8B18D}" destId="{9EE1A764-30ED-4C83-AEFB-404B4AF71C40}" srcOrd="3" destOrd="0" presId="urn:microsoft.com/office/officeart/2008/layout/HalfCircleOrganizationChart"/>
    <dgm:cxn modelId="{0A6B980A-AEE0-4623-8FB5-B598EE6589B3}" type="presParOf" srcId="{D7E2BAA2-BE35-440B-8465-AFE53C145CDC}" destId="{7CFDCF4E-F3C0-4785-841D-82DB261DA3F4}" srcOrd="1" destOrd="0" presId="urn:microsoft.com/office/officeart/2008/layout/HalfCircleOrganizationChart"/>
    <dgm:cxn modelId="{E8A3F09D-1998-4500-86A7-0B46788E2459}" type="presParOf" srcId="{D7E2BAA2-BE35-440B-8465-AFE53C145CDC}" destId="{C8B307A5-2619-4F2A-8D0F-766473D9C797}" srcOrd="2" destOrd="0" presId="urn:microsoft.com/office/officeart/2008/layout/HalfCircleOrganizationChart"/>
    <dgm:cxn modelId="{E2FF5DA4-B111-4345-8F2D-7F0479D0AD6C}" type="presParOf" srcId="{9C205095-BC5B-45F7-B40D-7FF01C3D4BC4}" destId="{B383F842-475C-4802-B1FD-58D00ECDE9E1}" srcOrd="2" destOrd="0" presId="urn:microsoft.com/office/officeart/2008/layout/HalfCircleOrganizationChart"/>
    <dgm:cxn modelId="{15F09EAA-0238-45DA-8E44-8A99FFFF3901}" type="presParOf" srcId="{B383F842-475C-4802-B1FD-58D00ECDE9E1}" destId="{8F3058B3-2548-422B-998A-6C9FAFD320AD}" srcOrd="0" destOrd="0" presId="urn:microsoft.com/office/officeart/2008/layout/HalfCircleOrganizationChart"/>
    <dgm:cxn modelId="{C69FB87A-6DC2-4142-9615-CE4CF6C5F4DE}" type="presParOf" srcId="{B383F842-475C-4802-B1FD-58D00ECDE9E1}" destId="{E44F388C-1FF5-432A-B4E6-2B27C43E99A1}" srcOrd="1" destOrd="0" presId="urn:microsoft.com/office/officeart/2008/layout/HalfCircleOrganizationChart"/>
    <dgm:cxn modelId="{3F3DEF05-1EC8-41E0-81D2-97EF330C452C}" type="presParOf" srcId="{E44F388C-1FF5-432A-B4E6-2B27C43E99A1}" destId="{178445E0-47E8-447F-833F-44A29370A466}" srcOrd="0" destOrd="0" presId="urn:microsoft.com/office/officeart/2008/layout/HalfCircleOrganizationChart"/>
    <dgm:cxn modelId="{528C3F9B-7E52-4F3E-93DB-6657F011367E}" type="presParOf" srcId="{178445E0-47E8-447F-833F-44A29370A466}" destId="{4E5AB628-F92B-41A6-93CF-E6DE60D035B8}" srcOrd="0" destOrd="0" presId="urn:microsoft.com/office/officeart/2008/layout/HalfCircleOrganizationChart"/>
    <dgm:cxn modelId="{FF387F22-306B-4CEC-8498-A20FEB569D8E}" type="presParOf" srcId="{178445E0-47E8-447F-833F-44A29370A466}" destId="{62240935-886A-4969-B570-2E07890DEFD2}" srcOrd="1" destOrd="0" presId="urn:microsoft.com/office/officeart/2008/layout/HalfCircleOrganizationChart"/>
    <dgm:cxn modelId="{19FE955A-FED0-4FA4-9908-DC0B848239AF}" type="presParOf" srcId="{178445E0-47E8-447F-833F-44A29370A466}" destId="{29906E3B-1554-43CD-B17F-88B57BFE7440}" srcOrd="2" destOrd="0" presId="urn:microsoft.com/office/officeart/2008/layout/HalfCircleOrganizationChart"/>
    <dgm:cxn modelId="{94C92778-265C-4448-B98C-F84B365C7924}" type="presParOf" srcId="{178445E0-47E8-447F-833F-44A29370A466}" destId="{13E24251-4723-41BC-80DC-6C503B4B7025}" srcOrd="3" destOrd="0" presId="urn:microsoft.com/office/officeart/2008/layout/HalfCircleOrganizationChart"/>
    <dgm:cxn modelId="{D77BFF4F-2C8F-479A-B80A-45F3C971E582}" type="presParOf" srcId="{E44F388C-1FF5-432A-B4E6-2B27C43E99A1}" destId="{DC7743C0-3844-4985-A852-16165D03CF1A}" srcOrd="1" destOrd="0" presId="urn:microsoft.com/office/officeart/2008/layout/HalfCircleOrganizationChart"/>
    <dgm:cxn modelId="{E68B9585-4FDE-4E24-8483-B67EEDDF2D24}" type="presParOf" srcId="{E44F388C-1FF5-432A-B4E6-2B27C43E99A1}" destId="{3CDCFEFC-9BE6-4C02-90AF-5D142C3A24F5}" srcOrd="2" destOrd="0" presId="urn:microsoft.com/office/officeart/2008/layout/HalfCircleOrganizationChart"/>
    <dgm:cxn modelId="{E2889644-E72A-4DA4-BCFA-139A494DBAB2}" type="presParOf" srcId="{B383F842-475C-4802-B1FD-58D00ECDE9E1}" destId="{7D39913D-F467-4CE0-B748-2AD2FA2763C8}" srcOrd="2" destOrd="0" presId="urn:microsoft.com/office/officeart/2008/layout/HalfCircleOrganizationChart"/>
    <dgm:cxn modelId="{D661FF48-9C84-4125-ADB2-ECF345A11BE1}" type="presParOf" srcId="{B383F842-475C-4802-B1FD-58D00ECDE9E1}" destId="{51F30B4F-26AD-4F58-8ED8-0AC03B0BDD86}" srcOrd="3" destOrd="0" presId="urn:microsoft.com/office/officeart/2008/layout/HalfCircleOrganizationChart"/>
    <dgm:cxn modelId="{DE3CA17E-7421-47F4-B458-8D1171384ABD}" type="presParOf" srcId="{51F30B4F-26AD-4F58-8ED8-0AC03B0BDD86}" destId="{D6A97409-1AFD-4E25-931C-C813406DD6CD}" srcOrd="0" destOrd="0" presId="urn:microsoft.com/office/officeart/2008/layout/HalfCircleOrganizationChart"/>
    <dgm:cxn modelId="{0485F286-B129-4173-895A-0DFCE33DE8BF}" type="presParOf" srcId="{D6A97409-1AFD-4E25-931C-C813406DD6CD}" destId="{75EDF91A-FD43-48D9-B152-14999D5BE9C0}" srcOrd="0" destOrd="0" presId="urn:microsoft.com/office/officeart/2008/layout/HalfCircleOrganizationChart"/>
    <dgm:cxn modelId="{B1924C5E-6EE9-4BD5-AE4B-D7BB13C9660B}" type="presParOf" srcId="{D6A97409-1AFD-4E25-931C-C813406DD6CD}" destId="{2D5EDF63-F9DE-4692-81CC-C2159A9E54C5}" srcOrd="1" destOrd="0" presId="urn:microsoft.com/office/officeart/2008/layout/HalfCircleOrganizationChart"/>
    <dgm:cxn modelId="{F78B7E8A-EC9E-426F-99E9-303FED6DBB93}" type="presParOf" srcId="{D6A97409-1AFD-4E25-931C-C813406DD6CD}" destId="{81C59226-E70B-4C4A-BD9C-39A825439A65}" srcOrd="2" destOrd="0" presId="urn:microsoft.com/office/officeart/2008/layout/HalfCircleOrganizationChart"/>
    <dgm:cxn modelId="{459C8CED-B22A-4C09-8D87-FAD32B78FD7C}" type="presParOf" srcId="{D6A97409-1AFD-4E25-931C-C813406DD6CD}" destId="{AAC0C2F5-D8F3-4C5C-BBC2-8BC4473D423C}" srcOrd="3" destOrd="0" presId="urn:microsoft.com/office/officeart/2008/layout/HalfCircleOrganizationChart"/>
    <dgm:cxn modelId="{424B483F-2848-4B17-A68B-CF210D757555}" type="presParOf" srcId="{51F30B4F-26AD-4F58-8ED8-0AC03B0BDD86}" destId="{6C4CD415-42BD-4B5E-9C50-762C93564C9C}" srcOrd="1" destOrd="0" presId="urn:microsoft.com/office/officeart/2008/layout/HalfCircleOrganizationChart"/>
    <dgm:cxn modelId="{BB09F99D-C6F9-4EC0-BE49-DFFC6FD9BC72}" type="presParOf" srcId="{51F30B4F-26AD-4F58-8ED8-0AC03B0BDD86}" destId="{CCD26B1B-DC0F-4724-90B2-AFDE64DEB107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8D4967-C3FF-4B34-912C-7643D8776388}">
      <dsp:nvSpPr>
        <dsp:cNvPr id="0" name=""/>
        <dsp:cNvSpPr/>
      </dsp:nvSpPr>
      <dsp:spPr>
        <a:xfrm>
          <a:off x="0" y="772310"/>
          <a:ext cx="2466190" cy="1479714"/>
        </a:xfrm>
        <a:prstGeom prst="snip2Diag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smtClean="0"/>
            <a:t>Los Servidores Públicos</a:t>
          </a:r>
          <a:endParaRPr lang="es-ES" sz="1800" b="1" kern="1200" dirty="0"/>
        </a:p>
      </dsp:txBody>
      <dsp:txXfrm>
        <a:off x="123312" y="895622"/>
        <a:ext cx="2219566" cy="1233090"/>
      </dsp:txXfrm>
    </dsp:sp>
    <dsp:sp modelId="{B2AA5AEC-2059-4B16-8641-3E0C003C4EC9}">
      <dsp:nvSpPr>
        <dsp:cNvPr id="0" name=""/>
        <dsp:cNvSpPr/>
      </dsp:nvSpPr>
      <dsp:spPr>
        <a:xfrm>
          <a:off x="2712809" y="772310"/>
          <a:ext cx="2466190" cy="1479714"/>
        </a:xfrm>
        <a:prstGeom prst="snip2Diag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smtClean="0"/>
            <a:t>Ex servidores Públicos</a:t>
          </a:r>
          <a:endParaRPr lang="es-ES" sz="1800" b="1" kern="1200" dirty="0"/>
        </a:p>
      </dsp:txBody>
      <dsp:txXfrm>
        <a:off x="2836121" y="895622"/>
        <a:ext cx="2219566" cy="1233090"/>
      </dsp:txXfrm>
    </dsp:sp>
    <dsp:sp modelId="{DF18DA7F-2060-4CBD-8D6C-EC31540DBFDB}">
      <dsp:nvSpPr>
        <dsp:cNvPr id="0" name=""/>
        <dsp:cNvSpPr/>
      </dsp:nvSpPr>
      <dsp:spPr>
        <a:xfrm>
          <a:off x="5425619" y="772310"/>
          <a:ext cx="2466190" cy="1479714"/>
        </a:xfrm>
        <a:prstGeom prst="snip2Diag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smtClean="0"/>
            <a:t>Los particulares vinculados con faltas administrativas graves</a:t>
          </a:r>
          <a:endParaRPr lang="es-ES" sz="1800" b="1" kern="1200" dirty="0"/>
        </a:p>
      </dsp:txBody>
      <dsp:txXfrm>
        <a:off x="5548931" y="895622"/>
        <a:ext cx="2219566" cy="12330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18939A-0CD1-430E-8F46-ECE5B0CD9602}">
      <dsp:nvSpPr>
        <dsp:cNvPr id="0" name=""/>
        <dsp:cNvSpPr/>
      </dsp:nvSpPr>
      <dsp:spPr>
        <a:xfrm>
          <a:off x="2695703" y="0"/>
          <a:ext cx="4147660" cy="16028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/>
            <a:t>De 100 a 150 veces el valor diario de la Unidad de Medida y Actualización, la cual podrá duplicarse o triplicarse en cada ocasión, hasta alcanzar dos mil veces el valor diario de la Unidad de Medida</a:t>
          </a:r>
          <a:endParaRPr lang="es-MX" sz="1600" kern="1200" dirty="0"/>
        </a:p>
      </dsp:txBody>
      <dsp:txXfrm>
        <a:off x="2695703" y="200358"/>
        <a:ext cx="3546586" cy="1202149"/>
      </dsp:txXfrm>
    </dsp:sp>
    <dsp:sp modelId="{98277667-4D9A-4534-B3A8-B88ACEEF175B}">
      <dsp:nvSpPr>
        <dsp:cNvPr id="0" name=""/>
        <dsp:cNvSpPr/>
      </dsp:nvSpPr>
      <dsp:spPr>
        <a:xfrm>
          <a:off x="69404" y="12606"/>
          <a:ext cx="2626298" cy="1577652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/>
            <a:t>Multa</a:t>
          </a:r>
        </a:p>
      </dsp:txBody>
      <dsp:txXfrm>
        <a:off x="146419" y="89621"/>
        <a:ext cx="2472268" cy="1423622"/>
      </dsp:txXfrm>
    </dsp:sp>
    <dsp:sp modelId="{BAF22DD6-4CD2-437D-AB53-BBA98F58727B}">
      <dsp:nvSpPr>
        <dsp:cNvPr id="0" name=""/>
        <dsp:cNvSpPr/>
      </dsp:nvSpPr>
      <dsp:spPr>
        <a:xfrm>
          <a:off x="2941548" y="1826160"/>
          <a:ext cx="3971219" cy="16028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-1972855"/>
            <a:satOff val="11079"/>
            <a:lumOff val="704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-1972855"/>
              <a:satOff val="11079"/>
              <a:lumOff val="70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/>
            <a:t>De cualquier orden de gobierno, los que deberán de atender de inmediato el requerimiento de la autoridad.</a:t>
          </a:r>
          <a:endParaRPr lang="es-MX" sz="1900" kern="1200" dirty="0"/>
        </a:p>
      </dsp:txBody>
      <dsp:txXfrm>
        <a:off x="2941548" y="2026518"/>
        <a:ext cx="3370145" cy="1202149"/>
      </dsp:txXfrm>
    </dsp:sp>
    <dsp:sp modelId="{285B2DDC-3B57-4205-824D-3093368E4100}">
      <dsp:nvSpPr>
        <dsp:cNvPr id="0" name=""/>
        <dsp:cNvSpPr/>
      </dsp:nvSpPr>
      <dsp:spPr>
        <a:xfrm>
          <a:off x="167053" y="1786954"/>
          <a:ext cx="2494873" cy="1602865"/>
        </a:xfrm>
        <a:prstGeom prst="roundRect">
          <a:avLst/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shade val="51000"/>
                <a:satMod val="130000"/>
              </a:schemeClr>
            </a:gs>
            <a:gs pos="80000">
              <a:schemeClr val="accent4">
                <a:hueOff val="-2232385"/>
                <a:satOff val="13449"/>
                <a:lumOff val="1078"/>
                <a:alphaOff val="0"/>
                <a:shade val="93000"/>
                <a:satMod val="13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100" kern="1200" dirty="0"/>
            <a:t>El auxilio de la fuerza pública </a:t>
          </a:r>
          <a:endParaRPr lang="es-MX" sz="3100" kern="1200" dirty="0"/>
        </a:p>
      </dsp:txBody>
      <dsp:txXfrm>
        <a:off x="245298" y="1865199"/>
        <a:ext cx="2338383" cy="1446375"/>
      </dsp:txXfrm>
    </dsp:sp>
    <dsp:sp modelId="{26BC0D5A-3300-47E4-ADBB-630740C86C60}">
      <dsp:nvSpPr>
        <dsp:cNvPr id="0" name=""/>
        <dsp:cNvSpPr/>
      </dsp:nvSpPr>
      <dsp:spPr>
        <a:xfrm>
          <a:off x="2765107" y="3526303"/>
          <a:ext cx="4147660" cy="16028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-3945710"/>
            <a:satOff val="22157"/>
            <a:lumOff val="1408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-3945710"/>
              <a:satOff val="22157"/>
              <a:lumOff val="140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/>
            <a:t>hasta por treinta y seis horas</a:t>
          </a:r>
          <a:endParaRPr lang="es-MX" sz="1900" kern="1200" dirty="0"/>
        </a:p>
      </dsp:txBody>
      <dsp:txXfrm>
        <a:off x="2765107" y="3726661"/>
        <a:ext cx="3546586" cy="1202149"/>
      </dsp:txXfrm>
    </dsp:sp>
    <dsp:sp modelId="{8F000385-20C8-4CDC-8B0B-78F71C8BBC31}">
      <dsp:nvSpPr>
        <dsp:cNvPr id="0" name=""/>
        <dsp:cNvSpPr/>
      </dsp:nvSpPr>
      <dsp:spPr>
        <a:xfrm>
          <a:off x="0" y="3526303"/>
          <a:ext cx="2765107" cy="1602865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100" kern="1200" dirty="0"/>
            <a:t>Arresto</a:t>
          </a:r>
          <a:endParaRPr lang="es-MX" sz="3100" kern="1200" dirty="0"/>
        </a:p>
      </dsp:txBody>
      <dsp:txXfrm>
        <a:off x="78245" y="3604548"/>
        <a:ext cx="2608617" cy="144637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2616AD-F247-4C0E-B404-7A4CB40EBC71}">
      <dsp:nvSpPr>
        <dsp:cNvPr id="0" name=""/>
        <dsp:cNvSpPr/>
      </dsp:nvSpPr>
      <dsp:spPr>
        <a:xfrm>
          <a:off x="0" y="0"/>
          <a:ext cx="720080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252D56-E46E-4D9D-BBE7-05F3EA7EF665}">
      <dsp:nvSpPr>
        <dsp:cNvPr id="0" name=""/>
        <dsp:cNvSpPr/>
      </dsp:nvSpPr>
      <dsp:spPr>
        <a:xfrm>
          <a:off x="0" y="0"/>
          <a:ext cx="1731524" cy="52839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/>
            <a:t>Calificación de la falta</a:t>
          </a:r>
          <a:endParaRPr lang="es-MX" sz="2600" kern="1200" dirty="0"/>
        </a:p>
      </dsp:txBody>
      <dsp:txXfrm>
        <a:off x="0" y="0"/>
        <a:ext cx="1731524" cy="5283968"/>
      </dsp:txXfrm>
    </dsp:sp>
    <dsp:sp modelId="{2CD56094-37DC-4088-86AA-207D807766CF}">
      <dsp:nvSpPr>
        <dsp:cNvPr id="0" name=""/>
        <dsp:cNvSpPr/>
      </dsp:nvSpPr>
      <dsp:spPr>
        <a:xfrm>
          <a:off x="1821886" y="69534"/>
          <a:ext cx="5360060" cy="995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/>
            <a:t>Análisis de los hechos</a:t>
          </a:r>
          <a:endParaRPr lang="es-MX" sz="2800" kern="1200" dirty="0"/>
        </a:p>
      </dsp:txBody>
      <dsp:txXfrm>
        <a:off x="1821886" y="69534"/>
        <a:ext cx="5360060" cy="995904"/>
      </dsp:txXfrm>
    </dsp:sp>
    <dsp:sp modelId="{AE365E38-2DCE-4B5E-933A-2DCEB620D8F4}">
      <dsp:nvSpPr>
        <dsp:cNvPr id="0" name=""/>
        <dsp:cNvSpPr/>
      </dsp:nvSpPr>
      <dsp:spPr>
        <a:xfrm>
          <a:off x="1731524" y="1045699"/>
          <a:ext cx="5462481" cy="0"/>
        </a:xfrm>
        <a:prstGeom prst="line">
          <a:avLst/>
        </a:prstGeom>
        <a:solidFill>
          <a:schemeClr val="dk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999344-9BB4-4F20-9E05-4D728FB09B01}">
      <dsp:nvSpPr>
        <dsp:cNvPr id="0" name=""/>
        <dsp:cNvSpPr/>
      </dsp:nvSpPr>
      <dsp:spPr>
        <a:xfrm>
          <a:off x="1833946" y="1095494"/>
          <a:ext cx="5360060" cy="995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/>
            <a:t>Análisis de la información recabada</a:t>
          </a:r>
          <a:endParaRPr lang="es-MX" sz="2800" kern="1200" dirty="0"/>
        </a:p>
      </dsp:txBody>
      <dsp:txXfrm>
        <a:off x="1833946" y="1095494"/>
        <a:ext cx="5360060" cy="995904"/>
      </dsp:txXfrm>
    </dsp:sp>
    <dsp:sp modelId="{1C952EEF-D50A-4A7C-8698-8FCCB5283423}">
      <dsp:nvSpPr>
        <dsp:cNvPr id="0" name=""/>
        <dsp:cNvSpPr/>
      </dsp:nvSpPr>
      <dsp:spPr>
        <a:xfrm>
          <a:off x="1731524" y="2091398"/>
          <a:ext cx="5462481" cy="0"/>
        </a:xfrm>
        <a:prstGeom prst="line">
          <a:avLst/>
        </a:prstGeom>
        <a:solidFill>
          <a:schemeClr val="dk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06646C-FE13-42E1-872F-0B2164F52E04}">
      <dsp:nvSpPr>
        <dsp:cNvPr id="0" name=""/>
        <dsp:cNvSpPr/>
      </dsp:nvSpPr>
      <dsp:spPr>
        <a:xfrm>
          <a:off x="1833946" y="2141193"/>
          <a:ext cx="5360060" cy="995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/>
            <a:t>Determinar la existencia o inexistencia de actos u omisiones</a:t>
          </a:r>
          <a:endParaRPr lang="es-MX" sz="2800" kern="1200" dirty="0"/>
        </a:p>
      </dsp:txBody>
      <dsp:txXfrm>
        <a:off x="1833946" y="2141193"/>
        <a:ext cx="5360060" cy="995904"/>
      </dsp:txXfrm>
    </dsp:sp>
    <dsp:sp modelId="{1061EA59-9751-40D0-821B-BAB32FFD95F8}">
      <dsp:nvSpPr>
        <dsp:cNvPr id="0" name=""/>
        <dsp:cNvSpPr/>
      </dsp:nvSpPr>
      <dsp:spPr>
        <a:xfrm>
          <a:off x="1731524" y="3137097"/>
          <a:ext cx="5462481" cy="0"/>
        </a:xfrm>
        <a:prstGeom prst="line">
          <a:avLst/>
        </a:prstGeom>
        <a:solidFill>
          <a:schemeClr val="dk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8B2CD6-86A0-4C8E-8E13-CE5BD28B1514}">
      <dsp:nvSpPr>
        <dsp:cNvPr id="0" name=""/>
        <dsp:cNvSpPr/>
      </dsp:nvSpPr>
      <dsp:spPr>
        <a:xfrm>
          <a:off x="1833946" y="3186893"/>
          <a:ext cx="5360060" cy="995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/>
            <a:t>Se califica la  falta como grave o no grave</a:t>
          </a:r>
        </a:p>
      </dsp:txBody>
      <dsp:txXfrm>
        <a:off x="1833946" y="3186893"/>
        <a:ext cx="5360060" cy="995904"/>
      </dsp:txXfrm>
    </dsp:sp>
    <dsp:sp modelId="{56FEE372-DE1F-4A9E-9C77-1288C9677679}">
      <dsp:nvSpPr>
        <dsp:cNvPr id="0" name=""/>
        <dsp:cNvSpPr/>
      </dsp:nvSpPr>
      <dsp:spPr>
        <a:xfrm>
          <a:off x="1731524" y="4182797"/>
          <a:ext cx="5462481" cy="0"/>
        </a:xfrm>
        <a:prstGeom prst="line">
          <a:avLst/>
        </a:prstGeom>
        <a:solidFill>
          <a:schemeClr val="dk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5AA7B9-7282-43F1-8F04-19EA9EB66DDC}">
      <dsp:nvSpPr>
        <dsp:cNvPr id="0" name=""/>
        <dsp:cNvSpPr/>
      </dsp:nvSpPr>
      <dsp:spPr>
        <a:xfrm>
          <a:off x="1833946" y="4232592"/>
          <a:ext cx="5360060" cy="995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Se emite el IPRA</a:t>
          </a:r>
          <a:endParaRPr lang="es-MX" sz="2800" kern="1200" dirty="0"/>
        </a:p>
      </dsp:txBody>
      <dsp:txXfrm>
        <a:off x="1833946" y="4232592"/>
        <a:ext cx="5360060" cy="995904"/>
      </dsp:txXfrm>
    </dsp:sp>
    <dsp:sp modelId="{F4303D38-3F9B-4BEF-844F-6F65EF05AD8E}">
      <dsp:nvSpPr>
        <dsp:cNvPr id="0" name=""/>
        <dsp:cNvSpPr/>
      </dsp:nvSpPr>
      <dsp:spPr>
        <a:xfrm>
          <a:off x="1731524" y="5228496"/>
          <a:ext cx="5462481" cy="0"/>
        </a:xfrm>
        <a:prstGeom prst="line">
          <a:avLst/>
        </a:prstGeom>
        <a:solidFill>
          <a:schemeClr val="dk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39913D-F467-4CE0-B748-2AD2FA2763C8}">
      <dsp:nvSpPr>
        <dsp:cNvPr id="0" name=""/>
        <dsp:cNvSpPr/>
      </dsp:nvSpPr>
      <dsp:spPr>
        <a:xfrm>
          <a:off x="3744416" y="2135138"/>
          <a:ext cx="931752" cy="5526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2652"/>
              </a:lnTo>
              <a:lnTo>
                <a:pt x="931752" y="552652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3058B3-2548-422B-998A-6C9FAFD320AD}">
      <dsp:nvSpPr>
        <dsp:cNvPr id="0" name=""/>
        <dsp:cNvSpPr/>
      </dsp:nvSpPr>
      <dsp:spPr>
        <a:xfrm>
          <a:off x="2835805" y="2135138"/>
          <a:ext cx="908610" cy="470084"/>
        </a:xfrm>
        <a:custGeom>
          <a:avLst/>
          <a:gdLst/>
          <a:ahLst/>
          <a:cxnLst/>
          <a:rect l="0" t="0" r="0" b="0"/>
          <a:pathLst>
            <a:path>
              <a:moveTo>
                <a:pt x="908610" y="0"/>
              </a:moveTo>
              <a:lnTo>
                <a:pt x="908610" y="470084"/>
              </a:lnTo>
              <a:lnTo>
                <a:pt x="0" y="470084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1C9EAB-75B7-4CA9-9CBF-7A42591AB4B2}">
      <dsp:nvSpPr>
        <dsp:cNvPr id="0" name=""/>
        <dsp:cNvSpPr/>
      </dsp:nvSpPr>
      <dsp:spPr>
        <a:xfrm>
          <a:off x="3744416" y="2135138"/>
          <a:ext cx="2649201" cy="20142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4379"/>
              </a:lnTo>
              <a:lnTo>
                <a:pt x="2649201" y="1784379"/>
              </a:lnTo>
              <a:lnTo>
                <a:pt x="2649201" y="2014269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19B0E9-690E-4AEC-A6EA-FF5B09491BC7}">
      <dsp:nvSpPr>
        <dsp:cNvPr id="0" name=""/>
        <dsp:cNvSpPr/>
      </dsp:nvSpPr>
      <dsp:spPr>
        <a:xfrm>
          <a:off x="3698696" y="2135138"/>
          <a:ext cx="91440" cy="20142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14269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2A8430-A3F8-484B-9080-1655C2065263}">
      <dsp:nvSpPr>
        <dsp:cNvPr id="0" name=""/>
        <dsp:cNvSpPr/>
      </dsp:nvSpPr>
      <dsp:spPr>
        <a:xfrm>
          <a:off x="1095214" y="2135138"/>
          <a:ext cx="2649201" cy="2014269"/>
        </a:xfrm>
        <a:custGeom>
          <a:avLst/>
          <a:gdLst/>
          <a:ahLst/>
          <a:cxnLst/>
          <a:rect l="0" t="0" r="0" b="0"/>
          <a:pathLst>
            <a:path>
              <a:moveTo>
                <a:pt x="2649201" y="0"/>
              </a:moveTo>
              <a:lnTo>
                <a:pt x="2649201" y="1784379"/>
              </a:lnTo>
              <a:lnTo>
                <a:pt x="0" y="1784379"/>
              </a:lnTo>
              <a:lnTo>
                <a:pt x="0" y="2014269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FE377D-F33C-459A-9F02-10A1EAC17826}">
      <dsp:nvSpPr>
        <dsp:cNvPr id="0" name=""/>
        <dsp:cNvSpPr/>
      </dsp:nvSpPr>
      <dsp:spPr>
        <a:xfrm>
          <a:off x="3104338" y="420973"/>
          <a:ext cx="1280155" cy="171416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5703A1-65CC-4693-8210-C8EC05B572C6}">
      <dsp:nvSpPr>
        <dsp:cNvPr id="0" name=""/>
        <dsp:cNvSpPr/>
      </dsp:nvSpPr>
      <dsp:spPr>
        <a:xfrm>
          <a:off x="3104338" y="420973"/>
          <a:ext cx="1280155" cy="171416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CB0C8D-F7F5-483C-A4A7-877FB825D103}">
      <dsp:nvSpPr>
        <dsp:cNvPr id="0" name=""/>
        <dsp:cNvSpPr/>
      </dsp:nvSpPr>
      <dsp:spPr>
        <a:xfrm>
          <a:off x="2464260" y="729523"/>
          <a:ext cx="2560311" cy="1097065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/>
            <a:t>Si no hay elementos para la existencia de una infracción y la presunta responsabilidad del infractor</a:t>
          </a:r>
        </a:p>
      </dsp:txBody>
      <dsp:txXfrm>
        <a:off x="2464260" y="729523"/>
        <a:ext cx="2560311" cy="1097065"/>
      </dsp:txXfrm>
    </dsp:sp>
    <dsp:sp modelId="{99681D11-A71B-4994-B8B5-3271EAFFD893}">
      <dsp:nvSpPr>
        <dsp:cNvPr id="0" name=""/>
        <dsp:cNvSpPr/>
      </dsp:nvSpPr>
      <dsp:spPr>
        <a:xfrm>
          <a:off x="547858" y="4149407"/>
          <a:ext cx="1094711" cy="109471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040D56-43CF-4E85-A10C-D2E4C0BC5CB9}">
      <dsp:nvSpPr>
        <dsp:cNvPr id="0" name=""/>
        <dsp:cNvSpPr/>
      </dsp:nvSpPr>
      <dsp:spPr>
        <a:xfrm>
          <a:off x="547858" y="4149407"/>
          <a:ext cx="1094711" cy="109471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0B164C-1CCB-4978-ABCF-4EF7DCFEAACA}">
      <dsp:nvSpPr>
        <dsp:cNvPr id="0" name=""/>
        <dsp:cNvSpPr/>
      </dsp:nvSpPr>
      <dsp:spPr>
        <a:xfrm>
          <a:off x="502" y="4346455"/>
          <a:ext cx="2189422" cy="700615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/>
            <a:t>Servidores Públicos</a:t>
          </a:r>
        </a:p>
      </dsp:txBody>
      <dsp:txXfrm>
        <a:off x="502" y="4346455"/>
        <a:ext cx="2189422" cy="700615"/>
      </dsp:txXfrm>
    </dsp:sp>
    <dsp:sp modelId="{793423E8-1931-49DA-8A97-BD6EA19616F0}">
      <dsp:nvSpPr>
        <dsp:cNvPr id="0" name=""/>
        <dsp:cNvSpPr/>
      </dsp:nvSpPr>
      <dsp:spPr>
        <a:xfrm>
          <a:off x="3197060" y="4149407"/>
          <a:ext cx="1094711" cy="109471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DE1BA6-0953-4799-946B-554A30B6DBCF}">
      <dsp:nvSpPr>
        <dsp:cNvPr id="0" name=""/>
        <dsp:cNvSpPr/>
      </dsp:nvSpPr>
      <dsp:spPr>
        <a:xfrm>
          <a:off x="3197060" y="4149407"/>
          <a:ext cx="1094711" cy="109471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26F8C3-3B45-4256-8E0F-4CA8519B5101}">
      <dsp:nvSpPr>
        <dsp:cNvPr id="0" name=""/>
        <dsp:cNvSpPr/>
      </dsp:nvSpPr>
      <dsp:spPr>
        <a:xfrm>
          <a:off x="2649704" y="4346455"/>
          <a:ext cx="2189422" cy="700615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/>
            <a:t>Particulares sujetos de investigación</a:t>
          </a:r>
        </a:p>
      </dsp:txBody>
      <dsp:txXfrm>
        <a:off x="2649704" y="4346455"/>
        <a:ext cx="2189422" cy="700615"/>
      </dsp:txXfrm>
    </dsp:sp>
    <dsp:sp modelId="{8087788F-2CEA-44EB-ADF4-39757120C86C}">
      <dsp:nvSpPr>
        <dsp:cNvPr id="0" name=""/>
        <dsp:cNvSpPr/>
      </dsp:nvSpPr>
      <dsp:spPr>
        <a:xfrm>
          <a:off x="5846262" y="4149407"/>
          <a:ext cx="1094711" cy="109471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2FC16D-6EEC-4841-9266-6F790F55F1F8}">
      <dsp:nvSpPr>
        <dsp:cNvPr id="0" name=""/>
        <dsp:cNvSpPr/>
      </dsp:nvSpPr>
      <dsp:spPr>
        <a:xfrm>
          <a:off x="5846262" y="4149407"/>
          <a:ext cx="1094711" cy="109471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CBD8B2-71F4-44B9-9696-4ED1D3295CE4}">
      <dsp:nvSpPr>
        <dsp:cNvPr id="0" name=""/>
        <dsp:cNvSpPr/>
      </dsp:nvSpPr>
      <dsp:spPr>
        <a:xfrm>
          <a:off x="5298906" y="4346455"/>
          <a:ext cx="2189422" cy="700615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/>
            <a:t>A los denunciantes</a:t>
          </a:r>
        </a:p>
      </dsp:txBody>
      <dsp:txXfrm>
        <a:off x="5298906" y="4346455"/>
        <a:ext cx="2189422" cy="700615"/>
      </dsp:txXfrm>
    </dsp:sp>
    <dsp:sp modelId="{62240935-886A-4969-B570-2E07890DEFD2}">
      <dsp:nvSpPr>
        <dsp:cNvPr id="0" name=""/>
        <dsp:cNvSpPr/>
      </dsp:nvSpPr>
      <dsp:spPr>
        <a:xfrm>
          <a:off x="1872459" y="2408175"/>
          <a:ext cx="1094711" cy="109471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906E3B-1554-43CD-B17F-88B57BFE7440}">
      <dsp:nvSpPr>
        <dsp:cNvPr id="0" name=""/>
        <dsp:cNvSpPr/>
      </dsp:nvSpPr>
      <dsp:spPr>
        <a:xfrm>
          <a:off x="1872459" y="2408175"/>
          <a:ext cx="1094711" cy="109471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5AB628-F92B-41A6-93CF-E6DE60D035B8}">
      <dsp:nvSpPr>
        <dsp:cNvPr id="0" name=""/>
        <dsp:cNvSpPr/>
      </dsp:nvSpPr>
      <dsp:spPr>
        <a:xfrm>
          <a:off x="1325103" y="2605223"/>
          <a:ext cx="2189422" cy="700615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u="sng" kern="1200" dirty="0"/>
            <a:t>Acuerdo de conclusión </a:t>
          </a:r>
          <a:r>
            <a:rPr lang="es-MX" sz="1600" kern="1200" dirty="0"/>
            <a:t>y se archiva, hasta nuevos indicios o pruebas</a:t>
          </a:r>
        </a:p>
      </dsp:txBody>
      <dsp:txXfrm>
        <a:off x="1325103" y="2605223"/>
        <a:ext cx="2189422" cy="700615"/>
      </dsp:txXfrm>
    </dsp:sp>
    <dsp:sp modelId="{2D5EDF63-F9DE-4692-81CC-C2159A9E54C5}">
      <dsp:nvSpPr>
        <dsp:cNvPr id="0" name=""/>
        <dsp:cNvSpPr/>
      </dsp:nvSpPr>
      <dsp:spPr>
        <a:xfrm>
          <a:off x="4544803" y="2490742"/>
          <a:ext cx="1094711" cy="109471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C59226-E70B-4C4A-BD9C-39A825439A65}">
      <dsp:nvSpPr>
        <dsp:cNvPr id="0" name=""/>
        <dsp:cNvSpPr/>
      </dsp:nvSpPr>
      <dsp:spPr>
        <a:xfrm>
          <a:off x="4544803" y="2490742"/>
          <a:ext cx="1094711" cy="109471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EDF91A-FD43-48D9-B152-14999D5BE9C0}">
      <dsp:nvSpPr>
        <dsp:cNvPr id="0" name=""/>
        <dsp:cNvSpPr/>
      </dsp:nvSpPr>
      <dsp:spPr>
        <a:xfrm>
          <a:off x="3997447" y="2687791"/>
          <a:ext cx="2189422" cy="700615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/>
            <a:t>Se notifica a los 10 días siguientes de su emisión</a:t>
          </a:r>
        </a:p>
      </dsp:txBody>
      <dsp:txXfrm>
        <a:off x="3997447" y="2687791"/>
        <a:ext cx="2189422" cy="7006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758E0D-0EF7-450F-9F8B-15626E26C874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671AAF-E330-4F0E-B47C-7BD79151DB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11615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EE2CC4B-0F9C-448F-99D8-46CEA4F4405C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D928072-3A28-47D7-9E87-78EEC1BEE4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0048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15075"/>
            <a:ext cx="1256918" cy="515281"/>
          </a:xfrm>
          <a:prstGeom prst="rect">
            <a:avLst/>
          </a:prstGeom>
        </p:spPr>
      </p:pic>
      <p:sp>
        <p:nvSpPr>
          <p:cNvPr id="9" name="8 Rectángulo"/>
          <p:cNvSpPr/>
          <p:nvPr userDrawn="1"/>
        </p:nvSpPr>
        <p:spPr>
          <a:xfrm>
            <a:off x="0" y="404664"/>
            <a:ext cx="395536" cy="93610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" name="9 Imagen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548680"/>
            <a:ext cx="1141854" cy="961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211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16739-25E7-42B2-9EC7-FE8F10F648A7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3105A-BB11-400B-99FC-B6A3CEFB48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1115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16739-25E7-42B2-9EC7-FE8F10F648A7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3105A-BB11-400B-99FC-B6A3CEFB48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134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16739-25E7-42B2-9EC7-FE8F10F648A7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3105A-BB11-400B-99FC-B6A3CEFB4852}" type="slidenum">
              <a:rPr lang="es-MX" smtClean="0"/>
              <a:t>‹Nº›</a:t>
            </a:fld>
            <a:endParaRPr lang="es-MX"/>
          </a:p>
        </p:txBody>
      </p:sp>
      <p:pic>
        <p:nvPicPr>
          <p:cNvPr id="7" name="6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24744"/>
            <a:ext cx="4355736" cy="4315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38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16739-25E7-42B2-9EC7-FE8F10F648A7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3105A-BB11-400B-99FC-B6A3CEFB48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7567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16739-25E7-42B2-9EC7-FE8F10F648A7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3105A-BB11-400B-99FC-B6A3CEFB48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6509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16739-25E7-42B2-9EC7-FE8F10F648A7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3105A-BB11-400B-99FC-B6A3CEFB48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6593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16739-25E7-42B2-9EC7-FE8F10F648A7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3105A-BB11-400B-99FC-B6A3CEFB48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8332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16739-25E7-42B2-9EC7-FE8F10F648A7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3105A-BB11-400B-99FC-B6A3CEFB48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0659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16739-25E7-42B2-9EC7-FE8F10F648A7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3105A-BB11-400B-99FC-B6A3CEFB48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7134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16739-25E7-42B2-9EC7-FE8F10F648A7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3105A-BB11-400B-99FC-B6A3CEFB48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1876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16739-25E7-42B2-9EC7-FE8F10F648A7}" type="datetimeFigureOut">
              <a:rPr lang="es-MX" smtClean="0"/>
              <a:t>05/12/2019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3105A-BB11-400B-99FC-B6A3CEFB4852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85989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13.xml"/><Relationship Id="rId3" Type="http://schemas.openxmlformats.org/officeDocument/2006/relationships/tags" Target="../tags/tag8.xml"/><Relationship Id="rId7" Type="http://schemas.openxmlformats.org/officeDocument/2006/relationships/tags" Target="../tags/tag1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tags" Target="../tags/tag11.xml"/><Relationship Id="rId11" Type="http://schemas.openxmlformats.org/officeDocument/2006/relationships/slideLayout" Target="../slideLayouts/slideLayout1.xml"/><Relationship Id="rId5" Type="http://schemas.openxmlformats.org/officeDocument/2006/relationships/tags" Target="../tags/tag10.xml"/><Relationship Id="rId10" Type="http://schemas.openxmlformats.org/officeDocument/2006/relationships/tags" Target="../tags/tag15.xml"/><Relationship Id="rId4" Type="http://schemas.openxmlformats.org/officeDocument/2006/relationships/tags" Target="../tags/tag9.xml"/><Relationship Id="rId9" Type="http://schemas.openxmlformats.org/officeDocument/2006/relationships/tags" Target="../tags/tag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572000" y="2564904"/>
            <a:ext cx="43546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b="1" dirty="0"/>
              <a:t>ATENCIÓN DE </a:t>
            </a:r>
            <a:r>
              <a:rPr lang="es-ES" sz="3200" b="1" dirty="0" smtClean="0"/>
              <a:t>DENUNCIAS</a:t>
            </a:r>
            <a:r>
              <a:rPr lang="es-ES" sz="3200" dirty="0"/>
              <a:t>.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4253899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3642794" y="1844824"/>
            <a:ext cx="4543402" cy="4104456"/>
          </a:xfrm>
          <a:prstGeom prst="rect">
            <a:avLst/>
          </a:prstGeom>
        </p:spPr>
        <p:txBody>
          <a:bodyPr vert="horz" lIns="91427" tIns="45713" rIns="91427" bIns="45713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s-ES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es-ES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s-ES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es-ES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0" lang="es-ES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s-E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s-E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s-E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s-E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MX" sz="2000" dirty="0" smtClean="0"/>
              <a:t>La Denuncia deberá contener </a:t>
            </a:r>
            <a:r>
              <a:rPr lang="es-MX" sz="2400" b="1" i="1" dirty="0" smtClean="0"/>
              <a:t>datos (</a:t>
            </a:r>
            <a:r>
              <a:rPr lang="es-MX" sz="2400" i="1" dirty="0" smtClean="0"/>
              <a:t>toda evidencia documental)</a:t>
            </a:r>
            <a:r>
              <a:rPr lang="es-MX" sz="2400" b="1" i="1" dirty="0" smtClean="0"/>
              <a:t> </a:t>
            </a:r>
            <a:r>
              <a:rPr lang="es-MX" sz="2400" b="1" i="1" dirty="0"/>
              <a:t>o </a:t>
            </a:r>
            <a:r>
              <a:rPr lang="es-MX" sz="2400" b="1" i="1" dirty="0" smtClean="0"/>
              <a:t>indicios (</a:t>
            </a:r>
            <a:r>
              <a:rPr lang="es-MX" sz="2000" dirty="0"/>
              <a:t>que son las señales o circunstancia que </a:t>
            </a:r>
            <a:r>
              <a:rPr lang="es-MX" sz="2000" dirty="0" smtClean="0"/>
              <a:t>permiten </a:t>
            </a:r>
            <a:r>
              <a:rPr lang="es-MX" sz="2000" dirty="0"/>
              <a:t>deducir la existencia de algo o la realización de una acción de la que no se tiene un conocimiento </a:t>
            </a:r>
            <a:r>
              <a:rPr lang="es-MX" sz="2000" dirty="0" smtClean="0"/>
              <a:t>directo).</a:t>
            </a:r>
            <a:r>
              <a:rPr lang="es-MX" sz="2400" b="1" i="1" dirty="0" smtClean="0"/>
              <a:t> </a:t>
            </a:r>
            <a:endParaRPr lang="es-MX" sz="2400" b="1" i="1" dirty="0"/>
          </a:p>
          <a:p>
            <a:pPr marL="0" indent="0" algn="just">
              <a:buNone/>
            </a:pPr>
            <a:r>
              <a:rPr lang="es-MX" sz="2000" dirty="0" smtClean="0"/>
              <a:t>Que permitan advertir una presunta responsabilidad administrativa y puede ser presentada por cualquier medio que determine la Autoridad Investigadora. Art. 93 LGRA</a:t>
            </a:r>
            <a:endParaRPr lang="es-MX" sz="2000" dirty="0"/>
          </a:p>
        </p:txBody>
      </p:sp>
      <p:pic>
        <p:nvPicPr>
          <p:cNvPr id="3" name="Picture 2" descr="C:\Users\imaldonado\Pictures\indicio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21" b="5080"/>
          <a:stretch/>
        </p:blipFill>
        <p:spPr bwMode="auto">
          <a:xfrm rot="21383795">
            <a:off x="821062" y="2260815"/>
            <a:ext cx="2746674" cy="2474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339752" y="836712"/>
            <a:ext cx="4536504" cy="792088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s-ES" sz="2800" dirty="0" smtClean="0"/>
              <a:t>Requisitos de la denuncia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4231772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 txBox="1">
            <a:spLocks noChangeArrowheads="1"/>
          </p:cNvSpPr>
          <p:nvPr>
            <p:custDataLst>
              <p:tags r:id="rId1"/>
            </p:custDataLst>
          </p:nvPr>
        </p:nvSpPr>
        <p:spPr>
          <a:xfrm>
            <a:off x="1811989" y="406977"/>
            <a:ext cx="5075471" cy="11430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>
              <a:defRPr lang="es-ES"/>
            </a:pPr>
            <a:r>
              <a:rPr lang="es-ES" sz="2800" dirty="0" smtClean="0"/>
              <a:t>Estrategias o Fuentes de Información</a:t>
            </a:r>
            <a:endParaRPr lang="es-ES" sz="2800" dirty="0"/>
          </a:p>
        </p:txBody>
      </p:sp>
      <p:sp>
        <p:nvSpPr>
          <p:cNvPr id="3" name="AutoShape 10"/>
          <p:cNvSpPr>
            <a:spLocks noChangeArrowheads="1"/>
          </p:cNvSpPr>
          <p:nvPr>
            <p:custDataLst>
              <p:tags r:id="rId2"/>
            </p:custDataLst>
          </p:nvPr>
        </p:nvSpPr>
        <p:spPr bwMode="invGray">
          <a:xfrm>
            <a:off x="3331653" y="3558226"/>
            <a:ext cx="1753651" cy="1222157"/>
          </a:xfrm>
          <a:prstGeom prst="round2DiagRect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45713" tIns="45713" rIns="45713" bIns="45713" anchor="ctr">
            <a:noAutofit/>
          </a:bodyPr>
          <a:lstStyle/>
          <a:p>
            <a:pPr algn="ctr">
              <a:defRPr lang="es-ES"/>
            </a:pPr>
            <a:endParaRPr lang="es-ES" sz="2000" dirty="0"/>
          </a:p>
        </p:txBody>
      </p:sp>
      <p:sp>
        <p:nvSpPr>
          <p:cNvPr id="4" name="Line 2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>
            <a:off x="1352554" y="5922795"/>
            <a:ext cx="7208837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lIns="91427" tIns="45713" rIns="91427" bIns="45713">
            <a:spAutoFit/>
          </a:bodyPr>
          <a:lstStyle/>
          <a:p>
            <a:pPr>
              <a:defRPr lang="es-ES"/>
            </a:pPr>
            <a:endParaRPr lang="es-ES" dirty="0"/>
          </a:p>
        </p:txBody>
      </p:sp>
      <p:sp>
        <p:nvSpPr>
          <p:cNvPr id="5" name="AutoShape 13"/>
          <p:cNvSpPr>
            <a:spLocks noChangeArrowheads="1"/>
          </p:cNvSpPr>
          <p:nvPr>
            <p:custDataLst>
              <p:tags r:id="rId4"/>
            </p:custDataLst>
          </p:nvPr>
        </p:nvSpPr>
        <p:spPr bwMode="invGray">
          <a:xfrm>
            <a:off x="6679375" y="1246973"/>
            <a:ext cx="1743878" cy="1212785"/>
          </a:xfrm>
          <a:prstGeom prst="round2DiagRect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45713" tIns="45713" rIns="45713" bIns="45713" anchor="ctr">
            <a:noAutofit/>
          </a:bodyPr>
          <a:lstStyle/>
          <a:p>
            <a:pPr algn="ctr">
              <a:defRPr lang="es-ES"/>
            </a:pPr>
            <a:endParaRPr lang="es-ES" sz="2000" dirty="0"/>
          </a:p>
        </p:txBody>
      </p:sp>
      <p:sp>
        <p:nvSpPr>
          <p:cNvPr id="6" name="Line 3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 flipH="1" flipV="1">
            <a:off x="1298590" y="1645528"/>
            <a:ext cx="0" cy="4329898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square" lIns="91427" tIns="45713" rIns="91427" bIns="45713">
            <a:spAutoFit/>
          </a:bodyPr>
          <a:lstStyle/>
          <a:p>
            <a:pPr>
              <a:defRPr lang="es-ES"/>
            </a:pPr>
            <a:endParaRPr lang="es-ES" dirty="0"/>
          </a:p>
        </p:txBody>
      </p:sp>
      <p:sp>
        <p:nvSpPr>
          <p:cNvPr id="7" name="AutoShape 13"/>
          <p:cNvSpPr>
            <a:spLocks noChangeArrowheads="1"/>
          </p:cNvSpPr>
          <p:nvPr>
            <p:custDataLst>
              <p:tags r:id="rId6"/>
            </p:custDataLst>
          </p:nvPr>
        </p:nvSpPr>
        <p:spPr bwMode="invGray">
          <a:xfrm>
            <a:off x="5147206" y="2537289"/>
            <a:ext cx="1743878" cy="1212785"/>
          </a:xfrm>
          <a:prstGeom prst="round2DiagRect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45713" tIns="45713" rIns="45713" bIns="45713" anchor="ctr">
            <a:noAutofit/>
          </a:bodyPr>
          <a:lstStyle/>
          <a:p>
            <a:pPr algn="ctr">
              <a:defRPr lang="es-ES"/>
            </a:pPr>
            <a:endParaRPr lang="es-ES" sz="2000" dirty="0"/>
          </a:p>
        </p:txBody>
      </p:sp>
      <p:sp>
        <p:nvSpPr>
          <p:cNvPr id="8" name="AutoShape 10"/>
          <p:cNvSpPr>
            <a:spLocks noChangeArrowheads="1"/>
          </p:cNvSpPr>
          <p:nvPr>
            <p:custDataLst>
              <p:tags r:id="rId7"/>
            </p:custDataLst>
          </p:nvPr>
        </p:nvSpPr>
        <p:spPr bwMode="invGray">
          <a:xfrm>
            <a:off x="1587467" y="4296758"/>
            <a:ext cx="1753651" cy="1222157"/>
          </a:xfrm>
          <a:prstGeom prst="round2DiagRect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45713" tIns="45713" rIns="45713" bIns="45713" anchor="ctr">
            <a:noAutofit/>
          </a:bodyPr>
          <a:lstStyle/>
          <a:p>
            <a:pPr algn="ctr">
              <a:defRPr lang="es-ES"/>
            </a:pPr>
            <a:endParaRPr lang="es-ES" sz="2000" dirty="0"/>
          </a:p>
        </p:txBody>
      </p:sp>
      <p:sp>
        <p:nvSpPr>
          <p:cNvPr id="9" name="Text Box 4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965373" y="5934233"/>
            <a:ext cx="6781800" cy="36933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 lIns="91427" tIns="45713" rIns="91427" bIns="45713">
            <a:normAutofit/>
          </a:bodyPr>
          <a:lstStyle/>
          <a:p>
            <a:pPr algn="ctr"/>
            <a:r>
              <a:rPr lang="es-ES" dirty="0" smtClean="0"/>
              <a:t>Desarrollo de la investigación administrativa</a:t>
            </a:r>
            <a:endParaRPr lang="es-ES" dirty="0">
              <a:effectLst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 rot="16200000">
            <a:off x="-1075834" y="3568118"/>
            <a:ext cx="4170338" cy="644277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 lIns="91427" tIns="45713" rIns="91427" bIns="45713">
            <a:noAutofit/>
          </a:bodyPr>
          <a:lstStyle/>
          <a:p>
            <a:pPr algn="ctr"/>
            <a:r>
              <a:rPr lang="es-ES" sz="1600" dirty="0"/>
              <a:t>Derivado de una denuncia (anónima), oficio o Auditoría</a:t>
            </a:r>
          </a:p>
        </p:txBody>
      </p:sp>
      <p:sp>
        <p:nvSpPr>
          <p:cNvPr id="11" name="Freeform 15"/>
          <p:cNvSpPr>
            <a:spLocks/>
          </p:cNvSpPr>
          <p:nvPr>
            <p:custDataLst>
              <p:tags r:id="rId10"/>
            </p:custDataLst>
          </p:nvPr>
        </p:nvSpPr>
        <p:spPr bwMode="auto">
          <a:xfrm rot="21240482">
            <a:off x="1443593" y="1417526"/>
            <a:ext cx="4239168" cy="2313711"/>
          </a:xfrm>
          <a:custGeom>
            <a:avLst/>
            <a:gdLst/>
            <a:ahLst/>
            <a:cxnLst>
              <a:cxn ang="0">
                <a:pos x="0" y="1390"/>
              </a:cxn>
              <a:cxn ang="0">
                <a:pos x="1529" y="158"/>
              </a:cxn>
              <a:cxn ang="0">
                <a:pos x="1529" y="0"/>
              </a:cxn>
              <a:cxn ang="0">
                <a:pos x="2030" y="360"/>
              </a:cxn>
              <a:cxn ang="0">
                <a:pos x="1523" y="714"/>
              </a:cxn>
              <a:cxn ang="0">
                <a:pos x="1520" y="543"/>
              </a:cxn>
              <a:cxn ang="0">
                <a:pos x="0" y="1390"/>
              </a:cxn>
            </a:cxnLst>
            <a:rect l="0" t="0" r="r" b="b"/>
            <a:pathLst>
              <a:path w="2030" h="1390">
                <a:moveTo>
                  <a:pt x="0" y="1390"/>
                </a:moveTo>
                <a:cubicBezTo>
                  <a:pt x="131" y="796"/>
                  <a:pt x="676" y="220"/>
                  <a:pt x="1529" y="158"/>
                </a:cubicBezTo>
                <a:lnTo>
                  <a:pt x="1529" y="0"/>
                </a:lnTo>
                <a:lnTo>
                  <a:pt x="2030" y="360"/>
                </a:lnTo>
                <a:lnTo>
                  <a:pt x="1523" y="714"/>
                </a:lnTo>
                <a:lnTo>
                  <a:pt x="1520" y="543"/>
                </a:lnTo>
                <a:cubicBezTo>
                  <a:pt x="803" y="447"/>
                  <a:pt x="109" y="1123"/>
                  <a:pt x="0" y="1390"/>
                </a:cubicBezTo>
                <a:close/>
              </a:path>
            </a:pathLst>
          </a:custGeom>
          <a:gradFill rotWithShape="1">
            <a:gsLst>
              <a:gs pos="0">
                <a:schemeClr val="accent5"/>
              </a:gs>
              <a:gs pos="100000">
                <a:schemeClr val="accent4"/>
              </a:gs>
            </a:gsLst>
            <a:lin ang="18900000" scaled="1"/>
          </a:gradFill>
          <a:ln w="3175" cap="flat" cmpd="sng">
            <a:noFill/>
            <a:prstDash val="solid"/>
            <a:round/>
            <a:headEnd/>
            <a:tailEnd/>
          </a:ln>
          <a:effectLst/>
        </p:spPr>
        <p:txBody>
          <a:bodyPr wrap="none" lIns="91427" tIns="45713" rIns="91427" bIns="45713" anchor="ctr">
            <a:noAutofit/>
          </a:bodyPr>
          <a:lstStyle/>
          <a:p>
            <a:pPr>
              <a:defRPr lang="es-ES"/>
            </a:pP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506877" y="3839769"/>
            <a:ext cx="15440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atin typeface="Segoe Semibold" pitchFamily="34" charset="0"/>
              </a:rPr>
              <a:t>Organización</a:t>
            </a:r>
            <a:endParaRPr lang="es-ES" dirty="0"/>
          </a:p>
          <a:p>
            <a:endParaRPr lang="es-MX" dirty="0"/>
          </a:p>
        </p:txBody>
      </p:sp>
      <p:sp>
        <p:nvSpPr>
          <p:cNvPr id="13" name="12 CuadroTexto"/>
          <p:cNvSpPr txBox="1"/>
          <p:nvPr/>
        </p:nvSpPr>
        <p:spPr>
          <a:xfrm>
            <a:off x="1607659" y="4749880"/>
            <a:ext cx="13260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atin typeface="Segoe Semibold" pitchFamily="34" charset="0"/>
              </a:rPr>
              <a:t>Planeación</a:t>
            </a:r>
            <a:endParaRPr lang="es-ES" dirty="0"/>
          </a:p>
          <a:p>
            <a:endParaRPr lang="es-MX" dirty="0"/>
          </a:p>
        </p:txBody>
      </p:sp>
      <p:sp>
        <p:nvSpPr>
          <p:cNvPr id="14" name="14 CuadroTexto"/>
          <p:cNvSpPr txBox="1"/>
          <p:nvPr/>
        </p:nvSpPr>
        <p:spPr>
          <a:xfrm>
            <a:off x="5356273" y="2692548"/>
            <a:ext cx="153118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dirty="0" smtClean="0">
                <a:latin typeface="Segoe Semibold" pitchFamily="34" charset="0"/>
              </a:rPr>
              <a:t>Integración</a:t>
            </a:r>
          </a:p>
          <a:p>
            <a:pPr algn="ctr"/>
            <a:r>
              <a:rPr lang="es-ES" dirty="0" smtClean="0">
                <a:latin typeface="Segoe Semibold" pitchFamily="34" charset="0"/>
              </a:rPr>
              <a:t>De la </a:t>
            </a:r>
          </a:p>
          <a:p>
            <a:pPr algn="ctr"/>
            <a:r>
              <a:rPr lang="es-ES" dirty="0" smtClean="0">
                <a:latin typeface="Segoe Semibold" pitchFamily="34" charset="0"/>
              </a:rPr>
              <a:t>Investigación</a:t>
            </a:r>
            <a:endParaRPr lang="es-ES" dirty="0"/>
          </a:p>
          <a:p>
            <a:pPr algn="ctr"/>
            <a:endParaRPr lang="es-MX" dirty="0"/>
          </a:p>
        </p:txBody>
      </p:sp>
      <p:sp>
        <p:nvSpPr>
          <p:cNvPr id="15" name="15 CuadroTexto"/>
          <p:cNvSpPr txBox="1"/>
          <p:nvPr/>
        </p:nvSpPr>
        <p:spPr>
          <a:xfrm>
            <a:off x="6898823" y="1377584"/>
            <a:ext cx="11657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Segoe Semibold" pitchFamily="34" charset="0"/>
              </a:rPr>
              <a:t>Meta</a:t>
            </a:r>
          </a:p>
          <a:p>
            <a:pPr algn="ctr"/>
            <a:r>
              <a:rPr lang="es-ES" dirty="0" smtClean="0">
                <a:latin typeface="Segoe Semibold" pitchFamily="34" charset="0"/>
              </a:rPr>
              <a:t>IPRA</a:t>
            </a:r>
            <a:endParaRPr lang="es-ES" dirty="0"/>
          </a:p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37165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ceso alternativo 3"/>
          <p:cNvSpPr/>
          <p:nvPr/>
        </p:nvSpPr>
        <p:spPr>
          <a:xfrm>
            <a:off x="1716484" y="692696"/>
            <a:ext cx="6239892" cy="1031357"/>
          </a:xfrm>
          <a:prstGeom prst="flowChartAlternateProcess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b="1" dirty="0">
              <a:solidFill>
                <a:schemeClr val="tx1"/>
              </a:solidFill>
            </a:endParaRPr>
          </a:p>
          <a:p>
            <a:pPr algn="ctr"/>
            <a:r>
              <a:rPr lang="es-MX" sz="2400" b="1" dirty="0">
                <a:solidFill>
                  <a:schemeClr val="tx1"/>
                </a:solidFill>
              </a:rPr>
              <a:t>LAS QUEJAS Y DENUNCIAS QUE SE RECIBEN SON EN CONTRA DE:  </a:t>
            </a:r>
          </a:p>
          <a:p>
            <a:pPr algn="ctr"/>
            <a:endParaRPr lang="es-MX" dirty="0">
              <a:solidFill>
                <a:schemeClr val="tx1"/>
              </a:solidFill>
            </a:endParaRPr>
          </a:p>
        </p:txBody>
      </p:sp>
      <p:graphicFrame>
        <p:nvGraphicFramePr>
          <p:cNvPr id="3" name="Diagrama 4"/>
          <p:cNvGraphicFramePr/>
          <p:nvPr>
            <p:extLst>
              <p:ext uri="{D42A27DB-BD31-4B8C-83A1-F6EECF244321}">
                <p14:modId xmlns:p14="http://schemas.microsoft.com/office/powerpoint/2010/main" val="776685446"/>
              </p:ext>
            </p:extLst>
          </p:nvPr>
        </p:nvGraphicFramePr>
        <p:xfrm>
          <a:off x="890525" y="2132856"/>
          <a:ext cx="7891810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1430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9583B-4CD1-4234-A699-36A3F43CFB65}"/>
              </a:ext>
            </a:extLst>
          </p:cNvPr>
          <p:cNvSpPr txBox="1">
            <a:spLocks/>
          </p:cNvSpPr>
          <p:nvPr/>
        </p:nvSpPr>
        <p:spPr>
          <a:xfrm>
            <a:off x="1979712" y="476672"/>
            <a:ext cx="5976664" cy="940966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800" dirty="0" smtClean="0"/>
              <a:t>SE PUEDE PRESENTAR UNA QUEJA POR: </a:t>
            </a:r>
            <a:endParaRPr lang="es-MX" sz="38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7696AD1-DF69-41AC-A0DB-4D066F3853EC}"/>
              </a:ext>
            </a:extLst>
          </p:cNvPr>
          <p:cNvSpPr txBox="1">
            <a:spLocks/>
          </p:cNvSpPr>
          <p:nvPr/>
        </p:nvSpPr>
        <p:spPr>
          <a:xfrm>
            <a:off x="609600" y="1844824"/>
            <a:ext cx="7706816" cy="428134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3500" smtClean="0"/>
              <a:t>Correo electrónico.</a:t>
            </a:r>
          </a:p>
          <a:p>
            <a:r>
              <a:rPr lang="es-MX" sz="3500" smtClean="0"/>
              <a:t>Físicamente en Oficialía de Partes. </a:t>
            </a:r>
          </a:p>
          <a:p>
            <a:r>
              <a:rPr lang="es-MX" sz="3500" smtClean="0"/>
              <a:t>Teléfono. </a:t>
            </a:r>
            <a:endParaRPr lang="es-MX" sz="3500" dirty="0"/>
          </a:p>
        </p:txBody>
      </p:sp>
    </p:spTree>
    <p:extLst>
      <p:ext uri="{BB962C8B-B14F-4D97-AF65-F5344CB8AC3E}">
        <p14:creationId xmlns:p14="http://schemas.microsoft.com/office/powerpoint/2010/main" val="418097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745636-7426-4DF3-97BB-85CF82931976}"/>
              </a:ext>
            </a:extLst>
          </p:cNvPr>
          <p:cNvSpPr txBox="1">
            <a:spLocks/>
          </p:cNvSpPr>
          <p:nvPr/>
        </p:nvSpPr>
        <p:spPr>
          <a:xfrm>
            <a:off x="1907704" y="692696"/>
            <a:ext cx="6120680" cy="724942"/>
          </a:xfrm>
          <a:prstGeom prst="rect">
            <a:avLst/>
          </a:prstGeom>
        </p:spPr>
        <p:txBody>
          <a:bodyPr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mtClean="0"/>
              <a:t>¿Qué INFORMACIÓN DEBE LLEVAR LA DENUNCIA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6E0C4E5-686B-4C77-8C5C-D0EB58A591C7}"/>
              </a:ext>
            </a:extLst>
          </p:cNvPr>
          <p:cNvSpPr txBox="1">
            <a:spLocks/>
          </p:cNvSpPr>
          <p:nvPr/>
        </p:nvSpPr>
        <p:spPr>
          <a:xfrm>
            <a:off x="609600" y="1916832"/>
            <a:ext cx="7994848" cy="420933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2500" b="1" smtClean="0"/>
              <a:t>Datos del servidor público involucrado: </a:t>
            </a:r>
            <a:r>
              <a:rPr lang="es-MX" sz="2500" smtClean="0"/>
              <a:t>nombre, cargo que desempeña, dependencia donde se desempeña, y que de  no contar con dicha información cualquier otro dato que facilite su identificación.</a:t>
            </a:r>
          </a:p>
          <a:p>
            <a:pPr algn="just"/>
            <a:r>
              <a:rPr lang="es-MX" sz="2500" b="1" smtClean="0"/>
              <a:t>Narración de los hechos:</a:t>
            </a:r>
            <a:r>
              <a:rPr lang="es-MX" sz="2500" smtClean="0"/>
              <a:t> circunstancias de modo, tiempo y lugar y/o aporte de pruebas que apoyen sus señalamientos.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7655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E59EE-BD60-47BE-B80D-041D8CBF9F14}"/>
              </a:ext>
            </a:extLst>
          </p:cNvPr>
          <p:cNvSpPr txBox="1">
            <a:spLocks/>
          </p:cNvSpPr>
          <p:nvPr/>
        </p:nvSpPr>
        <p:spPr>
          <a:xfrm>
            <a:off x="1691680" y="692696"/>
            <a:ext cx="6192688" cy="940966"/>
          </a:xfrm>
          <a:prstGeom prst="rect">
            <a:avLst/>
          </a:prstGeom>
        </p:spPr>
        <p:txBody>
          <a:bodyPr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mtClean="0"/>
              <a:t>ACTUACIONES A REALIZAR PARA LA INTEGRACIÓN DE LA INVESTIGACIÓN 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B9046E0-A82C-49F8-861E-3CFD8CFE8DD7}"/>
              </a:ext>
            </a:extLst>
          </p:cNvPr>
          <p:cNvSpPr txBox="1">
            <a:spLocks/>
          </p:cNvSpPr>
          <p:nvPr/>
        </p:nvSpPr>
        <p:spPr>
          <a:xfrm>
            <a:off x="683568" y="1853754"/>
            <a:ext cx="7992887" cy="4295255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dirty="0" smtClean="0"/>
              <a:t>Visitas de verificación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dirty="0" smtClean="0"/>
              <a:t>Comparecencia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dirty="0" smtClean="0"/>
              <a:t>Cooperación con otras autoridades de las Entidades Federativas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dirty="0" smtClean="0"/>
              <a:t>Información Patrimonial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dirty="0" smtClean="0"/>
              <a:t>Informes al Presunto Responsable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dirty="0" smtClean="0"/>
              <a:t>Requerir información a otras Autoridades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i="1" dirty="0" smtClean="0"/>
              <a:t>Información  relacionada con operaciones de depósito, administración, ahorro e inversión de recursos monetarios. (solamente por faltas graves)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dirty="0" smtClean="0"/>
              <a:t>Diligencias para mejor proveer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dirty="0" smtClean="0"/>
              <a:t>Requerir información a Personas Física so Morales sujetas a investigación  5 a 15 días hábiles</a:t>
            </a:r>
          </a:p>
          <a:p>
            <a:endParaRPr lang="es-MX" i="1" dirty="0" smtClean="0"/>
          </a:p>
          <a:p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45907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1835696" y="260648"/>
            <a:ext cx="6120680" cy="113721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dirty="0" smtClean="0"/>
              <a:t>Medidas para hacer cumplir sus determinaciones:</a:t>
            </a:r>
            <a:r>
              <a:rPr lang="es-MX" sz="3600" dirty="0" smtClean="0"/>
              <a:t/>
            </a:r>
            <a:br>
              <a:rPr lang="es-MX" sz="3600" dirty="0" smtClean="0"/>
            </a:br>
            <a:endParaRPr lang="es-MX" sz="3600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1750095852"/>
              </p:ext>
            </p:extLst>
          </p:nvPr>
        </p:nvGraphicFramePr>
        <p:xfrm>
          <a:off x="1187624" y="1397861"/>
          <a:ext cx="6912768" cy="51291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445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619672" y="260648"/>
            <a:ext cx="6408712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3" rIns="91427" bIns="45713" rtlCol="0" anchor="ctr"/>
          <a:lstStyle/>
          <a:p>
            <a:r>
              <a:rPr lang="es-MX" sz="3200" dirty="0">
                <a:solidFill>
                  <a:schemeClr val="tx1"/>
                </a:solidFill>
              </a:rPr>
              <a:t>Concluidas las investigaciones:</a:t>
            </a:r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4110836037"/>
              </p:ext>
            </p:extLst>
          </p:nvPr>
        </p:nvGraphicFramePr>
        <p:xfrm>
          <a:off x="1187624" y="1268760"/>
          <a:ext cx="7200800" cy="5283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1488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1763688" y="332656"/>
            <a:ext cx="3744416" cy="67254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000" dirty="0" smtClean="0"/>
              <a:t>Acuerdo conclusión</a:t>
            </a:r>
            <a:endParaRPr lang="es-MX" sz="3000" dirty="0"/>
          </a:p>
        </p:txBody>
      </p:sp>
      <p:graphicFrame>
        <p:nvGraphicFramePr>
          <p:cNvPr id="3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6138691"/>
              </p:ext>
            </p:extLst>
          </p:nvPr>
        </p:nvGraphicFramePr>
        <p:xfrm>
          <a:off x="1187624" y="764704"/>
          <a:ext cx="7488832" cy="56650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32263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Rectángulo"/>
          <p:cNvSpPr/>
          <p:nvPr/>
        </p:nvSpPr>
        <p:spPr>
          <a:xfrm>
            <a:off x="1115616" y="1844824"/>
            <a:ext cx="7645508" cy="4708967"/>
          </a:xfrm>
          <a:prstGeom prst="rect">
            <a:avLst/>
          </a:prstGeom>
        </p:spPr>
        <p:txBody>
          <a:bodyPr wrap="square" lIns="91427" tIns="45713" rIns="91427" bIns="45713">
            <a:spAutoFit/>
          </a:bodyPr>
          <a:lstStyle/>
          <a:p>
            <a:pPr algn="just"/>
            <a:r>
              <a:rPr lang="es-MX" sz="2000" b="1" dirty="0">
                <a:latin typeface="Arial" pitchFamily="34" charset="0"/>
                <a:cs typeface="Arial" pitchFamily="34" charset="0"/>
              </a:rPr>
              <a:t>I.-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Nombre de la autoridad investigadora</a:t>
            </a:r>
          </a:p>
          <a:p>
            <a:pPr algn="just"/>
            <a:r>
              <a:rPr lang="es-MX" sz="2000" b="1" dirty="0">
                <a:latin typeface="Arial" pitchFamily="34" charset="0"/>
                <a:cs typeface="Arial" pitchFamily="34" charset="0"/>
              </a:rPr>
              <a:t>II.-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Domicilio de la autoridad para oír y recibir notificaciones</a:t>
            </a:r>
          </a:p>
          <a:p>
            <a:pPr algn="just"/>
            <a:r>
              <a:rPr lang="es-MX" sz="2000" b="1" dirty="0">
                <a:latin typeface="Arial" pitchFamily="34" charset="0"/>
                <a:cs typeface="Arial" pitchFamily="34" charset="0"/>
              </a:rPr>
              <a:t>III.-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El nombre (s) de los funcionarios que podrán imponerse de los autos del exp., precisando el alcance que tendrá la autoridad otorgada</a:t>
            </a:r>
          </a:p>
          <a:p>
            <a:pPr algn="just"/>
            <a:r>
              <a:rPr lang="es-MX" sz="2000" b="1" dirty="0">
                <a:latin typeface="Arial" pitchFamily="34" charset="0"/>
                <a:cs typeface="Arial" pitchFamily="34" charset="0"/>
              </a:rPr>
              <a:t>IV.-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El nombre y domicilio del S.P. a quien se señale como presunto responsable, así como el domicilio donde podrán ser emplazados</a:t>
            </a:r>
          </a:p>
          <a:p>
            <a:pPr algn="just"/>
            <a:r>
              <a:rPr lang="es-MX" sz="2000" b="1" dirty="0">
                <a:latin typeface="Arial" pitchFamily="34" charset="0"/>
                <a:cs typeface="Arial" pitchFamily="34" charset="0"/>
              </a:rPr>
              <a:t>V.-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Narración lógica y cronológica de los hechos</a:t>
            </a:r>
          </a:p>
          <a:p>
            <a:pPr algn="just"/>
            <a:r>
              <a:rPr lang="es-MX" sz="2000" b="1" dirty="0">
                <a:latin typeface="Arial" pitchFamily="34" charset="0"/>
                <a:cs typeface="Arial" pitchFamily="34" charset="0"/>
              </a:rPr>
              <a:t>VI.-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La infracción que se imputa al señalado como presunto responsable, señalando con claridad las razones por las que considera que ha cometido la falta</a:t>
            </a:r>
          </a:p>
          <a:p>
            <a:pPr algn="just"/>
            <a:r>
              <a:rPr lang="es-MX" sz="2000" b="1" dirty="0">
                <a:latin typeface="Arial" pitchFamily="34" charset="0"/>
                <a:cs typeface="Arial" pitchFamily="34" charset="0"/>
              </a:rPr>
              <a:t>VII.-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Las pruebas</a:t>
            </a:r>
          </a:p>
          <a:p>
            <a:pPr algn="just"/>
            <a:r>
              <a:rPr lang="es-MX" sz="2000" b="1" dirty="0">
                <a:latin typeface="Arial" pitchFamily="34" charset="0"/>
                <a:cs typeface="Arial" pitchFamily="34" charset="0"/>
              </a:rPr>
              <a:t>VIII.-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La solicitud de medidas cautelares, (de ser el caso)</a:t>
            </a:r>
          </a:p>
          <a:p>
            <a:pPr algn="just"/>
            <a:r>
              <a:rPr lang="es-MX" sz="2000" b="1" dirty="0">
                <a:latin typeface="Arial" pitchFamily="34" charset="0"/>
                <a:cs typeface="Arial" pitchFamily="34" charset="0"/>
              </a:rPr>
              <a:t>IX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.- Firma autógrafa</a:t>
            </a:r>
          </a:p>
        </p:txBody>
      </p:sp>
      <p:sp>
        <p:nvSpPr>
          <p:cNvPr id="3" name="1 Rectángulo"/>
          <p:cNvSpPr/>
          <p:nvPr/>
        </p:nvSpPr>
        <p:spPr>
          <a:xfrm>
            <a:off x="1986612" y="908720"/>
            <a:ext cx="5903516" cy="716227"/>
          </a:xfrm>
          <a:prstGeom prst="rect">
            <a:avLst/>
          </a:prstGeom>
        </p:spPr>
        <p:txBody>
          <a:bodyPr wrap="square" lIns="91427" tIns="45713" rIns="91427" bIns="45713">
            <a:spAutoFit/>
          </a:bodyPr>
          <a:lstStyle/>
          <a:p>
            <a:pPr algn="ctr"/>
            <a:r>
              <a:rPr lang="es-MX" sz="2000" b="1" dirty="0">
                <a:latin typeface="Arial" pitchFamily="34" charset="0"/>
                <a:cs typeface="Arial" pitchFamily="34" charset="0"/>
              </a:rPr>
              <a:t>INFORME DE PRESUNTA RESPONSABILIDAD ADMINISTRATIVA</a:t>
            </a:r>
          </a:p>
        </p:txBody>
      </p:sp>
    </p:spTree>
    <p:extLst>
      <p:ext uri="{BB962C8B-B14F-4D97-AF65-F5344CB8AC3E}">
        <p14:creationId xmlns:p14="http://schemas.microsoft.com/office/powerpoint/2010/main" val="2000615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8753B9-A238-40F1-941A-48029F6F2285}"/>
              </a:ext>
            </a:extLst>
          </p:cNvPr>
          <p:cNvSpPr txBox="1">
            <a:spLocks/>
          </p:cNvSpPr>
          <p:nvPr/>
        </p:nvSpPr>
        <p:spPr>
          <a:xfrm>
            <a:off x="1051790" y="908720"/>
            <a:ext cx="6544546" cy="108012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/>
              <a:t>DIRECCIÓN DE DENUNCIAS 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A53A1D0-F53A-4B19-9407-35D859C84E3A}"/>
              </a:ext>
            </a:extLst>
          </p:cNvPr>
          <p:cNvSpPr txBox="1">
            <a:spLocks/>
          </p:cNvSpPr>
          <p:nvPr/>
        </p:nvSpPr>
        <p:spPr>
          <a:xfrm>
            <a:off x="1051790" y="2348880"/>
            <a:ext cx="7492752" cy="370527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2800" dirty="0" smtClean="0"/>
              <a:t>Hoy en día la Dirección de Área de Denuncias, juegan un papel importante en la escena del combate a la corrupción y de la Ley General de Responsabilidades Administrativas, toda vez que funge como </a:t>
            </a:r>
            <a:r>
              <a:rPr lang="es-MX" sz="2800" b="1" dirty="0" smtClean="0"/>
              <a:t>autoridad investigadora </a:t>
            </a:r>
            <a:r>
              <a:rPr lang="es-MX" sz="2800" dirty="0" smtClean="0"/>
              <a:t>dentro del procedimiento de investigación señalado en la Ley que señalamos anteriormente. 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656022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0F0FBB-7F0E-41E4-A99C-693AC7D5F002}"/>
              </a:ext>
            </a:extLst>
          </p:cNvPr>
          <p:cNvSpPr txBox="1">
            <a:spLocks/>
          </p:cNvSpPr>
          <p:nvPr/>
        </p:nvSpPr>
        <p:spPr>
          <a:xfrm>
            <a:off x="1815203" y="476672"/>
            <a:ext cx="6192688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/>
              <a:t>Recurso de inconformidad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27D6BC-6B39-4DFC-BFB4-983B3442A830}"/>
              </a:ext>
            </a:extLst>
          </p:cNvPr>
          <p:cNvSpPr txBox="1">
            <a:spLocks/>
          </p:cNvSpPr>
          <p:nvPr/>
        </p:nvSpPr>
        <p:spPr>
          <a:xfrm>
            <a:off x="609600" y="1268760"/>
            <a:ext cx="8210872" cy="485740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b="1" dirty="0" smtClean="0">
                <a:latin typeface="Calibri" pitchFamily="34" charset="0"/>
                <a:cs typeface="Arial" pitchFamily="34" charset="0"/>
              </a:rPr>
              <a:t>Procede</a:t>
            </a:r>
            <a:r>
              <a:rPr lang="es-MX" dirty="0" smtClean="0">
                <a:latin typeface="Calibri" pitchFamily="34" charset="0"/>
                <a:cs typeface="Arial" pitchFamily="34" charset="0"/>
              </a:rPr>
              <a:t> en contra de la calificación y la abstención de iniciar el procedimiento administrativo de responsabilidad.</a:t>
            </a: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b="1" dirty="0" smtClean="0"/>
              <a:t>Lo Presenta </a:t>
            </a:r>
            <a:r>
              <a:rPr lang="es-MX" dirty="0" smtClean="0"/>
              <a:t>el Denunciante</a:t>
            </a:r>
          </a:p>
          <a:p>
            <a:pPr algn="just"/>
            <a:r>
              <a:rPr lang="es-ES" b="1" dirty="0" smtClean="0">
                <a:cs typeface="Arial" pitchFamily="34" charset="0"/>
              </a:rPr>
              <a:t>Efecto:</a:t>
            </a:r>
            <a:r>
              <a:rPr lang="es-ES" dirty="0" smtClean="0">
                <a:cs typeface="Arial" pitchFamily="34" charset="0"/>
              </a:rPr>
              <a:t>  Que no se inicie el procedimiento de responsabilidad Administrativa hasta en tanto este sea resuelto el Recurso</a:t>
            </a:r>
          </a:p>
          <a:p>
            <a:pPr algn="just"/>
            <a:r>
              <a:rPr lang="es-MX" b="1" dirty="0" smtClean="0">
                <a:latin typeface="Calibri" pitchFamily="34" charset="0"/>
                <a:cs typeface="Arial" pitchFamily="34" charset="0"/>
              </a:rPr>
              <a:t>Plazo: 5 días hábiles contados a </a:t>
            </a:r>
            <a:r>
              <a:rPr lang="es-MX" dirty="0" smtClean="0">
                <a:latin typeface="Calibri" pitchFamily="34" charset="0"/>
                <a:cs typeface="Arial" pitchFamily="34" charset="0"/>
              </a:rPr>
              <a:t>partir</a:t>
            </a:r>
            <a:r>
              <a:rPr lang="es-MX" b="1" dirty="0" smtClean="0">
                <a:latin typeface="Calibri" pitchFamily="34" charset="0"/>
                <a:cs typeface="Arial" pitchFamily="34" charset="0"/>
              </a:rPr>
              <a:t> de la resolución impugnada</a:t>
            </a:r>
          </a:p>
          <a:p>
            <a:pPr algn="just"/>
            <a:endParaRPr lang="es-MX" dirty="0" smtClean="0"/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30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1782E9-4835-4460-A084-AD8A8856AD34}"/>
              </a:ext>
            </a:extLst>
          </p:cNvPr>
          <p:cNvSpPr txBox="1">
            <a:spLocks/>
          </p:cNvSpPr>
          <p:nvPr/>
        </p:nvSpPr>
        <p:spPr>
          <a:xfrm>
            <a:off x="1691680" y="548680"/>
            <a:ext cx="6192688" cy="850106"/>
          </a:xfrm>
          <a:prstGeom prst="rect">
            <a:avLst/>
          </a:prstGeom>
        </p:spPr>
        <p:txBody>
          <a:bodyPr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b="1" dirty="0" smtClean="0">
                <a:cs typeface="Arial" pitchFamily="34" charset="0"/>
              </a:rPr>
              <a:t>Requisitos del Recurso.</a:t>
            </a:r>
            <a:r>
              <a:rPr lang="es-ES" b="1" dirty="0" smtClean="0">
                <a:solidFill>
                  <a:schemeClr val="bg1"/>
                </a:solidFill>
                <a:cs typeface="Arial" pitchFamily="34" charset="0"/>
              </a:rPr>
              <a:t/>
            </a:r>
            <a:br>
              <a:rPr lang="es-ES" b="1" dirty="0" smtClean="0">
                <a:solidFill>
                  <a:schemeClr val="bg1"/>
                </a:solidFill>
                <a:cs typeface="Arial" pitchFamily="34" charset="0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968D3B3-AA56-4810-B071-127B6D45DFCD}"/>
              </a:ext>
            </a:extLst>
          </p:cNvPr>
          <p:cNvSpPr txBox="1">
            <a:spLocks/>
          </p:cNvSpPr>
          <p:nvPr/>
        </p:nvSpPr>
        <p:spPr>
          <a:xfrm>
            <a:off x="539552" y="1628800"/>
            <a:ext cx="8136904" cy="4896544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base">
              <a:lnSpc>
                <a:spcPct val="86000"/>
              </a:lnSpc>
              <a:spcBef>
                <a:spcPct val="0"/>
              </a:spcBef>
              <a:spcAft>
                <a:spcPts val="500"/>
              </a:spcAft>
            </a:pPr>
            <a:r>
              <a:rPr lang="es-ES" b="1" smtClean="0">
                <a:cs typeface="Arial" pitchFamily="34" charset="0"/>
              </a:rPr>
              <a:t>1.</a:t>
            </a:r>
            <a:r>
              <a:rPr lang="es-ES" smtClean="0">
                <a:cs typeface="Arial" pitchFamily="34" charset="0"/>
              </a:rPr>
              <a:t> Nombre y domicilio del recurrente;</a:t>
            </a:r>
          </a:p>
          <a:p>
            <a:pPr algn="just" fontAlgn="base">
              <a:lnSpc>
                <a:spcPct val="86000"/>
              </a:lnSpc>
              <a:spcBef>
                <a:spcPct val="0"/>
              </a:spcBef>
              <a:spcAft>
                <a:spcPts val="500"/>
              </a:spcAft>
            </a:pPr>
            <a:endParaRPr lang="es-ES" b="1" smtClean="0">
              <a:cs typeface="Arial" pitchFamily="34" charset="0"/>
            </a:endParaRPr>
          </a:p>
          <a:p>
            <a:pPr algn="just" fontAlgn="base">
              <a:lnSpc>
                <a:spcPct val="86000"/>
              </a:lnSpc>
              <a:spcBef>
                <a:spcPct val="0"/>
              </a:spcBef>
              <a:spcAft>
                <a:spcPts val="500"/>
              </a:spcAft>
            </a:pPr>
            <a:r>
              <a:rPr lang="es-ES" b="1" smtClean="0">
                <a:cs typeface="Arial" pitchFamily="34" charset="0"/>
              </a:rPr>
              <a:t>2. </a:t>
            </a:r>
            <a:r>
              <a:rPr lang="es-ES" smtClean="0">
                <a:cs typeface="Arial" pitchFamily="34" charset="0"/>
              </a:rPr>
              <a:t>La fecha en que se le notificó la calificación. </a:t>
            </a:r>
          </a:p>
          <a:p>
            <a:pPr algn="just" fontAlgn="base">
              <a:lnSpc>
                <a:spcPct val="86000"/>
              </a:lnSpc>
              <a:spcBef>
                <a:spcPct val="0"/>
              </a:spcBef>
              <a:spcAft>
                <a:spcPts val="500"/>
              </a:spcAft>
            </a:pPr>
            <a:endParaRPr lang="es-ES" smtClean="0">
              <a:cs typeface="Arial" pitchFamily="34" charset="0"/>
            </a:endParaRPr>
          </a:p>
          <a:p>
            <a:pPr algn="just" fontAlgn="base">
              <a:lnSpc>
                <a:spcPct val="86000"/>
              </a:lnSpc>
              <a:spcBef>
                <a:spcPct val="0"/>
              </a:spcBef>
              <a:spcAft>
                <a:spcPts val="500"/>
              </a:spcAft>
            </a:pPr>
            <a:r>
              <a:rPr lang="es-ES" b="1" smtClean="0">
                <a:cs typeface="Arial" pitchFamily="34" charset="0"/>
              </a:rPr>
              <a:t>3. </a:t>
            </a:r>
            <a:r>
              <a:rPr lang="es-ES" smtClean="0">
                <a:cs typeface="Arial" pitchFamily="34" charset="0"/>
              </a:rPr>
              <a:t>Las razones y fundamentos a juicio del recurrente, la calificación del acto es indebida, y</a:t>
            </a:r>
          </a:p>
          <a:p>
            <a:pPr algn="just" fontAlgn="base">
              <a:lnSpc>
                <a:spcPct val="86000"/>
              </a:lnSpc>
              <a:spcBef>
                <a:spcPct val="0"/>
              </a:spcBef>
              <a:spcAft>
                <a:spcPts val="500"/>
              </a:spcAft>
            </a:pPr>
            <a:endParaRPr lang="es-ES" b="1" smtClean="0">
              <a:cs typeface="Arial" pitchFamily="34" charset="0"/>
            </a:endParaRPr>
          </a:p>
          <a:p>
            <a:pPr algn="just" fontAlgn="base">
              <a:lnSpc>
                <a:spcPct val="86000"/>
              </a:lnSpc>
              <a:spcBef>
                <a:spcPct val="0"/>
              </a:spcBef>
              <a:spcAft>
                <a:spcPts val="500"/>
              </a:spcAft>
            </a:pPr>
            <a:r>
              <a:rPr lang="es-ES" b="1" smtClean="0">
                <a:cs typeface="Arial" pitchFamily="34" charset="0"/>
              </a:rPr>
              <a:t>4</a:t>
            </a:r>
            <a:r>
              <a:rPr lang="es-ES" smtClean="0">
                <a:cs typeface="Arial" pitchFamily="34" charset="0"/>
              </a:rPr>
              <a:t>. Firma autógrafa del recurrente. </a:t>
            </a:r>
          </a:p>
          <a:p>
            <a:pPr algn="just" fontAlgn="base">
              <a:lnSpc>
                <a:spcPct val="86000"/>
              </a:lnSpc>
              <a:spcBef>
                <a:spcPct val="0"/>
              </a:spcBef>
              <a:spcAft>
                <a:spcPts val="500"/>
              </a:spcAft>
            </a:pPr>
            <a:r>
              <a:rPr lang="es-ES" smtClean="0">
                <a:cs typeface="Arial" pitchFamily="34" charset="0"/>
              </a:rPr>
              <a:t>   La omisión de este requisito </a:t>
            </a:r>
            <a:r>
              <a:rPr lang="es-ES" b="1" i="1" u="sng" smtClean="0">
                <a:cs typeface="Arial" pitchFamily="34" charset="0"/>
              </a:rPr>
              <a:t>dará lugar a que no se tenga por presentado el recurso</a:t>
            </a:r>
            <a:r>
              <a:rPr lang="es-ES" smtClean="0">
                <a:cs typeface="Arial" pitchFamily="34" charset="0"/>
              </a:rPr>
              <a:t>.</a:t>
            </a:r>
          </a:p>
          <a:p>
            <a:pPr algn="just" fontAlgn="base">
              <a:lnSpc>
                <a:spcPct val="86000"/>
              </a:lnSpc>
              <a:spcBef>
                <a:spcPct val="0"/>
              </a:spcBef>
              <a:spcAft>
                <a:spcPts val="500"/>
              </a:spcAft>
            </a:pPr>
            <a:r>
              <a:rPr lang="es-ES" smtClean="0">
                <a:cs typeface="Arial" pitchFamily="34" charset="0"/>
              </a:rPr>
              <a:t>   Acompañará a su escrito las pruebas que estime pertinentes para sostener las razones y</a:t>
            </a:r>
          </a:p>
          <a:p>
            <a:pPr algn="just" fontAlgn="base">
              <a:lnSpc>
                <a:spcPct val="86000"/>
              </a:lnSpc>
              <a:spcBef>
                <a:spcPct val="0"/>
              </a:spcBef>
              <a:spcAft>
                <a:spcPts val="500"/>
              </a:spcAft>
            </a:pPr>
            <a:r>
              <a:rPr lang="es-ES" smtClean="0">
                <a:cs typeface="Arial" pitchFamily="34" charset="0"/>
              </a:rPr>
              <a:t>   fundamentos expresados en el recurso de inconformidad.</a:t>
            </a:r>
            <a:endParaRPr lang="es-MX" smtClean="0"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2940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716016" y="2564904"/>
            <a:ext cx="374441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/>
              <a:t>GRACIAS </a:t>
            </a:r>
          </a:p>
          <a:p>
            <a:pPr algn="ctr"/>
            <a:r>
              <a:rPr lang="es-MX" sz="4400" b="1" dirty="0" smtClean="0"/>
              <a:t>POR SU ATENCIÓN</a:t>
            </a:r>
            <a:endParaRPr lang="es-MX" sz="4400" b="1" dirty="0"/>
          </a:p>
        </p:txBody>
      </p:sp>
    </p:spTree>
    <p:extLst>
      <p:ext uri="{BB962C8B-B14F-4D97-AF65-F5344CB8AC3E}">
        <p14:creationId xmlns:p14="http://schemas.microsoft.com/office/powerpoint/2010/main" val="16015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2 Rectángulo">
            <a:extLst>
              <a:ext uri="{FF2B5EF4-FFF2-40B4-BE49-F238E27FC236}">
                <a16:creationId xmlns:a16="http://schemas.microsoft.com/office/drawing/2014/main" id="{FADC9C61-2C57-47F5-AC37-7DDE21807AB0}"/>
              </a:ext>
            </a:extLst>
          </p:cNvPr>
          <p:cNvSpPr/>
          <p:nvPr/>
        </p:nvSpPr>
        <p:spPr>
          <a:xfrm>
            <a:off x="4644008" y="260648"/>
            <a:ext cx="3960440" cy="3339562"/>
          </a:xfrm>
          <a:prstGeom prst="rect">
            <a:avLst/>
          </a:prstGeom>
          <a:noFill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II.- Autoridad investigadora: </a:t>
            </a:r>
            <a:r>
              <a:rPr lang="es-MX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encargada de la investigación de Faltas administrativas;</a:t>
            </a:r>
          </a:p>
          <a:p>
            <a:pPr algn="just"/>
            <a:endParaRPr lang="es-MX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3" name="CuadroTexto 1">
            <a:extLst>
              <a:ext uri="{FF2B5EF4-FFF2-40B4-BE49-F238E27FC236}">
                <a16:creationId xmlns:a16="http://schemas.microsoft.com/office/drawing/2014/main" id="{919E1A21-A344-428D-845A-EC99B47B3A44}"/>
              </a:ext>
            </a:extLst>
          </p:cNvPr>
          <p:cNvSpPr txBox="1"/>
          <p:nvPr/>
        </p:nvSpPr>
        <p:spPr>
          <a:xfrm>
            <a:off x="1259632" y="4005064"/>
            <a:ext cx="50358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/>
              <a:t>Marco legal de la Investigación Administrativa: Ley General de Responsabilidades Administrativas del Artículo 90 al 100</a:t>
            </a:r>
          </a:p>
        </p:txBody>
      </p:sp>
    </p:spTree>
    <p:extLst>
      <p:ext uri="{BB962C8B-B14F-4D97-AF65-F5344CB8AC3E}">
        <p14:creationId xmlns:p14="http://schemas.microsoft.com/office/powerpoint/2010/main" val="1607763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AE074F91-70AE-4257-AC45-9E879D217C65}"/>
              </a:ext>
            </a:extLst>
          </p:cNvPr>
          <p:cNvSpPr txBox="1">
            <a:spLocks/>
          </p:cNvSpPr>
          <p:nvPr/>
        </p:nvSpPr>
        <p:spPr>
          <a:xfrm>
            <a:off x="1691680" y="476672"/>
            <a:ext cx="6048672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/>
              <a:t>Objetivo:</a:t>
            </a:r>
            <a:endParaRPr lang="es-MX" dirty="0"/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7FFEFDEB-86FF-4D17-99B7-A4ABADAC0F67}"/>
              </a:ext>
            </a:extLst>
          </p:cNvPr>
          <p:cNvSpPr txBox="1">
            <a:spLocks/>
          </p:cNvSpPr>
          <p:nvPr/>
        </p:nvSpPr>
        <p:spPr>
          <a:xfrm>
            <a:off x="838200" y="1844824"/>
            <a:ext cx="7478216" cy="422182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r>
              <a:rPr lang="es-MX" sz="3500" dirty="0" smtClean="0">
                <a:latin typeface="+mj-lt"/>
                <a:ea typeface="+mj-ea"/>
                <a:cs typeface="+mj-cs"/>
              </a:rPr>
              <a:t>Atender con calidad y oportunidad a la ciudadanía que presente quejas y denuncias en contra de algún servidor público adscrito a  Secretarías, Dependencias y Organismo Públicos del Poder Ejecutivo, o</a:t>
            </a:r>
            <a:r>
              <a:rPr lang="es-MX" sz="3500" dirty="0" smtClean="0"/>
              <a:t>bservándose los principios de legalidad, imparcialidad, objetividad, congruencia, verdad material y respeto a los derechos humanos.</a:t>
            </a:r>
            <a:endParaRPr lang="es-MX" sz="3500" dirty="0" smtClean="0">
              <a:latin typeface="+mj-lt"/>
              <a:ea typeface="+mj-ea"/>
              <a:cs typeface="+mj-cs"/>
            </a:endParaRPr>
          </a:p>
          <a:p>
            <a:pPr marL="342900" indent="-34290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s-MX" sz="20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21988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EBCE89-5B58-41EB-8C84-76B4E544A720}"/>
              </a:ext>
            </a:extLst>
          </p:cNvPr>
          <p:cNvSpPr txBox="1">
            <a:spLocks/>
          </p:cNvSpPr>
          <p:nvPr/>
        </p:nvSpPr>
        <p:spPr>
          <a:xfrm>
            <a:off x="1769015" y="512035"/>
            <a:ext cx="6288773" cy="50533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3200" dirty="0" smtClean="0"/>
              <a:t>Las Actividades:</a:t>
            </a:r>
            <a:endParaRPr lang="es-MX" sz="32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70FE96-8D33-4DF6-8E27-71077F28B7D1}"/>
              </a:ext>
            </a:extLst>
          </p:cNvPr>
          <p:cNvSpPr txBox="1">
            <a:spLocks/>
          </p:cNvSpPr>
          <p:nvPr/>
        </p:nvSpPr>
        <p:spPr>
          <a:xfrm>
            <a:off x="827584" y="1412776"/>
            <a:ext cx="7704857" cy="496855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500" dirty="0" smtClean="0"/>
              <a:t>Atención física y telefónica, a ciudadanos y servidores públicos con alguna denuncia a fin de que conozcan la manera de presentarla o incluso orientarlos ante las autoridades que pueden hacerlo.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500" dirty="0" smtClean="0"/>
              <a:t>Recepción de denuncias, estudio análisis y seguimiento de las mismas.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500" dirty="0" smtClean="0"/>
              <a:t>Derivación a autoridad competente de la denuncia. (seguimiento)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500" dirty="0" smtClean="0"/>
              <a:t>Avocamiento e investigación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500" dirty="0" smtClean="0"/>
              <a:t>Resolución (Determinación)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500" dirty="0" smtClean="0"/>
              <a:t>Informe de Presunta Responsabilidad Administrativa</a:t>
            </a:r>
            <a:endParaRPr lang="es-MX" sz="2500" dirty="0"/>
          </a:p>
        </p:txBody>
      </p:sp>
    </p:spTree>
    <p:extLst>
      <p:ext uri="{BB962C8B-B14F-4D97-AF65-F5344CB8AC3E}">
        <p14:creationId xmlns:p14="http://schemas.microsoft.com/office/powerpoint/2010/main" val="2817697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contenido"/>
          <p:cNvSpPr txBox="1">
            <a:spLocks/>
          </p:cNvSpPr>
          <p:nvPr/>
        </p:nvSpPr>
        <p:spPr>
          <a:xfrm>
            <a:off x="755576" y="1772816"/>
            <a:ext cx="3672408" cy="4297363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  <a:defRPr kumimoji="0" sz="2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23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Char char="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/>
            <a:r>
              <a:rPr lang="es-MX" sz="2000" dirty="0" smtClean="0"/>
              <a:t>Se trata de la aplicación de una Ley que es de </a:t>
            </a:r>
            <a:r>
              <a:rPr lang="es-MX" sz="2000" b="1" i="1" u="sng" dirty="0" smtClean="0"/>
              <a:t>orden público</a:t>
            </a:r>
            <a:r>
              <a:rPr lang="es-MX" sz="2000" dirty="0" smtClean="0"/>
              <a:t> y de </a:t>
            </a:r>
            <a:r>
              <a:rPr lang="es-MX" sz="2000" b="1" u="sng" dirty="0" smtClean="0"/>
              <a:t>observancia general </a:t>
            </a:r>
            <a:r>
              <a:rPr lang="es-MX" sz="2000" dirty="0" smtClean="0"/>
              <a:t>en toda la República.</a:t>
            </a:r>
          </a:p>
          <a:p>
            <a:pPr algn="just"/>
            <a:r>
              <a:rPr lang="es-MX" sz="2000" dirty="0" smtClean="0"/>
              <a:t>La finalidad es para unificar criterios  tanto en los aspectos sustantivos como adjetivos.</a:t>
            </a:r>
            <a:endParaRPr lang="es-MX" sz="2000" dirty="0"/>
          </a:p>
        </p:txBody>
      </p:sp>
      <p:pic>
        <p:nvPicPr>
          <p:cNvPr id="3" name="Picture 2" descr="C:\Users\imaldonado\Pictures\entorno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7112" y="2053406"/>
            <a:ext cx="3585328" cy="3823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1 Título"/>
          <p:cNvSpPr txBox="1">
            <a:spLocks/>
          </p:cNvSpPr>
          <p:nvPr/>
        </p:nvSpPr>
        <p:spPr>
          <a:xfrm>
            <a:off x="1547663" y="260648"/>
            <a:ext cx="6593349" cy="11430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s-MX" sz="2000" dirty="0" smtClean="0"/>
              <a:t>Ley General de Responsabilidades Administrativas es considerado como un </a:t>
            </a:r>
            <a:r>
              <a:rPr lang="es-MX" sz="2000" i="1" dirty="0" smtClean="0">
                <a:solidFill>
                  <a:srgbClr val="003300"/>
                </a:solidFill>
              </a:rPr>
              <a:t>Nuevo entorno</a:t>
            </a:r>
            <a:endParaRPr lang="es-MX" sz="2000" i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93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1331640" y="1154683"/>
            <a:ext cx="6842856" cy="899494"/>
            <a:chOff x="0" y="60462"/>
            <a:chExt cx="7344816" cy="892800"/>
          </a:xfrm>
        </p:grpSpPr>
        <p:sp>
          <p:nvSpPr>
            <p:cNvPr id="3" name="Rectángulo 2"/>
            <p:cNvSpPr/>
            <p:nvPr/>
          </p:nvSpPr>
          <p:spPr>
            <a:xfrm>
              <a:off x="0" y="60462"/>
              <a:ext cx="7344816" cy="892800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CuadroTexto 3"/>
            <p:cNvSpPr txBox="1"/>
            <p:nvPr/>
          </p:nvSpPr>
          <p:spPr>
            <a:xfrm>
              <a:off x="0" y="60462"/>
              <a:ext cx="7344816" cy="8928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0472" tIns="125984" rIns="220472" bIns="125984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3100" kern="1200" dirty="0" smtClean="0"/>
                <a:t>Principios de la investigación</a:t>
              </a:r>
              <a:endParaRPr lang="es-MX" sz="3100" kern="1200" dirty="0"/>
            </a:p>
          </p:txBody>
        </p:sp>
      </p:grpSp>
      <p:grpSp>
        <p:nvGrpSpPr>
          <p:cNvPr id="5" name="Grupo 4"/>
          <p:cNvGrpSpPr/>
          <p:nvPr/>
        </p:nvGrpSpPr>
        <p:grpSpPr>
          <a:xfrm>
            <a:off x="1331640" y="2233568"/>
            <a:ext cx="6912768" cy="3859728"/>
            <a:chOff x="0" y="859228"/>
            <a:chExt cx="7416824" cy="4030320"/>
          </a:xfrm>
        </p:grpSpPr>
        <p:sp>
          <p:nvSpPr>
            <p:cNvPr id="6" name="Rectángulo 5"/>
            <p:cNvSpPr/>
            <p:nvPr/>
          </p:nvSpPr>
          <p:spPr>
            <a:xfrm>
              <a:off x="0" y="1046548"/>
              <a:ext cx="7344816" cy="3843000"/>
            </a:xfrm>
            <a:prstGeom prst="rect">
              <a:avLst/>
            </a:prstGeom>
          </p:spPr>
          <p:style>
            <a:ln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CuadroTexto 6"/>
            <p:cNvSpPr txBox="1"/>
            <p:nvPr/>
          </p:nvSpPr>
          <p:spPr>
            <a:xfrm>
              <a:off x="72008" y="859228"/>
              <a:ext cx="7344816" cy="3843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86690" tIns="186690" rIns="248920" bIns="280035" numCol="1" spcCol="1270" anchor="t" anchorCtr="0">
              <a:noAutofit/>
            </a:bodyPr>
            <a:lstStyle/>
            <a:p>
              <a:pPr marL="285750" lvl="1" indent="-285750" algn="l" defTabSz="15557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MX" sz="3500" kern="1200" dirty="0" smtClean="0"/>
                <a:t>Legalidad</a:t>
              </a:r>
            </a:p>
            <a:p>
              <a:pPr marL="285750" lvl="1" indent="-285750" algn="l" defTabSz="15557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MX" sz="3500" kern="1200" dirty="0" smtClean="0"/>
                <a:t>Imparcialidad</a:t>
              </a:r>
              <a:endParaRPr lang="es-MX" sz="3500" kern="1200" dirty="0"/>
            </a:p>
            <a:p>
              <a:pPr marL="285750" lvl="1" indent="-285750" algn="l" defTabSz="15557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MX" sz="3500" kern="1200" dirty="0" smtClean="0"/>
                <a:t>Objetividad</a:t>
              </a:r>
              <a:endParaRPr lang="es-MX" sz="3500" kern="1200" dirty="0"/>
            </a:p>
            <a:p>
              <a:pPr marL="285750" lvl="1" indent="-285750" algn="l" defTabSz="15557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MX" sz="3500" kern="1200" dirty="0" smtClean="0"/>
                <a:t>Congruencia</a:t>
              </a:r>
              <a:endParaRPr lang="es-MX" sz="3500" kern="1200" dirty="0"/>
            </a:p>
            <a:p>
              <a:pPr marL="285750" lvl="1" indent="-285750" algn="l" defTabSz="15557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MX" sz="3500" kern="1200" dirty="0" smtClean="0"/>
                <a:t>Verdad Material</a:t>
              </a:r>
              <a:endParaRPr lang="es-MX" sz="3500" kern="1200" dirty="0"/>
            </a:p>
            <a:p>
              <a:pPr marL="285750" lvl="1" indent="-285750" algn="l" defTabSz="15557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MX" sz="3500" kern="1200" dirty="0" smtClean="0"/>
                <a:t>Respeto a los Derechos Humanos</a:t>
              </a:r>
              <a:endParaRPr lang="es-MX" sz="3500" kern="1200" dirty="0"/>
            </a:p>
            <a:p>
              <a:pPr marL="285750" lvl="1" indent="-285750" algn="l" defTabSz="15557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MX" sz="3500" kern="1200" dirty="0" smtClean="0"/>
                <a:t>Art. 90 LGRA</a:t>
              </a:r>
              <a:endParaRPr lang="es-MX" sz="35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859904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3"/>
          <p:cNvSpPr txBox="1">
            <a:spLocks/>
          </p:cNvSpPr>
          <p:nvPr/>
        </p:nvSpPr>
        <p:spPr>
          <a:xfrm>
            <a:off x="1187624" y="1844824"/>
            <a:ext cx="7372144" cy="396044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  <a:defRPr kumimoji="0" sz="2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23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Char char="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algn="just">
              <a:buFont typeface="Wingdings 2"/>
              <a:buNone/>
            </a:pPr>
            <a:r>
              <a:rPr lang="es-ES" dirty="0" smtClean="0"/>
              <a:t>Las autoridades competentes serán responsables:</a:t>
            </a:r>
          </a:p>
          <a:p>
            <a:pPr marL="514277" indent="-514277" algn="just">
              <a:buFont typeface="Wingdings 2"/>
              <a:buAutoNum type="arabicPeriod"/>
            </a:pPr>
            <a:r>
              <a:rPr lang="es-ES" dirty="0" smtClean="0"/>
              <a:t>La oportunidad, exhaustividad y eficiencia en la investigación.</a:t>
            </a:r>
          </a:p>
          <a:p>
            <a:pPr marL="0" indent="0" algn="just">
              <a:buNone/>
            </a:pPr>
            <a:r>
              <a:rPr lang="es-ES" dirty="0" smtClean="0"/>
              <a:t>Respecto de la Exhaustividad  está relacionado con el examen que debe efectuar la autoridad respecto de todas las cuestiones o puntos sin omitir ninguno de ellos, es decir, implica este principio la obligación de revisar y valorar todas constancias y documentos que obren en el expediente. </a:t>
            </a:r>
          </a:p>
        </p:txBody>
      </p:sp>
      <p:sp>
        <p:nvSpPr>
          <p:cNvPr id="3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1691680" y="476672"/>
            <a:ext cx="5760640" cy="1143000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s-ES" dirty="0" smtClean="0"/>
              <a:t>En el curso de toda Investigación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75554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2771800" y="1556792"/>
            <a:ext cx="6120680" cy="3600400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  <a:defRPr kumimoji="0" sz="2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23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Char char="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/>
            <a:r>
              <a:rPr lang="es-ES" sz="2000" dirty="0" smtClean="0"/>
              <a:t>Denuncia: por persona Física o Moral </a:t>
            </a:r>
          </a:p>
          <a:p>
            <a:pPr algn="just"/>
            <a:r>
              <a:rPr lang="es-ES" sz="2000" dirty="0" smtClean="0"/>
              <a:t>Denuncia Anónima (</a:t>
            </a:r>
            <a:r>
              <a:rPr lang="es-ES" sz="2000" dirty="0"/>
              <a:t>En su caso, las autoridades investigadoras mantendrán con carácter de confidencial la identidad de las personas que denuncien las presuntas infracciones</a:t>
            </a:r>
            <a:r>
              <a:rPr lang="es-ES" sz="2000" dirty="0" smtClean="0"/>
              <a:t>. (art. 64 fracción III </a:t>
            </a:r>
            <a:r>
              <a:rPr lang="es-ES" sz="2000" dirty="0"/>
              <a:t>Revelen la identidad de un denunciante anónimo protegido bajo los preceptos establecidos en esta Ley</a:t>
            </a:r>
            <a:r>
              <a:rPr lang="es-ES" sz="2000" dirty="0" smtClean="0"/>
              <a:t>.)</a:t>
            </a:r>
            <a:endParaRPr lang="es-MX" sz="2000" dirty="0"/>
          </a:p>
          <a:p>
            <a:pPr algn="just"/>
            <a:r>
              <a:rPr lang="es-ES" sz="2000" dirty="0" smtClean="0"/>
              <a:t>Derivado de una Auditoría Art. 91 LGRA</a:t>
            </a:r>
          </a:p>
          <a:p>
            <a:pPr marL="0" indent="0" algn="just">
              <a:buFont typeface="Wingdings 2"/>
              <a:buNone/>
            </a:pPr>
            <a:endParaRPr lang="es-ES" sz="2000" dirty="0"/>
          </a:p>
        </p:txBody>
      </p:sp>
      <p:sp>
        <p:nvSpPr>
          <p:cNvPr id="3" name="Title 1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179512" y="2564904"/>
            <a:ext cx="2736305" cy="11430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s-ES" sz="2800" dirty="0" smtClean="0"/>
              <a:t>Inicio de la Investigación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1084047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LAHFkz1Wny4DLE3ZEH9AS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7YHL0AN4yxWP6rbpeJii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8O3IgLtryNrFUJ6b9lRE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x8rhPVNC2ZkJsgYQvjtV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8QIQoYhKAdhY0TAjVFglB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nsRxtYgFhsQbQR2acPMN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Q6pMcljtk1MJ0De6E19B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t3NLyN5bG9MX84Ywq40Qo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C7AXHsIfcZM0GIL5sI0jk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t3NLyN5bG9MX84Ywq40Qo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C7AXHsIfcZM0GIL5sI0jk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iNleKja73hohXWjuz775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SbIsX2HQuOqjOBqXA0jcY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97Sh4Wf3q9VkhYZEnvoz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8O3IgLtryNrFUJ6b9lREq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1143</Words>
  <Application>Microsoft Office PowerPoint</Application>
  <PresentationFormat>Presentación en pantalla (4:3)</PresentationFormat>
  <Paragraphs>120</Paragraphs>
  <Slides>22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8" baseType="lpstr">
      <vt:lpstr>Arial</vt:lpstr>
      <vt:lpstr>Calibri</vt:lpstr>
      <vt:lpstr>Segoe Semibold</vt:lpstr>
      <vt:lpstr>Wingdings 2</vt:lpstr>
      <vt:lpstr>Wingdings 3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 Luis Cruz</dc:creator>
  <cp:lastModifiedBy>Lizzette del Carmen Ramirez Preciado</cp:lastModifiedBy>
  <cp:revision>21</cp:revision>
  <cp:lastPrinted>2019-04-23T14:07:48Z</cp:lastPrinted>
  <dcterms:created xsi:type="dcterms:W3CDTF">2018-12-19T15:57:38Z</dcterms:created>
  <dcterms:modified xsi:type="dcterms:W3CDTF">2019-12-05T20:35:38Z</dcterms:modified>
</cp:coreProperties>
</file>