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0" r:id="rId3"/>
    <p:sldId id="261" r:id="rId4"/>
    <p:sldId id="263" r:id="rId5"/>
    <p:sldId id="262" r:id="rId6"/>
    <p:sldId id="265" r:id="rId7"/>
    <p:sldId id="266" r:id="rId8"/>
    <p:sldId id="267" r:id="rId9"/>
    <p:sldId id="268" r:id="rId10"/>
    <p:sldId id="269" r:id="rId11"/>
    <p:sldId id="296" r:id="rId12"/>
    <p:sldId id="271" r:id="rId13"/>
    <p:sldId id="272" r:id="rId14"/>
    <p:sldId id="273" r:id="rId15"/>
    <p:sldId id="274" r:id="rId16"/>
    <p:sldId id="295" r:id="rId17"/>
    <p:sldId id="280" r:id="rId18"/>
    <p:sldId id="291" r:id="rId19"/>
    <p:sldId id="283" r:id="rId20"/>
    <p:sldId id="281" r:id="rId21"/>
    <p:sldId id="292" r:id="rId22"/>
    <p:sldId id="284" r:id="rId23"/>
    <p:sldId id="293" r:id="rId24"/>
    <p:sldId id="282" r:id="rId25"/>
    <p:sldId id="294" r:id="rId26"/>
    <p:sldId id="285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37" autoAdjust="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BA18DA-84F5-4629-A144-47CC3AC2F877}" type="doc">
      <dgm:prSet loTypeId="urn:microsoft.com/office/officeart/2005/8/layout/cycle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6DF9309-3839-494E-849B-BC201B316794}">
      <dgm:prSet phldrT="[Texto]" custT="1"/>
      <dgm:spPr/>
      <dgm:t>
        <a:bodyPr/>
        <a:lstStyle/>
        <a:p>
          <a:r>
            <a:rPr lang="es-ES" sz="1400" dirty="0" smtClean="0"/>
            <a:t>Control Interno</a:t>
          </a:r>
          <a:endParaRPr lang="es-ES" sz="1400" dirty="0"/>
        </a:p>
      </dgm:t>
    </dgm:pt>
    <dgm:pt modelId="{0F882A67-25C0-4811-97DD-2FA811AF7442}" type="parTrans" cxnId="{BE57B33C-7C2B-4A32-9B42-893984D4732A}">
      <dgm:prSet/>
      <dgm:spPr/>
      <dgm:t>
        <a:bodyPr/>
        <a:lstStyle/>
        <a:p>
          <a:endParaRPr lang="es-ES" sz="1400"/>
        </a:p>
      </dgm:t>
    </dgm:pt>
    <dgm:pt modelId="{21C4D934-4CBB-4641-B4F3-135C1F88C5AD}" type="sibTrans" cxnId="{BE57B33C-7C2B-4A32-9B42-893984D4732A}">
      <dgm:prSet/>
      <dgm:spPr/>
      <dgm:t>
        <a:bodyPr/>
        <a:lstStyle/>
        <a:p>
          <a:endParaRPr lang="es-ES" sz="1400"/>
        </a:p>
      </dgm:t>
    </dgm:pt>
    <dgm:pt modelId="{C019FB72-329E-4614-B93B-29F7917D2BED}">
      <dgm:prSet phldrT="[Texto]" custT="1"/>
      <dgm:spPr/>
      <dgm:t>
        <a:bodyPr/>
        <a:lstStyle/>
        <a:p>
          <a:r>
            <a:rPr lang="es-ES" sz="1400" dirty="0" smtClean="0"/>
            <a:t>Transferencia de recursos</a:t>
          </a:r>
          <a:endParaRPr lang="es-ES" sz="1400" dirty="0"/>
        </a:p>
      </dgm:t>
    </dgm:pt>
    <dgm:pt modelId="{81F0D2C7-2DD1-4DB3-900A-919B8ECB44CF}" type="parTrans" cxnId="{537571D8-A271-45AE-9004-EB22E1DB6980}">
      <dgm:prSet/>
      <dgm:spPr/>
      <dgm:t>
        <a:bodyPr/>
        <a:lstStyle/>
        <a:p>
          <a:endParaRPr lang="es-ES" sz="1400"/>
        </a:p>
      </dgm:t>
    </dgm:pt>
    <dgm:pt modelId="{EBE000EE-AEA6-49C4-B87B-9FB2BD22384A}" type="sibTrans" cxnId="{537571D8-A271-45AE-9004-EB22E1DB6980}">
      <dgm:prSet/>
      <dgm:spPr/>
      <dgm:t>
        <a:bodyPr/>
        <a:lstStyle/>
        <a:p>
          <a:endParaRPr lang="es-ES" sz="1400"/>
        </a:p>
      </dgm:t>
    </dgm:pt>
    <dgm:pt modelId="{8C2AC76A-6847-4F90-8232-95B24793FB04}">
      <dgm:prSet phldrT="[Texto]" custT="1"/>
      <dgm:spPr/>
      <dgm:t>
        <a:bodyPr/>
        <a:lstStyle/>
        <a:p>
          <a:r>
            <a:rPr lang="es-ES" sz="1200" dirty="0" smtClean="0"/>
            <a:t>Registro e información financiera de las operaciones</a:t>
          </a:r>
          <a:endParaRPr lang="es-ES" sz="1200" dirty="0"/>
        </a:p>
      </dgm:t>
    </dgm:pt>
    <dgm:pt modelId="{50FBE6A7-9C92-4E2F-86AB-F2C37477B177}" type="parTrans" cxnId="{B8C60DBE-08CB-4813-BEF6-2F8A341CA593}">
      <dgm:prSet/>
      <dgm:spPr/>
      <dgm:t>
        <a:bodyPr/>
        <a:lstStyle/>
        <a:p>
          <a:endParaRPr lang="es-ES" sz="1400"/>
        </a:p>
      </dgm:t>
    </dgm:pt>
    <dgm:pt modelId="{FC93CC8E-C2EF-4D9B-A857-BCB1282674E8}" type="sibTrans" cxnId="{B8C60DBE-08CB-4813-BEF6-2F8A341CA593}">
      <dgm:prSet/>
      <dgm:spPr/>
      <dgm:t>
        <a:bodyPr/>
        <a:lstStyle/>
        <a:p>
          <a:endParaRPr lang="es-ES" sz="1400"/>
        </a:p>
      </dgm:t>
    </dgm:pt>
    <dgm:pt modelId="{3BD1297E-59B8-4722-9165-3EDB53B10F7B}">
      <dgm:prSet custT="1"/>
      <dgm:spPr/>
      <dgm:t>
        <a:bodyPr/>
        <a:lstStyle/>
        <a:p>
          <a:r>
            <a:rPr lang="es-ES" sz="1400" dirty="0" smtClean="0"/>
            <a:t>Destino de los recursos</a:t>
          </a:r>
          <a:endParaRPr lang="es-ES" sz="1400" dirty="0"/>
        </a:p>
      </dgm:t>
    </dgm:pt>
    <dgm:pt modelId="{D67EB84B-BAEA-4645-B9F0-5841A071C1F9}" type="parTrans" cxnId="{D8200533-BBC9-499E-9ED7-8275B20DF459}">
      <dgm:prSet/>
      <dgm:spPr/>
      <dgm:t>
        <a:bodyPr/>
        <a:lstStyle/>
        <a:p>
          <a:endParaRPr lang="es-ES" sz="1400"/>
        </a:p>
      </dgm:t>
    </dgm:pt>
    <dgm:pt modelId="{331B52E0-D9B4-45EB-BE05-1BBA3B0CBB22}" type="sibTrans" cxnId="{D8200533-BBC9-499E-9ED7-8275B20DF459}">
      <dgm:prSet/>
      <dgm:spPr/>
      <dgm:t>
        <a:bodyPr/>
        <a:lstStyle/>
        <a:p>
          <a:endParaRPr lang="es-ES" sz="1400"/>
        </a:p>
      </dgm:t>
    </dgm:pt>
    <dgm:pt modelId="{5F45E6EF-7FF9-4E3A-82C4-BC719FFB0E6E}">
      <dgm:prSet custT="1"/>
      <dgm:spPr/>
      <dgm:t>
        <a:bodyPr/>
        <a:lstStyle/>
        <a:p>
          <a:r>
            <a:rPr lang="es-ES" sz="1400" dirty="0" smtClean="0"/>
            <a:t>Servicios personales</a:t>
          </a:r>
          <a:endParaRPr lang="es-ES" sz="1400" dirty="0"/>
        </a:p>
      </dgm:t>
    </dgm:pt>
    <dgm:pt modelId="{37DF3A76-5FDA-42B9-8CA5-BB57DC1A46E3}" type="parTrans" cxnId="{2CAE26EA-6241-4176-906E-54FA514F338B}">
      <dgm:prSet/>
      <dgm:spPr/>
      <dgm:t>
        <a:bodyPr/>
        <a:lstStyle/>
        <a:p>
          <a:endParaRPr lang="es-ES" sz="1400"/>
        </a:p>
      </dgm:t>
    </dgm:pt>
    <dgm:pt modelId="{67324886-599A-4605-9448-61731B82D918}" type="sibTrans" cxnId="{2CAE26EA-6241-4176-906E-54FA514F338B}">
      <dgm:prSet/>
      <dgm:spPr/>
      <dgm:t>
        <a:bodyPr/>
        <a:lstStyle/>
        <a:p>
          <a:endParaRPr lang="es-ES" sz="1400"/>
        </a:p>
      </dgm:t>
    </dgm:pt>
    <dgm:pt modelId="{E459DE86-2155-434D-9D7B-952F8852B98C}">
      <dgm:prSet custT="1"/>
      <dgm:spPr/>
      <dgm:t>
        <a:bodyPr/>
        <a:lstStyle/>
        <a:p>
          <a:r>
            <a:rPr lang="es-ES" sz="1200" dirty="0" smtClean="0"/>
            <a:t>Adquisiciones, arrendamientos y servicios</a:t>
          </a:r>
          <a:endParaRPr lang="es-ES" sz="1200" dirty="0"/>
        </a:p>
      </dgm:t>
    </dgm:pt>
    <dgm:pt modelId="{8434E764-B737-44F4-93D3-2F323636F03F}" type="parTrans" cxnId="{18DC9A61-A707-4AA0-BB30-8EB392DBC9FD}">
      <dgm:prSet/>
      <dgm:spPr/>
      <dgm:t>
        <a:bodyPr/>
        <a:lstStyle/>
        <a:p>
          <a:endParaRPr lang="es-ES" sz="1400"/>
        </a:p>
      </dgm:t>
    </dgm:pt>
    <dgm:pt modelId="{A7E4D6F7-1F24-469C-8C13-06C42F59A7B4}" type="sibTrans" cxnId="{18DC9A61-A707-4AA0-BB30-8EB392DBC9FD}">
      <dgm:prSet/>
      <dgm:spPr/>
      <dgm:t>
        <a:bodyPr/>
        <a:lstStyle/>
        <a:p>
          <a:endParaRPr lang="es-ES" sz="1400"/>
        </a:p>
      </dgm:t>
    </dgm:pt>
    <dgm:pt modelId="{63CFADF3-3095-41A6-B7EB-51059517FEA1}">
      <dgm:prSet custT="1"/>
      <dgm:spPr/>
      <dgm:t>
        <a:bodyPr/>
        <a:lstStyle/>
        <a:p>
          <a:r>
            <a:rPr lang="es-ES" sz="1200" dirty="0" smtClean="0"/>
            <a:t>Obras públicas y servicios relacionados</a:t>
          </a:r>
          <a:endParaRPr lang="es-ES" sz="1200" dirty="0"/>
        </a:p>
      </dgm:t>
    </dgm:pt>
    <dgm:pt modelId="{3F48D4EF-7DB0-4965-B6C4-5DBED803D381}" type="parTrans" cxnId="{6602D5CD-5EEE-45DC-A73D-1DB74CE812C2}">
      <dgm:prSet/>
      <dgm:spPr/>
      <dgm:t>
        <a:bodyPr/>
        <a:lstStyle/>
        <a:p>
          <a:endParaRPr lang="es-ES" sz="1400"/>
        </a:p>
      </dgm:t>
    </dgm:pt>
    <dgm:pt modelId="{2F340428-CAE0-4C7A-A697-8865540DF078}" type="sibTrans" cxnId="{6602D5CD-5EEE-45DC-A73D-1DB74CE812C2}">
      <dgm:prSet/>
      <dgm:spPr/>
      <dgm:t>
        <a:bodyPr/>
        <a:lstStyle/>
        <a:p>
          <a:endParaRPr lang="es-ES" sz="1400"/>
        </a:p>
      </dgm:t>
    </dgm:pt>
    <dgm:pt modelId="{2DA0FDFC-CAF4-40E1-A757-5E4FEC4FFD9C}">
      <dgm:prSet custT="1"/>
      <dgm:spPr/>
      <dgm:t>
        <a:bodyPr/>
        <a:lstStyle/>
        <a:p>
          <a:r>
            <a:rPr lang="es-ES" sz="1200" dirty="0" smtClean="0"/>
            <a:t>Transparencia y difusión de la información</a:t>
          </a:r>
          <a:endParaRPr lang="es-ES" sz="1200" dirty="0"/>
        </a:p>
      </dgm:t>
    </dgm:pt>
    <dgm:pt modelId="{69042DE0-41F3-435E-98CA-ABC7C20EBEAE}" type="parTrans" cxnId="{6A8CEC7C-98DF-4B50-BA0D-0B5E677C91B1}">
      <dgm:prSet/>
      <dgm:spPr/>
      <dgm:t>
        <a:bodyPr/>
        <a:lstStyle/>
        <a:p>
          <a:endParaRPr lang="es-ES" sz="1400"/>
        </a:p>
      </dgm:t>
    </dgm:pt>
    <dgm:pt modelId="{A7EBB919-CE8E-4B0B-96BA-38A3CBC3AB0B}" type="sibTrans" cxnId="{6A8CEC7C-98DF-4B50-BA0D-0B5E677C91B1}">
      <dgm:prSet/>
      <dgm:spPr/>
      <dgm:t>
        <a:bodyPr/>
        <a:lstStyle/>
        <a:p>
          <a:endParaRPr lang="es-ES" sz="1400"/>
        </a:p>
      </dgm:t>
    </dgm:pt>
    <dgm:pt modelId="{E4FAEF2F-B95C-4EBF-ACBB-56A7AD41F3E2}">
      <dgm:prSet custT="1"/>
      <dgm:spPr/>
      <dgm:t>
        <a:bodyPr/>
        <a:lstStyle/>
        <a:p>
          <a:r>
            <a:rPr lang="es-ES" sz="1300" dirty="0" smtClean="0"/>
            <a:t>Cumplimiento de metas y objetivos</a:t>
          </a:r>
          <a:endParaRPr lang="es-ES" sz="1300" dirty="0"/>
        </a:p>
      </dgm:t>
    </dgm:pt>
    <dgm:pt modelId="{109B7585-4BC0-486A-87C7-D6F5809942FA}" type="parTrans" cxnId="{D2884D16-E777-47EF-8B0F-1D5016F8BC8C}">
      <dgm:prSet/>
      <dgm:spPr/>
      <dgm:t>
        <a:bodyPr/>
        <a:lstStyle/>
        <a:p>
          <a:endParaRPr lang="es-ES" sz="1400"/>
        </a:p>
      </dgm:t>
    </dgm:pt>
    <dgm:pt modelId="{0F0A99C0-5922-4C61-A1CB-A6993A8E3965}" type="sibTrans" cxnId="{D2884D16-E777-47EF-8B0F-1D5016F8BC8C}">
      <dgm:prSet/>
      <dgm:spPr/>
      <dgm:t>
        <a:bodyPr/>
        <a:lstStyle/>
        <a:p>
          <a:endParaRPr lang="es-ES" sz="1400"/>
        </a:p>
      </dgm:t>
    </dgm:pt>
    <dgm:pt modelId="{8078F8B1-021C-4E02-9931-56DFA0BFC41D}">
      <dgm:prSet custT="1"/>
      <dgm:spPr/>
      <dgm:t>
        <a:bodyPr/>
        <a:lstStyle/>
        <a:p>
          <a:r>
            <a:rPr lang="es-ES" sz="1300" dirty="0" smtClean="0"/>
            <a:t>Cumplimiento de la LGCG</a:t>
          </a:r>
          <a:endParaRPr lang="es-ES" sz="1300" dirty="0"/>
        </a:p>
      </dgm:t>
    </dgm:pt>
    <dgm:pt modelId="{B8A9246D-3531-455E-8E04-B76229B327BD}" type="parTrans" cxnId="{2C1AF4EF-9F35-4235-8068-F461816E0189}">
      <dgm:prSet/>
      <dgm:spPr/>
      <dgm:t>
        <a:bodyPr/>
        <a:lstStyle/>
        <a:p>
          <a:endParaRPr lang="es-ES" sz="1400"/>
        </a:p>
      </dgm:t>
    </dgm:pt>
    <dgm:pt modelId="{2629A4CA-9B17-49FD-9676-8166319D443C}" type="sibTrans" cxnId="{2C1AF4EF-9F35-4235-8068-F461816E0189}">
      <dgm:prSet/>
      <dgm:spPr/>
      <dgm:t>
        <a:bodyPr/>
        <a:lstStyle/>
        <a:p>
          <a:endParaRPr lang="es-ES" sz="1400"/>
        </a:p>
      </dgm:t>
    </dgm:pt>
    <dgm:pt modelId="{ACE830F7-D8B5-459D-85CC-8EC6CFAA56BB}" type="pres">
      <dgm:prSet presAssocID="{3BBA18DA-84F5-4629-A144-47CC3AC2F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72BF2B-ACB2-47F6-96E8-DD03855DCD4C}" type="pres">
      <dgm:prSet presAssocID="{3BBA18DA-84F5-4629-A144-47CC3AC2F877}" presName="cycle" presStyleCnt="0"/>
      <dgm:spPr/>
    </dgm:pt>
    <dgm:pt modelId="{FF9C70A5-FB76-4E52-BAFD-78AF47858A7E}" type="pres">
      <dgm:prSet presAssocID="{16DF9309-3839-494E-849B-BC201B316794}" presName="nodeFirstNode" presStyleLbl="node1" presStyleIdx="0" presStyleCnt="10" custScaleX="110000" custScaleY="124531" custRadScaleRad="97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A377E7-4B28-4872-BD8F-2AEA3A6664E7}" type="pres">
      <dgm:prSet presAssocID="{21C4D934-4CBB-4641-B4F3-135C1F88C5AD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9DA726AE-10F2-4D91-9ECC-02D35D0ECE15}" type="pres">
      <dgm:prSet presAssocID="{C019FB72-329E-4614-B93B-29F7917D2BED}" presName="nodeFollowingNodes" presStyleLbl="node1" presStyleIdx="1" presStyleCnt="10" custScaleX="110000" custScaleY="124531" custRadScaleRad="91860" custRadScaleInc="17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D4287-419F-4483-9D46-256483DDF93F}" type="pres">
      <dgm:prSet presAssocID="{8C2AC76A-6847-4F90-8232-95B24793FB04}" presName="nodeFollowingNodes" presStyleLbl="node1" presStyleIdx="2" presStyleCnt="10" custScaleX="110000" custScaleY="124531" custRadScaleRad="98942" custRadScaleInc="6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812BD-E5D5-4689-8EA6-FCAD9CCEA288}" type="pres">
      <dgm:prSet presAssocID="{3BD1297E-59B8-4722-9165-3EDB53B10F7B}" presName="nodeFollowingNodes" presStyleLbl="node1" presStyleIdx="3" presStyleCnt="10" custScaleX="110000" custScaleY="124531" custRadScaleRad="98942" custRadScaleInc="-6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B8D780-3DC5-4AED-BF97-D22D8AF18FD0}" type="pres">
      <dgm:prSet presAssocID="{5F45E6EF-7FF9-4E3A-82C4-BC719FFB0E6E}" presName="nodeFollowingNodes" presStyleLbl="node1" presStyleIdx="4" presStyleCnt="10" custScaleX="110000" custScaleY="124531" custRadScaleRad="92829" custRadScaleInc="-1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24ACEF-529C-417F-9EAE-A86D7975B98B}" type="pres">
      <dgm:prSet presAssocID="{E459DE86-2155-434D-9D7B-952F8852B98C}" presName="nodeFollowingNodes" presStyleLbl="node1" presStyleIdx="5" presStyleCnt="10" custScaleX="110000" custScaleY="124531" custRadScaleRad="96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8CE1D8-0DD6-4608-BF5B-2DEEC67D8DC8}" type="pres">
      <dgm:prSet presAssocID="{63CFADF3-3095-41A6-B7EB-51059517FEA1}" presName="nodeFollowingNodes" presStyleLbl="node1" presStyleIdx="6" presStyleCnt="10" custScaleX="110000" custScaleY="124531" custRadScaleRad="93295" custRadScaleInc="169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852AF-702F-44C4-8594-9A4CDC7AC5B6}" type="pres">
      <dgm:prSet presAssocID="{2DA0FDFC-CAF4-40E1-A757-5E4FEC4FFD9C}" presName="nodeFollowingNodes" presStyleLbl="node1" presStyleIdx="7" presStyleCnt="10" custScaleX="110000" custScaleY="124531" custRadScaleRad="98942" custRadScaleInc="6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BA1EA5-DDCF-4192-B4B2-26F3F4509DB8}" type="pres">
      <dgm:prSet presAssocID="{E4FAEF2F-B95C-4EBF-ACBB-56A7AD41F3E2}" presName="nodeFollowingNodes" presStyleLbl="node1" presStyleIdx="8" presStyleCnt="10" custScaleX="110000" custScaleY="124531" custRadScaleRad="98942" custRadScaleInc="-6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2F76DB-EBC2-4404-A8B7-1A66FEE761E2}" type="pres">
      <dgm:prSet presAssocID="{8078F8B1-021C-4E02-9931-56DFA0BFC41D}" presName="nodeFollowingNodes" presStyleLbl="node1" presStyleIdx="9" presStyleCnt="10" custScaleX="110000" custScaleY="124531" custRadScaleRad="90100" custRadScaleInc="-17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C60DBE-08CB-4813-BEF6-2F8A341CA593}" srcId="{3BBA18DA-84F5-4629-A144-47CC3AC2F877}" destId="{8C2AC76A-6847-4F90-8232-95B24793FB04}" srcOrd="2" destOrd="0" parTransId="{50FBE6A7-9C92-4E2F-86AB-F2C37477B177}" sibTransId="{FC93CC8E-C2EF-4D9B-A857-BCB1282674E8}"/>
    <dgm:cxn modelId="{7D7C1FB5-5EFD-4C4B-841D-AD42A6E578F3}" type="presOf" srcId="{5F45E6EF-7FF9-4E3A-82C4-BC719FFB0E6E}" destId="{04B8D780-3DC5-4AED-BF97-D22D8AF18FD0}" srcOrd="0" destOrd="0" presId="urn:microsoft.com/office/officeart/2005/8/layout/cycle3"/>
    <dgm:cxn modelId="{7175D1D3-3070-4AA4-A2DA-D2882FB8C208}" type="presOf" srcId="{3BD1297E-59B8-4722-9165-3EDB53B10F7B}" destId="{0AC812BD-E5D5-4689-8EA6-FCAD9CCEA288}" srcOrd="0" destOrd="0" presId="urn:microsoft.com/office/officeart/2005/8/layout/cycle3"/>
    <dgm:cxn modelId="{6602D5CD-5EEE-45DC-A73D-1DB74CE812C2}" srcId="{3BBA18DA-84F5-4629-A144-47CC3AC2F877}" destId="{63CFADF3-3095-41A6-B7EB-51059517FEA1}" srcOrd="6" destOrd="0" parTransId="{3F48D4EF-7DB0-4965-B6C4-5DBED803D381}" sibTransId="{2F340428-CAE0-4C7A-A697-8865540DF078}"/>
    <dgm:cxn modelId="{18DC9A61-A707-4AA0-BB30-8EB392DBC9FD}" srcId="{3BBA18DA-84F5-4629-A144-47CC3AC2F877}" destId="{E459DE86-2155-434D-9D7B-952F8852B98C}" srcOrd="5" destOrd="0" parTransId="{8434E764-B737-44F4-93D3-2F323636F03F}" sibTransId="{A7E4D6F7-1F24-469C-8C13-06C42F59A7B4}"/>
    <dgm:cxn modelId="{537571D8-A271-45AE-9004-EB22E1DB6980}" srcId="{3BBA18DA-84F5-4629-A144-47CC3AC2F877}" destId="{C019FB72-329E-4614-B93B-29F7917D2BED}" srcOrd="1" destOrd="0" parTransId="{81F0D2C7-2DD1-4DB3-900A-919B8ECB44CF}" sibTransId="{EBE000EE-AEA6-49C4-B87B-9FB2BD22384A}"/>
    <dgm:cxn modelId="{6A8CEC7C-98DF-4B50-BA0D-0B5E677C91B1}" srcId="{3BBA18DA-84F5-4629-A144-47CC3AC2F877}" destId="{2DA0FDFC-CAF4-40E1-A757-5E4FEC4FFD9C}" srcOrd="7" destOrd="0" parTransId="{69042DE0-41F3-435E-98CA-ABC7C20EBEAE}" sibTransId="{A7EBB919-CE8E-4B0B-96BA-38A3CBC3AB0B}"/>
    <dgm:cxn modelId="{B9E935C0-02A4-4B29-99C1-00D9CC9E2656}" type="presOf" srcId="{21C4D934-4CBB-4641-B4F3-135C1F88C5AD}" destId="{03A377E7-4B28-4872-BD8F-2AEA3A6664E7}" srcOrd="0" destOrd="0" presId="urn:microsoft.com/office/officeart/2005/8/layout/cycle3"/>
    <dgm:cxn modelId="{965EBD3A-951B-4444-B9EC-551A8A87784C}" type="presOf" srcId="{E459DE86-2155-434D-9D7B-952F8852B98C}" destId="{F824ACEF-529C-417F-9EAE-A86D7975B98B}" srcOrd="0" destOrd="0" presId="urn:microsoft.com/office/officeart/2005/8/layout/cycle3"/>
    <dgm:cxn modelId="{3623F876-8DCC-4913-ACA1-D3E1221D4B18}" type="presOf" srcId="{3BBA18DA-84F5-4629-A144-47CC3AC2F877}" destId="{ACE830F7-D8B5-459D-85CC-8EC6CFAA56BB}" srcOrd="0" destOrd="0" presId="urn:microsoft.com/office/officeart/2005/8/layout/cycle3"/>
    <dgm:cxn modelId="{2C1AF4EF-9F35-4235-8068-F461816E0189}" srcId="{3BBA18DA-84F5-4629-A144-47CC3AC2F877}" destId="{8078F8B1-021C-4E02-9931-56DFA0BFC41D}" srcOrd="9" destOrd="0" parTransId="{B8A9246D-3531-455E-8E04-B76229B327BD}" sibTransId="{2629A4CA-9B17-49FD-9676-8166319D443C}"/>
    <dgm:cxn modelId="{1E7947B0-FDE9-4221-8792-A0706798B4BE}" type="presOf" srcId="{16DF9309-3839-494E-849B-BC201B316794}" destId="{FF9C70A5-FB76-4E52-BAFD-78AF47858A7E}" srcOrd="0" destOrd="0" presId="urn:microsoft.com/office/officeart/2005/8/layout/cycle3"/>
    <dgm:cxn modelId="{D2884D16-E777-47EF-8B0F-1D5016F8BC8C}" srcId="{3BBA18DA-84F5-4629-A144-47CC3AC2F877}" destId="{E4FAEF2F-B95C-4EBF-ACBB-56A7AD41F3E2}" srcOrd="8" destOrd="0" parTransId="{109B7585-4BC0-486A-87C7-D6F5809942FA}" sibTransId="{0F0A99C0-5922-4C61-A1CB-A6993A8E3965}"/>
    <dgm:cxn modelId="{F0F04F17-40F5-4563-929A-BEFA14444C31}" type="presOf" srcId="{2DA0FDFC-CAF4-40E1-A757-5E4FEC4FFD9C}" destId="{BBD852AF-702F-44C4-8594-9A4CDC7AC5B6}" srcOrd="0" destOrd="0" presId="urn:microsoft.com/office/officeart/2005/8/layout/cycle3"/>
    <dgm:cxn modelId="{2CAE26EA-6241-4176-906E-54FA514F338B}" srcId="{3BBA18DA-84F5-4629-A144-47CC3AC2F877}" destId="{5F45E6EF-7FF9-4E3A-82C4-BC719FFB0E6E}" srcOrd="4" destOrd="0" parTransId="{37DF3A76-5FDA-42B9-8CA5-BB57DC1A46E3}" sibTransId="{67324886-599A-4605-9448-61731B82D918}"/>
    <dgm:cxn modelId="{F22EC26A-5145-4278-BA65-724B957E85B2}" type="presOf" srcId="{8078F8B1-021C-4E02-9931-56DFA0BFC41D}" destId="{7A2F76DB-EBC2-4404-A8B7-1A66FEE761E2}" srcOrd="0" destOrd="0" presId="urn:microsoft.com/office/officeart/2005/8/layout/cycle3"/>
    <dgm:cxn modelId="{D8200533-BBC9-499E-9ED7-8275B20DF459}" srcId="{3BBA18DA-84F5-4629-A144-47CC3AC2F877}" destId="{3BD1297E-59B8-4722-9165-3EDB53B10F7B}" srcOrd="3" destOrd="0" parTransId="{D67EB84B-BAEA-4645-B9F0-5841A071C1F9}" sibTransId="{331B52E0-D9B4-45EB-BE05-1BBA3B0CBB22}"/>
    <dgm:cxn modelId="{8438C767-2075-409A-85DE-6FD93CE694AA}" type="presOf" srcId="{63CFADF3-3095-41A6-B7EB-51059517FEA1}" destId="{1D8CE1D8-0DD6-4608-BF5B-2DEEC67D8DC8}" srcOrd="0" destOrd="0" presId="urn:microsoft.com/office/officeart/2005/8/layout/cycle3"/>
    <dgm:cxn modelId="{BE57B33C-7C2B-4A32-9B42-893984D4732A}" srcId="{3BBA18DA-84F5-4629-A144-47CC3AC2F877}" destId="{16DF9309-3839-494E-849B-BC201B316794}" srcOrd="0" destOrd="0" parTransId="{0F882A67-25C0-4811-97DD-2FA811AF7442}" sibTransId="{21C4D934-4CBB-4641-B4F3-135C1F88C5AD}"/>
    <dgm:cxn modelId="{99D89EEE-33F2-4F60-92E7-D587798D85B1}" type="presOf" srcId="{C019FB72-329E-4614-B93B-29F7917D2BED}" destId="{9DA726AE-10F2-4D91-9ECC-02D35D0ECE15}" srcOrd="0" destOrd="0" presId="urn:microsoft.com/office/officeart/2005/8/layout/cycle3"/>
    <dgm:cxn modelId="{9ACCE430-6698-438B-9DD1-487492F83380}" type="presOf" srcId="{8C2AC76A-6847-4F90-8232-95B24793FB04}" destId="{0AED4287-419F-4483-9D46-256483DDF93F}" srcOrd="0" destOrd="0" presId="urn:microsoft.com/office/officeart/2005/8/layout/cycle3"/>
    <dgm:cxn modelId="{B1D7452F-F13D-421C-8DC9-0809549AACF5}" type="presOf" srcId="{E4FAEF2F-B95C-4EBF-ACBB-56A7AD41F3E2}" destId="{64BA1EA5-DDCF-4192-B4B2-26F3F4509DB8}" srcOrd="0" destOrd="0" presId="urn:microsoft.com/office/officeart/2005/8/layout/cycle3"/>
    <dgm:cxn modelId="{1ECD5E40-8A72-458D-AD4C-FC7098C38672}" type="presParOf" srcId="{ACE830F7-D8B5-459D-85CC-8EC6CFAA56BB}" destId="{8272BF2B-ACB2-47F6-96E8-DD03855DCD4C}" srcOrd="0" destOrd="0" presId="urn:microsoft.com/office/officeart/2005/8/layout/cycle3"/>
    <dgm:cxn modelId="{4226E3BB-2C75-458E-A962-072B100AAFDD}" type="presParOf" srcId="{8272BF2B-ACB2-47F6-96E8-DD03855DCD4C}" destId="{FF9C70A5-FB76-4E52-BAFD-78AF47858A7E}" srcOrd="0" destOrd="0" presId="urn:microsoft.com/office/officeart/2005/8/layout/cycle3"/>
    <dgm:cxn modelId="{BFAB6DA6-C85C-420A-A63E-D6900B8FF70A}" type="presParOf" srcId="{8272BF2B-ACB2-47F6-96E8-DD03855DCD4C}" destId="{03A377E7-4B28-4872-BD8F-2AEA3A6664E7}" srcOrd="1" destOrd="0" presId="urn:microsoft.com/office/officeart/2005/8/layout/cycle3"/>
    <dgm:cxn modelId="{19E84168-E196-457E-AE6A-3567A5109FAA}" type="presParOf" srcId="{8272BF2B-ACB2-47F6-96E8-DD03855DCD4C}" destId="{9DA726AE-10F2-4D91-9ECC-02D35D0ECE15}" srcOrd="2" destOrd="0" presId="urn:microsoft.com/office/officeart/2005/8/layout/cycle3"/>
    <dgm:cxn modelId="{8021950E-1BBD-49A0-B3E3-1ACEA79827FA}" type="presParOf" srcId="{8272BF2B-ACB2-47F6-96E8-DD03855DCD4C}" destId="{0AED4287-419F-4483-9D46-256483DDF93F}" srcOrd="3" destOrd="0" presId="urn:microsoft.com/office/officeart/2005/8/layout/cycle3"/>
    <dgm:cxn modelId="{672AC94C-1509-4DE3-852F-CD1CB3482585}" type="presParOf" srcId="{8272BF2B-ACB2-47F6-96E8-DD03855DCD4C}" destId="{0AC812BD-E5D5-4689-8EA6-FCAD9CCEA288}" srcOrd="4" destOrd="0" presId="urn:microsoft.com/office/officeart/2005/8/layout/cycle3"/>
    <dgm:cxn modelId="{1B984248-F09E-42F7-AA25-C7C1427D0D05}" type="presParOf" srcId="{8272BF2B-ACB2-47F6-96E8-DD03855DCD4C}" destId="{04B8D780-3DC5-4AED-BF97-D22D8AF18FD0}" srcOrd="5" destOrd="0" presId="urn:microsoft.com/office/officeart/2005/8/layout/cycle3"/>
    <dgm:cxn modelId="{80F86ED0-95E1-421A-B92A-CD7A2A8FE6C3}" type="presParOf" srcId="{8272BF2B-ACB2-47F6-96E8-DD03855DCD4C}" destId="{F824ACEF-529C-417F-9EAE-A86D7975B98B}" srcOrd="6" destOrd="0" presId="urn:microsoft.com/office/officeart/2005/8/layout/cycle3"/>
    <dgm:cxn modelId="{073A7868-FBAB-4508-94D5-6C29737CC4AA}" type="presParOf" srcId="{8272BF2B-ACB2-47F6-96E8-DD03855DCD4C}" destId="{1D8CE1D8-0DD6-4608-BF5B-2DEEC67D8DC8}" srcOrd="7" destOrd="0" presId="urn:microsoft.com/office/officeart/2005/8/layout/cycle3"/>
    <dgm:cxn modelId="{031436B0-8BB1-4C5A-8EB6-EFD7B086D551}" type="presParOf" srcId="{8272BF2B-ACB2-47F6-96E8-DD03855DCD4C}" destId="{BBD852AF-702F-44C4-8594-9A4CDC7AC5B6}" srcOrd="8" destOrd="0" presId="urn:microsoft.com/office/officeart/2005/8/layout/cycle3"/>
    <dgm:cxn modelId="{6DE3A76F-C500-4A99-9279-AA9F2E91F2B4}" type="presParOf" srcId="{8272BF2B-ACB2-47F6-96E8-DD03855DCD4C}" destId="{64BA1EA5-DDCF-4192-B4B2-26F3F4509DB8}" srcOrd="9" destOrd="0" presId="urn:microsoft.com/office/officeart/2005/8/layout/cycle3"/>
    <dgm:cxn modelId="{56F23CD7-709B-4B4C-878F-EE1FA67657A3}" type="presParOf" srcId="{8272BF2B-ACB2-47F6-96E8-DD03855DCD4C}" destId="{7A2F76DB-EBC2-4404-A8B7-1A66FEE761E2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BD18E2-B64A-4242-9A6F-548E6F8CCDC5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F12612F-60D3-4413-A3C6-FB7FC3AEE049}">
      <dgm:prSet phldrT="[Texto]" custT="1"/>
      <dgm:spPr>
        <a:ln>
          <a:noFill/>
        </a:ln>
      </dgm:spPr>
      <dgm:t>
        <a:bodyPr/>
        <a:lstStyle/>
        <a:p>
          <a:pPr algn="ctr"/>
          <a:r>
            <a:rPr lang="es-ES" sz="1200" dirty="0" smtClean="0"/>
            <a:t>Firma del contrato </a:t>
          </a:r>
          <a:r>
            <a:rPr lang="es-ES" sz="1600" b="1" dirty="0" smtClean="0"/>
            <a:t>Comprometido</a:t>
          </a:r>
          <a:endParaRPr lang="es-ES" sz="1600" b="1" dirty="0"/>
        </a:p>
      </dgm:t>
    </dgm:pt>
    <dgm:pt modelId="{27E8E95B-24AD-4746-B29C-8D7A35F3557D}" type="parTrans" cxnId="{FD2F714F-FCB4-400C-B442-0C7E37B9D9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C1158E-DCA3-42A4-8E5F-146208432389}" type="sibTrans" cxnId="{FD2F714F-FCB4-400C-B442-0C7E37B9D93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27F29F3-4614-4B98-8611-1EB5F500861A}">
      <dgm:prSet phldrT="[Texto]"/>
      <dgm:spPr>
        <a:ln>
          <a:noFill/>
        </a:ln>
      </dgm:spPr>
      <dgm:t>
        <a:bodyPr/>
        <a:lstStyle/>
        <a:p>
          <a:pPr algn="ctr"/>
          <a:endParaRPr lang="es-ES" sz="900" dirty="0"/>
        </a:p>
      </dgm:t>
    </dgm:pt>
    <dgm:pt modelId="{7BA0AA76-DC41-4870-8D9A-FCD78CCC77C3}" type="parTrans" cxnId="{F8ED976B-4782-465F-8ECC-B5C9A36761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D4AEE26-66C2-4710-94C1-668468C46547}" type="sibTrans" cxnId="{F8ED976B-4782-465F-8ECC-B5C9A367616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48610E-73E0-489C-8654-142997F13F73}">
      <dgm:prSet phldrT="[Texto]" custT="1"/>
      <dgm:spPr>
        <a:ln>
          <a:noFill/>
        </a:ln>
      </dgm:spPr>
      <dgm:t>
        <a:bodyPr/>
        <a:lstStyle/>
        <a:p>
          <a:r>
            <a:rPr lang="es-ES" sz="1400" dirty="0" smtClean="0"/>
            <a:t>Entrega del bien </a:t>
          </a:r>
          <a:r>
            <a:rPr lang="es-ES" sz="1600" b="1" dirty="0" smtClean="0"/>
            <a:t>Devengado</a:t>
          </a:r>
          <a:endParaRPr lang="es-ES" sz="1600" b="1" dirty="0"/>
        </a:p>
      </dgm:t>
    </dgm:pt>
    <dgm:pt modelId="{B72928D1-C3B0-46D7-AD8D-3D2A65137232}" type="parTrans" cxnId="{54A4CB23-5FF3-4282-B6A2-8FB4B9F70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F85E4D-D1C9-4D71-83FA-334E10FC9311}" type="sibTrans" cxnId="{54A4CB23-5FF3-4282-B6A2-8FB4B9F70B7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981A58-95AA-4A1D-B55B-A8343642F699}">
      <dgm:prSet phldrT="[Texto]" custT="1"/>
      <dgm:spPr>
        <a:ln>
          <a:noFill/>
        </a:ln>
      </dgm:spPr>
      <dgm:t>
        <a:bodyPr/>
        <a:lstStyle/>
        <a:p>
          <a:r>
            <a:rPr lang="es-ES" sz="1400" dirty="0" smtClean="0"/>
            <a:t>Registro en libros </a:t>
          </a:r>
          <a:r>
            <a:rPr lang="es-ES" sz="1600" b="1" dirty="0" smtClean="0"/>
            <a:t>Ejercido</a:t>
          </a:r>
          <a:endParaRPr lang="es-ES" sz="1600" b="1" dirty="0"/>
        </a:p>
      </dgm:t>
    </dgm:pt>
    <dgm:pt modelId="{9BEC87F4-4A9F-4B6B-BE69-F995289353C6}" type="parTrans" cxnId="{56246E00-CC71-497F-9514-853E591D1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05D2F89-1ABA-432C-935E-14F5878EF566}" type="sibTrans" cxnId="{56246E00-CC71-497F-9514-853E591D10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17DEEE-2195-4293-8FC3-2F0F3F80F9D0}">
      <dgm:prSet custT="1"/>
      <dgm:spPr>
        <a:ln>
          <a:noFill/>
        </a:ln>
      </dgm:spPr>
      <dgm:t>
        <a:bodyPr/>
        <a:lstStyle/>
        <a:p>
          <a:pPr algn="ctr"/>
          <a:r>
            <a:rPr lang="es-ES" sz="1200" dirty="0" smtClean="0"/>
            <a:t>Desembolso de Efectivo </a:t>
          </a:r>
          <a:r>
            <a:rPr lang="es-ES" sz="1600" b="1" dirty="0" smtClean="0"/>
            <a:t>Pagado</a:t>
          </a:r>
          <a:endParaRPr lang="es-ES" sz="1600" b="1" dirty="0"/>
        </a:p>
      </dgm:t>
    </dgm:pt>
    <dgm:pt modelId="{3534DF31-B0A9-493D-8FB5-2D31BE90EB6F}" type="parTrans" cxnId="{2CFFF6D5-A29B-472C-A938-28E3576C82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382633-814C-4AB2-BF8C-980C20683C44}" type="sibTrans" cxnId="{2CFFF6D5-A29B-472C-A938-28E3576C82B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6E1336-1A3D-46B8-86C2-F6459BD096DD}" type="pres">
      <dgm:prSet presAssocID="{00BD18E2-B64A-4242-9A6F-548E6F8CCD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C2C80E-399A-490A-A269-2AE7C0BBA84A}" type="pres">
      <dgm:prSet presAssocID="{00BD18E2-B64A-4242-9A6F-548E6F8CCDC5}" presName="fgShape" presStyleLbl="fgShp" presStyleIdx="0" presStyleCnt="1"/>
      <dgm:spPr>
        <a:ln>
          <a:solidFill>
            <a:schemeClr val="tx1"/>
          </a:solidFill>
        </a:ln>
      </dgm:spPr>
      <dgm:t>
        <a:bodyPr/>
        <a:lstStyle/>
        <a:p>
          <a:endParaRPr lang="es-ES"/>
        </a:p>
      </dgm:t>
    </dgm:pt>
    <dgm:pt modelId="{3BF4DE68-9BAD-4BDB-B413-252C4227B2D7}" type="pres">
      <dgm:prSet presAssocID="{00BD18E2-B64A-4242-9A6F-548E6F8CCDC5}" presName="linComp" presStyleCnt="0"/>
      <dgm:spPr/>
      <dgm:t>
        <a:bodyPr/>
        <a:lstStyle/>
        <a:p>
          <a:endParaRPr lang="es-ES"/>
        </a:p>
      </dgm:t>
    </dgm:pt>
    <dgm:pt modelId="{1CFF1658-9BE0-4149-8638-D62D92C643A1}" type="pres">
      <dgm:prSet presAssocID="{DF12612F-60D3-4413-A3C6-FB7FC3AEE049}" presName="compNode" presStyleCnt="0"/>
      <dgm:spPr/>
      <dgm:t>
        <a:bodyPr/>
        <a:lstStyle/>
        <a:p>
          <a:endParaRPr lang="es-ES"/>
        </a:p>
      </dgm:t>
    </dgm:pt>
    <dgm:pt modelId="{BD976B80-A768-41AB-9202-CB7544644EAE}" type="pres">
      <dgm:prSet presAssocID="{DF12612F-60D3-4413-A3C6-FB7FC3AEE049}" presName="bkgdShape" presStyleLbl="node1" presStyleIdx="0" presStyleCnt="4"/>
      <dgm:spPr/>
      <dgm:t>
        <a:bodyPr/>
        <a:lstStyle/>
        <a:p>
          <a:endParaRPr lang="es-ES"/>
        </a:p>
      </dgm:t>
    </dgm:pt>
    <dgm:pt modelId="{85C0D41D-73B0-4AD8-97D3-242977F9303B}" type="pres">
      <dgm:prSet presAssocID="{DF12612F-60D3-4413-A3C6-FB7FC3AEE04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4903E3-C5FA-4254-877F-66D5237E502F}" type="pres">
      <dgm:prSet presAssocID="{DF12612F-60D3-4413-A3C6-FB7FC3AEE049}" presName="invisiNode" presStyleLbl="node1" presStyleIdx="0" presStyleCnt="4"/>
      <dgm:spPr/>
      <dgm:t>
        <a:bodyPr/>
        <a:lstStyle/>
        <a:p>
          <a:endParaRPr lang="es-ES"/>
        </a:p>
      </dgm:t>
    </dgm:pt>
    <dgm:pt modelId="{D8BF99EA-15E3-40BD-BEC1-CDAF601F5285}" type="pres">
      <dgm:prSet presAssocID="{DF12612F-60D3-4413-A3C6-FB7FC3AEE049}" presName="imagNode" presStyleLbl="fgImgPlace1" presStyleIdx="0" presStyleCnt="4"/>
      <dgm:spPr>
        <a:blipFill>
          <a:blip xmlns:r="http://schemas.openxmlformats.org/officeDocument/2006/relationships" r:embed="rId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AABCCEEE-594B-49B5-928C-29FBF078EC2A}" type="pres">
      <dgm:prSet presAssocID="{8FC1158E-DCA3-42A4-8E5F-14620843238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2DC68CA-C5BB-40B4-A7D9-8EA654406904}" type="pres">
      <dgm:prSet presAssocID="{DC48610E-73E0-489C-8654-142997F13F73}" presName="compNode" presStyleCnt="0"/>
      <dgm:spPr/>
      <dgm:t>
        <a:bodyPr/>
        <a:lstStyle/>
        <a:p>
          <a:endParaRPr lang="es-ES"/>
        </a:p>
      </dgm:t>
    </dgm:pt>
    <dgm:pt modelId="{DA2D4C8E-87FB-422D-8386-C08F6544E576}" type="pres">
      <dgm:prSet presAssocID="{DC48610E-73E0-489C-8654-142997F13F73}" presName="bkgdShape" presStyleLbl="node1" presStyleIdx="1" presStyleCnt="4"/>
      <dgm:spPr/>
      <dgm:t>
        <a:bodyPr/>
        <a:lstStyle/>
        <a:p>
          <a:endParaRPr lang="es-ES"/>
        </a:p>
      </dgm:t>
    </dgm:pt>
    <dgm:pt modelId="{28FAC35D-F56A-4676-98B7-0E267ECC9500}" type="pres">
      <dgm:prSet presAssocID="{DC48610E-73E0-489C-8654-142997F13F7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3C46D6-F262-4F2A-B132-01720EBBC100}" type="pres">
      <dgm:prSet presAssocID="{DC48610E-73E0-489C-8654-142997F13F73}" presName="invisiNode" presStyleLbl="node1" presStyleIdx="1" presStyleCnt="4"/>
      <dgm:spPr/>
      <dgm:t>
        <a:bodyPr/>
        <a:lstStyle/>
        <a:p>
          <a:endParaRPr lang="es-ES"/>
        </a:p>
      </dgm:t>
    </dgm:pt>
    <dgm:pt modelId="{81E1350E-3993-4484-89A5-91D0538EB65A}" type="pres">
      <dgm:prSet presAssocID="{DC48610E-73E0-489C-8654-142997F13F73}" presName="imagNode" presStyleLbl="fgImgPlace1" presStyleIdx="1" presStyleCnt="4"/>
      <dgm:spPr>
        <a:blipFill>
          <a:blip xmlns:r="http://schemas.openxmlformats.org/officeDocument/2006/relationships"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B21AA7E6-BF2B-4E12-B2E9-F822F3403578}" type="pres">
      <dgm:prSet presAssocID="{8AF85E4D-D1C9-4D71-83FA-334E10FC931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616B775-6E28-451D-96C8-AEB707BA41E8}" type="pres">
      <dgm:prSet presAssocID="{56981A58-95AA-4A1D-B55B-A8343642F699}" presName="compNode" presStyleCnt="0"/>
      <dgm:spPr/>
      <dgm:t>
        <a:bodyPr/>
        <a:lstStyle/>
        <a:p>
          <a:endParaRPr lang="es-ES"/>
        </a:p>
      </dgm:t>
    </dgm:pt>
    <dgm:pt modelId="{29343C96-4BBC-4B98-A5BD-75E62BD4D54F}" type="pres">
      <dgm:prSet presAssocID="{56981A58-95AA-4A1D-B55B-A8343642F699}" presName="bkgdShape" presStyleLbl="node1" presStyleIdx="2" presStyleCnt="4"/>
      <dgm:spPr/>
      <dgm:t>
        <a:bodyPr/>
        <a:lstStyle/>
        <a:p>
          <a:endParaRPr lang="es-ES"/>
        </a:p>
      </dgm:t>
    </dgm:pt>
    <dgm:pt modelId="{4749295F-9252-4F5F-88FD-C97387E0CAE4}" type="pres">
      <dgm:prSet presAssocID="{56981A58-95AA-4A1D-B55B-A8343642F69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777E56-AB12-4795-A4F6-1DF09740D7B7}" type="pres">
      <dgm:prSet presAssocID="{56981A58-95AA-4A1D-B55B-A8343642F699}" presName="invisiNode" presStyleLbl="node1" presStyleIdx="2" presStyleCnt="4"/>
      <dgm:spPr/>
      <dgm:t>
        <a:bodyPr/>
        <a:lstStyle/>
        <a:p>
          <a:endParaRPr lang="es-ES"/>
        </a:p>
      </dgm:t>
    </dgm:pt>
    <dgm:pt modelId="{E12E47A4-9069-4AB2-A899-E0D6D574C1D6}" type="pres">
      <dgm:prSet presAssocID="{56981A58-95AA-4A1D-B55B-A8343642F699}" presName="imagNode" presStyleLbl="fgImgPlace1" presStyleIdx="2" presStyleCnt="4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4FFE4A8D-99A3-49EF-B552-B444FD8A47BA}" type="pres">
      <dgm:prSet presAssocID="{A05D2F89-1ABA-432C-935E-14F5878EF56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76CC503-0948-47D3-94DD-D433E9A37E53}" type="pres">
      <dgm:prSet presAssocID="{9617DEEE-2195-4293-8FC3-2F0F3F80F9D0}" presName="compNode" presStyleCnt="0"/>
      <dgm:spPr/>
      <dgm:t>
        <a:bodyPr/>
        <a:lstStyle/>
        <a:p>
          <a:endParaRPr lang="es-ES"/>
        </a:p>
      </dgm:t>
    </dgm:pt>
    <dgm:pt modelId="{AFD26EEC-EA46-4C63-8C81-E1FACA0AF266}" type="pres">
      <dgm:prSet presAssocID="{9617DEEE-2195-4293-8FC3-2F0F3F80F9D0}" presName="bkgdShape" presStyleLbl="node1" presStyleIdx="3" presStyleCnt="4"/>
      <dgm:spPr/>
      <dgm:t>
        <a:bodyPr/>
        <a:lstStyle/>
        <a:p>
          <a:endParaRPr lang="es-ES"/>
        </a:p>
      </dgm:t>
    </dgm:pt>
    <dgm:pt modelId="{B450F102-978B-4542-A278-DD9CE10E2476}" type="pres">
      <dgm:prSet presAssocID="{9617DEEE-2195-4293-8FC3-2F0F3F80F9D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BF103C-3674-4185-A666-FD5481169345}" type="pres">
      <dgm:prSet presAssocID="{9617DEEE-2195-4293-8FC3-2F0F3F80F9D0}" presName="invisiNode" presStyleLbl="node1" presStyleIdx="3" presStyleCnt="4"/>
      <dgm:spPr/>
      <dgm:t>
        <a:bodyPr/>
        <a:lstStyle/>
        <a:p>
          <a:endParaRPr lang="es-ES"/>
        </a:p>
      </dgm:t>
    </dgm:pt>
    <dgm:pt modelId="{62926146-C87E-4F10-A847-D44A44AEAA07}" type="pres">
      <dgm:prSet presAssocID="{9617DEEE-2195-4293-8FC3-2F0F3F80F9D0}" presName="imagNode" presStyleLbl="fgImgPlace1" presStyleIdx="3" presStyleCnt="4"/>
      <dgm:spPr>
        <a:blipFill>
          <a:blip xmlns:r="http://schemas.openxmlformats.org/officeDocument/2006/relationships"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</dgm:ptLst>
  <dgm:cxnLst>
    <dgm:cxn modelId="{F2C41DFF-BA0B-4D71-9E22-FC88D30FD793}" type="presOf" srcId="{8AF85E4D-D1C9-4D71-83FA-334E10FC9311}" destId="{B21AA7E6-BF2B-4E12-B2E9-F822F3403578}" srcOrd="0" destOrd="0" presId="urn:microsoft.com/office/officeart/2005/8/layout/hList7"/>
    <dgm:cxn modelId="{FD2F714F-FCB4-400C-B442-0C7E37B9D939}" srcId="{00BD18E2-B64A-4242-9A6F-548E6F8CCDC5}" destId="{DF12612F-60D3-4413-A3C6-FB7FC3AEE049}" srcOrd="0" destOrd="0" parTransId="{27E8E95B-24AD-4746-B29C-8D7A35F3557D}" sibTransId="{8FC1158E-DCA3-42A4-8E5F-146208432389}"/>
    <dgm:cxn modelId="{DFF08CE3-A4A5-405E-93A6-B6AD3E66CF93}" type="presOf" srcId="{8FC1158E-DCA3-42A4-8E5F-146208432389}" destId="{AABCCEEE-594B-49B5-928C-29FBF078EC2A}" srcOrd="0" destOrd="0" presId="urn:microsoft.com/office/officeart/2005/8/layout/hList7"/>
    <dgm:cxn modelId="{9C02A115-9D5A-481D-8698-FBC348FBD7F2}" type="presOf" srcId="{DF12612F-60D3-4413-A3C6-FB7FC3AEE049}" destId="{85C0D41D-73B0-4AD8-97D3-242977F9303B}" srcOrd="1" destOrd="0" presId="urn:microsoft.com/office/officeart/2005/8/layout/hList7"/>
    <dgm:cxn modelId="{A45291DC-4E32-4E25-BD3A-760DE70BF597}" type="presOf" srcId="{DC48610E-73E0-489C-8654-142997F13F73}" destId="{28FAC35D-F56A-4676-98B7-0E267ECC9500}" srcOrd="1" destOrd="0" presId="urn:microsoft.com/office/officeart/2005/8/layout/hList7"/>
    <dgm:cxn modelId="{A42322ED-216D-4BA6-9578-393AEAFE6304}" type="presOf" srcId="{00BD18E2-B64A-4242-9A6F-548E6F8CCDC5}" destId="{456E1336-1A3D-46B8-86C2-F6459BD096DD}" srcOrd="0" destOrd="0" presId="urn:microsoft.com/office/officeart/2005/8/layout/hList7"/>
    <dgm:cxn modelId="{56246E00-CC71-497F-9514-853E591D103B}" srcId="{00BD18E2-B64A-4242-9A6F-548E6F8CCDC5}" destId="{56981A58-95AA-4A1D-B55B-A8343642F699}" srcOrd="2" destOrd="0" parTransId="{9BEC87F4-4A9F-4B6B-BE69-F995289353C6}" sibTransId="{A05D2F89-1ABA-432C-935E-14F5878EF566}"/>
    <dgm:cxn modelId="{C0A56D2B-7DA1-408E-B13A-EA743CAECD2B}" type="presOf" srcId="{9617DEEE-2195-4293-8FC3-2F0F3F80F9D0}" destId="{AFD26EEC-EA46-4C63-8C81-E1FACA0AF266}" srcOrd="0" destOrd="0" presId="urn:microsoft.com/office/officeart/2005/8/layout/hList7"/>
    <dgm:cxn modelId="{1C045D06-AB04-4AB1-918D-AD7B5C901C10}" type="presOf" srcId="{627F29F3-4614-4B98-8611-1EB5F500861A}" destId="{BD976B80-A768-41AB-9202-CB7544644EAE}" srcOrd="0" destOrd="1" presId="urn:microsoft.com/office/officeart/2005/8/layout/hList7"/>
    <dgm:cxn modelId="{43D1428A-FDEB-4640-81AF-B2AB74A04D0B}" type="presOf" srcId="{A05D2F89-1ABA-432C-935E-14F5878EF566}" destId="{4FFE4A8D-99A3-49EF-B552-B444FD8A47BA}" srcOrd="0" destOrd="0" presId="urn:microsoft.com/office/officeart/2005/8/layout/hList7"/>
    <dgm:cxn modelId="{572CD37F-977E-4FF5-8254-4220B905FA84}" type="presOf" srcId="{9617DEEE-2195-4293-8FC3-2F0F3F80F9D0}" destId="{B450F102-978B-4542-A278-DD9CE10E2476}" srcOrd="1" destOrd="0" presId="urn:microsoft.com/office/officeart/2005/8/layout/hList7"/>
    <dgm:cxn modelId="{CF44D146-6C93-459A-A5F3-CA0286FE6F41}" type="presOf" srcId="{56981A58-95AA-4A1D-B55B-A8343642F699}" destId="{29343C96-4BBC-4B98-A5BD-75E62BD4D54F}" srcOrd="0" destOrd="0" presId="urn:microsoft.com/office/officeart/2005/8/layout/hList7"/>
    <dgm:cxn modelId="{F8ED976B-4782-465F-8ECC-B5C9A367616F}" srcId="{DF12612F-60D3-4413-A3C6-FB7FC3AEE049}" destId="{627F29F3-4614-4B98-8611-1EB5F500861A}" srcOrd="0" destOrd="0" parTransId="{7BA0AA76-DC41-4870-8D9A-FCD78CCC77C3}" sibTransId="{1D4AEE26-66C2-4710-94C1-668468C46547}"/>
    <dgm:cxn modelId="{60D2C737-47A2-4F6D-A907-99CB0ECD877E}" type="presOf" srcId="{DF12612F-60D3-4413-A3C6-FB7FC3AEE049}" destId="{BD976B80-A768-41AB-9202-CB7544644EAE}" srcOrd="0" destOrd="0" presId="urn:microsoft.com/office/officeart/2005/8/layout/hList7"/>
    <dgm:cxn modelId="{5097B7D8-79D9-494C-AE5C-8B76D8F7DF16}" type="presOf" srcId="{DC48610E-73E0-489C-8654-142997F13F73}" destId="{DA2D4C8E-87FB-422D-8386-C08F6544E576}" srcOrd="0" destOrd="0" presId="urn:microsoft.com/office/officeart/2005/8/layout/hList7"/>
    <dgm:cxn modelId="{2CFFF6D5-A29B-472C-A938-28E3576C82B5}" srcId="{00BD18E2-B64A-4242-9A6F-548E6F8CCDC5}" destId="{9617DEEE-2195-4293-8FC3-2F0F3F80F9D0}" srcOrd="3" destOrd="0" parTransId="{3534DF31-B0A9-493D-8FB5-2D31BE90EB6F}" sibTransId="{59382633-814C-4AB2-BF8C-980C20683C44}"/>
    <dgm:cxn modelId="{64817652-983E-4A5E-AC7F-50DF3DD1FEC9}" type="presOf" srcId="{627F29F3-4614-4B98-8611-1EB5F500861A}" destId="{85C0D41D-73B0-4AD8-97D3-242977F9303B}" srcOrd="1" destOrd="1" presId="urn:microsoft.com/office/officeart/2005/8/layout/hList7"/>
    <dgm:cxn modelId="{9CCDCAEE-61D7-41C2-B998-287BEEB98559}" type="presOf" srcId="{56981A58-95AA-4A1D-B55B-A8343642F699}" destId="{4749295F-9252-4F5F-88FD-C97387E0CAE4}" srcOrd="1" destOrd="0" presId="urn:microsoft.com/office/officeart/2005/8/layout/hList7"/>
    <dgm:cxn modelId="{54A4CB23-5FF3-4282-B6A2-8FB4B9F70B78}" srcId="{00BD18E2-B64A-4242-9A6F-548E6F8CCDC5}" destId="{DC48610E-73E0-489C-8654-142997F13F73}" srcOrd="1" destOrd="0" parTransId="{B72928D1-C3B0-46D7-AD8D-3D2A65137232}" sibTransId="{8AF85E4D-D1C9-4D71-83FA-334E10FC9311}"/>
    <dgm:cxn modelId="{B8834500-CAEF-4F0C-9842-71910D21814E}" type="presParOf" srcId="{456E1336-1A3D-46B8-86C2-F6459BD096DD}" destId="{C0C2C80E-399A-490A-A269-2AE7C0BBA84A}" srcOrd="0" destOrd="0" presId="urn:microsoft.com/office/officeart/2005/8/layout/hList7"/>
    <dgm:cxn modelId="{CC850F36-2F7F-4287-AE13-74D8C9D43411}" type="presParOf" srcId="{456E1336-1A3D-46B8-86C2-F6459BD096DD}" destId="{3BF4DE68-9BAD-4BDB-B413-252C4227B2D7}" srcOrd="1" destOrd="0" presId="urn:microsoft.com/office/officeart/2005/8/layout/hList7"/>
    <dgm:cxn modelId="{E83CD666-183F-43E2-BB43-F504F1704D46}" type="presParOf" srcId="{3BF4DE68-9BAD-4BDB-B413-252C4227B2D7}" destId="{1CFF1658-9BE0-4149-8638-D62D92C643A1}" srcOrd="0" destOrd="0" presId="urn:microsoft.com/office/officeart/2005/8/layout/hList7"/>
    <dgm:cxn modelId="{B73820AE-D759-48C9-96C8-482E77242C2D}" type="presParOf" srcId="{1CFF1658-9BE0-4149-8638-D62D92C643A1}" destId="{BD976B80-A768-41AB-9202-CB7544644EAE}" srcOrd="0" destOrd="0" presId="urn:microsoft.com/office/officeart/2005/8/layout/hList7"/>
    <dgm:cxn modelId="{C077DF1C-80CF-44F6-B731-8CDE5059655D}" type="presParOf" srcId="{1CFF1658-9BE0-4149-8638-D62D92C643A1}" destId="{85C0D41D-73B0-4AD8-97D3-242977F9303B}" srcOrd="1" destOrd="0" presId="urn:microsoft.com/office/officeart/2005/8/layout/hList7"/>
    <dgm:cxn modelId="{90C579D6-3328-4790-8921-9FDFD37B703E}" type="presParOf" srcId="{1CFF1658-9BE0-4149-8638-D62D92C643A1}" destId="{434903E3-C5FA-4254-877F-66D5237E502F}" srcOrd="2" destOrd="0" presId="urn:microsoft.com/office/officeart/2005/8/layout/hList7"/>
    <dgm:cxn modelId="{D8E123C4-6778-498B-93E3-507906BB9B8F}" type="presParOf" srcId="{1CFF1658-9BE0-4149-8638-D62D92C643A1}" destId="{D8BF99EA-15E3-40BD-BEC1-CDAF601F5285}" srcOrd="3" destOrd="0" presId="urn:microsoft.com/office/officeart/2005/8/layout/hList7"/>
    <dgm:cxn modelId="{367337C3-A620-488F-9341-7221F5FA6588}" type="presParOf" srcId="{3BF4DE68-9BAD-4BDB-B413-252C4227B2D7}" destId="{AABCCEEE-594B-49B5-928C-29FBF078EC2A}" srcOrd="1" destOrd="0" presId="urn:microsoft.com/office/officeart/2005/8/layout/hList7"/>
    <dgm:cxn modelId="{232E5F30-AB1C-47EF-B131-349B3CB4F7B9}" type="presParOf" srcId="{3BF4DE68-9BAD-4BDB-B413-252C4227B2D7}" destId="{E2DC68CA-C5BB-40B4-A7D9-8EA654406904}" srcOrd="2" destOrd="0" presId="urn:microsoft.com/office/officeart/2005/8/layout/hList7"/>
    <dgm:cxn modelId="{4FFB8DC4-33D5-441B-8E76-79FC44D7C35C}" type="presParOf" srcId="{E2DC68CA-C5BB-40B4-A7D9-8EA654406904}" destId="{DA2D4C8E-87FB-422D-8386-C08F6544E576}" srcOrd="0" destOrd="0" presId="urn:microsoft.com/office/officeart/2005/8/layout/hList7"/>
    <dgm:cxn modelId="{2882A54F-F4F3-40AE-9E64-47F6215858EF}" type="presParOf" srcId="{E2DC68CA-C5BB-40B4-A7D9-8EA654406904}" destId="{28FAC35D-F56A-4676-98B7-0E267ECC9500}" srcOrd="1" destOrd="0" presId="urn:microsoft.com/office/officeart/2005/8/layout/hList7"/>
    <dgm:cxn modelId="{7A808BD0-65CB-430C-BD53-F32257B526B4}" type="presParOf" srcId="{E2DC68CA-C5BB-40B4-A7D9-8EA654406904}" destId="{BB3C46D6-F262-4F2A-B132-01720EBBC100}" srcOrd="2" destOrd="0" presId="urn:microsoft.com/office/officeart/2005/8/layout/hList7"/>
    <dgm:cxn modelId="{8A833EFD-D231-4F04-8736-500C422FB3F7}" type="presParOf" srcId="{E2DC68CA-C5BB-40B4-A7D9-8EA654406904}" destId="{81E1350E-3993-4484-89A5-91D0538EB65A}" srcOrd="3" destOrd="0" presId="urn:microsoft.com/office/officeart/2005/8/layout/hList7"/>
    <dgm:cxn modelId="{DE9D5572-F062-4019-A69C-3BF72C95027C}" type="presParOf" srcId="{3BF4DE68-9BAD-4BDB-B413-252C4227B2D7}" destId="{B21AA7E6-BF2B-4E12-B2E9-F822F3403578}" srcOrd="3" destOrd="0" presId="urn:microsoft.com/office/officeart/2005/8/layout/hList7"/>
    <dgm:cxn modelId="{4B0CCF87-174E-490B-A3F7-4C40D5267FDB}" type="presParOf" srcId="{3BF4DE68-9BAD-4BDB-B413-252C4227B2D7}" destId="{8616B775-6E28-451D-96C8-AEB707BA41E8}" srcOrd="4" destOrd="0" presId="urn:microsoft.com/office/officeart/2005/8/layout/hList7"/>
    <dgm:cxn modelId="{66A2591C-46E1-4C5C-A45F-7E4A8956CD70}" type="presParOf" srcId="{8616B775-6E28-451D-96C8-AEB707BA41E8}" destId="{29343C96-4BBC-4B98-A5BD-75E62BD4D54F}" srcOrd="0" destOrd="0" presId="urn:microsoft.com/office/officeart/2005/8/layout/hList7"/>
    <dgm:cxn modelId="{3D2D2E14-03F6-4A47-BAB2-228E794AB0A8}" type="presParOf" srcId="{8616B775-6E28-451D-96C8-AEB707BA41E8}" destId="{4749295F-9252-4F5F-88FD-C97387E0CAE4}" srcOrd="1" destOrd="0" presId="urn:microsoft.com/office/officeart/2005/8/layout/hList7"/>
    <dgm:cxn modelId="{AB2D3F02-4502-453C-AF83-481B5A5FF0E7}" type="presParOf" srcId="{8616B775-6E28-451D-96C8-AEB707BA41E8}" destId="{66777E56-AB12-4795-A4F6-1DF09740D7B7}" srcOrd="2" destOrd="0" presId="urn:microsoft.com/office/officeart/2005/8/layout/hList7"/>
    <dgm:cxn modelId="{A0C4A043-E705-4C6F-8A12-8D6BFE8F11B3}" type="presParOf" srcId="{8616B775-6E28-451D-96C8-AEB707BA41E8}" destId="{E12E47A4-9069-4AB2-A899-E0D6D574C1D6}" srcOrd="3" destOrd="0" presId="urn:microsoft.com/office/officeart/2005/8/layout/hList7"/>
    <dgm:cxn modelId="{35128D00-E0AF-4E25-B9F2-03A2C45D617D}" type="presParOf" srcId="{3BF4DE68-9BAD-4BDB-B413-252C4227B2D7}" destId="{4FFE4A8D-99A3-49EF-B552-B444FD8A47BA}" srcOrd="5" destOrd="0" presId="urn:microsoft.com/office/officeart/2005/8/layout/hList7"/>
    <dgm:cxn modelId="{57404DB6-21CE-4C78-AC32-3FB3D45C98BE}" type="presParOf" srcId="{3BF4DE68-9BAD-4BDB-B413-252C4227B2D7}" destId="{A76CC503-0948-47D3-94DD-D433E9A37E53}" srcOrd="6" destOrd="0" presId="urn:microsoft.com/office/officeart/2005/8/layout/hList7"/>
    <dgm:cxn modelId="{5B26B650-A908-4295-BBDA-C9B5362DBA0A}" type="presParOf" srcId="{A76CC503-0948-47D3-94DD-D433E9A37E53}" destId="{AFD26EEC-EA46-4C63-8C81-E1FACA0AF266}" srcOrd="0" destOrd="0" presId="urn:microsoft.com/office/officeart/2005/8/layout/hList7"/>
    <dgm:cxn modelId="{77879CBD-58C4-4DB5-ACCA-9131A9886402}" type="presParOf" srcId="{A76CC503-0948-47D3-94DD-D433E9A37E53}" destId="{B450F102-978B-4542-A278-DD9CE10E2476}" srcOrd="1" destOrd="0" presId="urn:microsoft.com/office/officeart/2005/8/layout/hList7"/>
    <dgm:cxn modelId="{C92F4B45-FD5A-48AC-BFC5-7B210884D542}" type="presParOf" srcId="{A76CC503-0948-47D3-94DD-D433E9A37E53}" destId="{7EBF103C-3674-4185-A666-FD5481169345}" srcOrd="2" destOrd="0" presId="urn:microsoft.com/office/officeart/2005/8/layout/hList7"/>
    <dgm:cxn modelId="{9C0874A5-7CE1-454C-8242-2354F11B9E5C}" type="presParOf" srcId="{A76CC503-0948-47D3-94DD-D433E9A37E53}" destId="{62926146-C87E-4F10-A847-D44A44AEAA07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51D3F-92E4-4FBB-AF25-B8C0DB81AE10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BDCACD06-D8A9-470D-8702-1018CCE31DCD}">
      <dgm:prSet phldrT="[Texto]" custT="1"/>
      <dgm:spPr>
        <a:ln>
          <a:noFill/>
        </a:ln>
      </dgm:spPr>
      <dgm:t>
        <a:bodyPr/>
        <a:lstStyle/>
        <a:p>
          <a:r>
            <a:rPr lang="es-MX" sz="1400" dirty="0" smtClean="0"/>
            <a:t>Adjudicaciones mediante procedimientos establecidos en las disposiciones jurídicas. </a:t>
          </a:r>
        </a:p>
        <a:p>
          <a:r>
            <a:rPr lang="es-MX" sz="1300" b="1" dirty="0" smtClean="0"/>
            <a:t>Excepciones al procedimiento, acreditar los criterios que sustenten tal acción (economía, transparencia, eficiencia y eficacia de los recursos).</a:t>
          </a:r>
          <a:endParaRPr lang="es-ES" sz="1300" b="1" dirty="0"/>
        </a:p>
      </dgm:t>
    </dgm:pt>
    <dgm:pt modelId="{E39797E4-F16F-4537-A8D0-11B7F4973D24}" type="parTrans" cxnId="{6A10F2A5-B7D9-41A7-9BCE-A12C10E1B0B8}">
      <dgm:prSet/>
      <dgm:spPr/>
      <dgm:t>
        <a:bodyPr/>
        <a:lstStyle/>
        <a:p>
          <a:endParaRPr lang="es-ES"/>
        </a:p>
      </dgm:t>
    </dgm:pt>
    <dgm:pt modelId="{EDE663BA-90B1-4134-9B08-522442921949}" type="sibTrans" cxnId="{6A10F2A5-B7D9-41A7-9BCE-A12C10E1B0B8}">
      <dgm:prSet/>
      <dgm:spPr/>
      <dgm:t>
        <a:bodyPr/>
        <a:lstStyle/>
        <a:p>
          <a:endParaRPr lang="es-ES"/>
        </a:p>
      </dgm:t>
    </dgm:pt>
    <dgm:pt modelId="{31325F65-FD16-4409-B5DB-141A24EAC49B}">
      <dgm:prSet phldrT="[Texto]" custT="1"/>
      <dgm:spPr>
        <a:ln>
          <a:noFill/>
        </a:ln>
      </dgm:spPr>
      <dgm:t>
        <a:bodyPr/>
        <a:lstStyle/>
        <a:p>
          <a:r>
            <a:rPr lang="es-MX" sz="1600" dirty="0" smtClean="0"/>
            <a:t>Comprobación física de las obras: </a:t>
          </a:r>
        </a:p>
        <a:p>
          <a:r>
            <a:rPr lang="es-MX" sz="1600" dirty="0" smtClean="0"/>
            <a:t>-Ejecución conforme a las especificaciones del proyecto</a:t>
          </a:r>
        </a:p>
        <a:p>
          <a:r>
            <a:rPr lang="es-MX" sz="1600" dirty="0" smtClean="0"/>
            <a:t>-Conceptos pagados</a:t>
          </a:r>
        </a:p>
        <a:p>
          <a:r>
            <a:rPr lang="es-MX" sz="1600" dirty="0" smtClean="0"/>
            <a:t>-Utilización para los objetivos previstos.</a:t>
          </a:r>
          <a:endParaRPr lang="es-ES" sz="1600" dirty="0"/>
        </a:p>
      </dgm:t>
    </dgm:pt>
    <dgm:pt modelId="{CAED1025-9958-4675-A893-6D7D6356E783}" type="parTrans" cxnId="{28220D9F-ED32-4E3F-A401-9E59E41AA60A}">
      <dgm:prSet/>
      <dgm:spPr/>
      <dgm:t>
        <a:bodyPr/>
        <a:lstStyle/>
        <a:p>
          <a:endParaRPr lang="es-ES"/>
        </a:p>
      </dgm:t>
    </dgm:pt>
    <dgm:pt modelId="{08F8E5FD-4B5F-41D6-8D78-3D19062E1252}" type="sibTrans" cxnId="{28220D9F-ED32-4E3F-A401-9E59E41AA60A}">
      <dgm:prSet/>
      <dgm:spPr/>
      <dgm:t>
        <a:bodyPr/>
        <a:lstStyle/>
        <a:p>
          <a:endParaRPr lang="es-ES"/>
        </a:p>
      </dgm:t>
    </dgm:pt>
    <dgm:pt modelId="{BD90362B-1AFF-46F1-898A-15BAB7C4545B}">
      <dgm:prSet phldrT="[Texto]" custT="1"/>
      <dgm:spPr>
        <a:ln>
          <a:noFill/>
        </a:ln>
      </dgm:spPr>
      <dgm:t>
        <a:bodyPr/>
        <a:lstStyle/>
        <a:p>
          <a:r>
            <a:rPr lang="es-MX" sz="1600" dirty="0" smtClean="0"/>
            <a:t>Verificar que los volúmenes de conceptos de obra pagados correspondieron a los ejecutados y que las obras están concluidas y en operación.</a:t>
          </a:r>
          <a:endParaRPr lang="es-ES" sz="1600" dirty="0"/>
        </a:p>
      </dgm:t>
    </dgm:pt>
    <dgm:pt modelId="{335EA748-3B13-4C28-BA25-8DF43ECB6A98}" type="parTrans" cxnId="{E3ACA1A7-F4F7-45D2-B396-DFC985E18F22}">
      <dgm:prSet/>
      <dgm:spPr/>
      <dgm:t>
        <a:bodyPr/>
        <a:lstStyle/>
        <a:p>
          <a:endParaRPr lang="es-ES"/>
        </a:p>
      </dgm:t>
    </dgm:pt>
    <dgm:pt modelId="{1B8AC401-758E-405A-928E-7192C8771F7A}" type="sibTrans" cxnId="{E3ACA1A7-F4F7-45D2-B396-DFC985E18F22}">
      <dgm:prSet/>
      <dgm:spPr/>
      <dgm:t>
        <a:bodyPr/>
        <a:lstStyle/>
        <a:p>
          <a:endParaRPr lang="es-ES"/>
        </a:p>
      </dgm:t>
    </dgm:pt>
    <dgm:pt modelId="{4B4FF1E8-2381-4109-AA9E-DB0DEE563714}">
      <dgm:prSet custT="1"/>
      <dgm:spPr>
        <a:ln>
          <a:noFill/>
        </a:ln>
      </dgm:spPr>
      <dgm:t>
        <a:bodyPr/>
        <a:lstStyle/>
        <a:p>
          <a:r>
            <a:rPr lang="es-MX" sz="1600" dirty="0" smtClean="0"/>
            <a:t>Obras amparadas con contrato debidamente formalizado y que los contratistas garanticen el cumplimiento de las condiciones pactadas, los anticipos otorgados y los vicios ocultos.</a:t>
          </a:r>
          <a:endParaRPr lang="es-ES" sz="1600" dirty="0"/>
        </a:p>
      </dgm:t>
    </dgm:pt>
    <dgm:pt modelId="{0F03D7F8-77A6-4C52-829C-07ED8830F0F7}" type="parTrans" cxnId="{8A1E9189-FA88-4399-BEC6-9EFC765E348D}">
      <dgm:prSet/>
      <dgm:spPr/>
      <dgm:t>
        <a:bodyPr/>
        <a:lstStyle/>
        <a:p>
          <a:endParaRPr lang="es-ES"/>
        </a:p>
      </dgm:t>
    </dgm:pt>
    <dgm:pt modelId="{D66F2222-3FF2-4675-A773-D7DF5FBD94BB}" type="sibTrans" cxnId="{8A1E9189-FA88-4399-BEC6-9EFC765E348D}">
      <dgm:prSet/>
      <dgm:spPr/>
      <dgm:t>
        <a:bodyPr/>
        <a:lstStyle/>
        <a:p>
          <a:endParaRPr lang="es-ES"/>
        </a:p>
      </dgm:t>
    </dgm:pt>
    <dgm:pt modelId="{DE71FC86-F21B-4BA2-A0B2-94643A097D7D}">
      <dgm:prSet custT="1"/>
      <dgm:spPr>
        <a:ln>
          <a:noFill/>
        </a:ln>
      </dgm:spPr>
      <dgm:t>
        <a:bodyPr/>
        <a:lstStyle/>
        <a:p>
          <a:r>
            <a:rPr lang="es-MX" sz="1400" dirty="0" smtClean="0"/>
            <a:t>Ejecución de las obras de acuerdo a los montos y plazos contractuales. </a:t>
          </a:r>
        </a:p>
        <a:p>
          <a:r>
            <a:rPr lang="es-MX" sz="1200" b="1" dirty="0" smtClean="0"/>
            <a:t>Modificaciones formalizadas mediante convenios debidamente justificadas y autorizadas a través de oficios o notas de bitácora o, en caso contrario, se apliquen penas convencionales por incumplimiento.</a:t>
          </a:r>
          <a:endParaRPr lang="es-ES" sz="1200" b="1" dirty="0"/>
        </a:p>
      </dgm:t>
    </dgm:pt>
    <dgm:pt modelId="{6BC2E9DD-4057-4C94-8CB1-36610AC806DF}" type="parTrans" cxnId="{58107676-6766-4282-8D0D-571AD7B9BA36}">
      <dgm:prSet/>
      <dgm:spPr/>
      <dgm:t>
        <a:bodyPr/>
        <a:lstStyle/>
        <a:p>
          <a:endParaRPr lang="es-ES"/>
        </a:p>
      </dgm:t>
    </dgm:pt>
    <dgm:pt modelId="{9321652E-1041-43D8-8BE5-6F94BCA8ED79}" type="sibTrans" cxnId="{58107676-6766-4282-8D0D-571AD7B9BA36}">
      <dgm:prSet/>
      <dgm:spPr/>
      <dgm:t>
        <a:bodyPr/>
        <a:lstStyle/>
        <a:p>
          <a:endParaRPr lang="es-ES"/>
        </a:p>
      </dgm:t>
    </dgm:pt>
    <dgm:pt modelId="{28D3BA1D-8D6B-4022-B0D5-F74F3C9064A4}" type="pres">
      <dgm:prSet presAssocID="{30B51D3F-92E4-4FBB-AF25-B8C0DB81AE10}" presName="Name0" presStyleCnt="0">
        <dgm:presLayoutVars>
          <dgm:dir/>
          <dgm:resizeHandles val="exact"/>
        </dgm:presLayoutVars>
      </dgm:prSet>
      <dgm:spPr/>
    </dgm:pt>
    <dgm:pt modelId="{885A1B81-D909-40C6-9ED4-B3F96860A9A7}" type="pres">
      <dgm:prSet presAssocID="{30B51D3F-92E4-4FBB-AF25-B8C0DB81AE10}" presName="bkgdShp" presStyleLbl="alignAccFollowNode1" presStyleIdx="0" presStyleCnt="1" custScaleY="89854"/>
      <dgm:spPr/>
    </dgm:pt>
    <dgm:pt modelId="{9CF638FC-EE9F-420D-98ED-5C545360FDF3}" type="pres">
      <dgm:prSet presAssocID="{30B51D3F-92E4-4FBB-AF25-B8C0DB81AE10}" presName="linComp" presStyleCnt="0"/>
      <dgm:spPr/>
    </dgm:pt>
    <dgm:pt modelId="{9763989D-F1B2-4406-BF45-6EA871D3A1BB}" type="pres">
      <dgm:prSet presAssocID="{BDCACD06-D8A9-470D-8702-1018CCE31DCD}" presName="compNode" presStyleCnt="0"/>
      <dgm:spPr/>
    </dgm:pt>
    <dgm:pt modelId="{AC71F041-4529-426F-8704-9145750696B3}" type="pres">
      <dgm:prSet presAssocID="{BDCACD06-D8A9-470D-8702-1018CCE31DCD}" presName="node" presStyleLbl="node1" presStyleIdx="0" presStyleCnt="5" custScaleY="127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6F6DA3-80E4-4D49-96D2-2DAC5A40D5B7}" type="pres">
      <dgm:prSet presAssocID="{BDCACD06-D8A9-470D-8702-1018CCE31DCD}" presName="invisiNode" presStyleLbl="node1" presStyleIdx="0" presStyleCnt="5"/>
      <dgm:spPr/>
    </dgm:pt>
    <dgm:pt modelId="{C31800EA-F102-4720-922E-2492B5DB4F87}" type="pres">
      <dgm:prSet presAssocID="{BDCACD06-D8A9-470D-8702-1018CCE31DCD}" presName="imagNode" presStyleLbl="fgImgPlace1" presStyleIdx="0" presStyleCnt="5" custScaleY="92280"/>
      <dgm:spPr>
        <a:blipFill>
          <a:blip xmlns:r="http://schemas.openxmlformats.org/officeDocument/2006/relationships"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B204664-F9C1-4302-8735-AAA14FD416C3}" type="pres">
      <dgm:prSet presAssocID="{EDE663BA-90B1-4134-9B08-52244292194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5558FF0-4E89-4378-9CF0-CABCDBB79237}" type="pres">
      <dgm:prSet presAssocID="{4B4FF1E8-2381-4109-AA9E-DB0DEE563714}" presName="compNode" presStyleCnt="0"/>
      <dgm:spPr/>
    </dgm:pt>
    <dgm:pt modelId="{231CCD3F-ACF4-4BC8-97B2-7F96ADAA949B}" type="pres">
      <dgm:prSet presAssocID="{4B4FF1E8-2381-4109-AA9E-DB0DEE563714}" presName="node" presStyleLbl="node1" presStyleIdx="1" presStyleCnt="5" custScaleY="127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FABED-CD54-489D-8CD2-75F57E183ED9}" type="pres">
      <dgm:prSet presAssocID="{4B4FF1E8-2381-4109-AA9E-DB0DEE563714}" presName="invisiNode" presStyleLbl="node1" presStyleIdx="1" presStyleCnt="5"/>
      <dgm:spPr/>
    </dgm:pt>
    <dgm:pt modelId="{2770C4DD-8017-474C-9841-66C5B4D615D4}" type="pres">
      <dgm:prSet presAssocID="{4B4FF1E8-2381-4109-AA9E-DB0DEE563714}" presName="imagNode" presStyleLbl="fgImgPlace1" presStyleIdx="1" presStyleCnt="5" custScaleY="92280"/>
      <dgm:spPr>
        <a:blipFill dpi="0" rotWithShape="1">
          <a:blip xmlns:r="http://schemas.openxmlformats.org/officeDocument/2006/relationships"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329" r="13003"/>
          </a:stretch>
        </a:blipFill>
        <a:ln>
          <a:noFill/>
        </a:ln>
      </dgm:spPr>
    </dgm:pt>
    <dgm:pt modelId="{5BEFDE8F-F1E1-4A1A-B5CC-50FDAFE1641A}" type="pres">
      <dgm:prSet presAssocID="{D66F2222-3FF2-4675-A773-D7DF5FBD94B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F342CD6-C59D-47EC-BB62-5BEADC27B336}" type="pres">
      <dgm:prSet presAssocID="{DE71FC86-F21B-4BA2-A0B2-94643A097D7D}" presName="compNode" presStyleCnt="0"/>
      <dgm:spPr/>
    </dgm:pt>
    <dgm:pt modelId="{456BF4B2-15EF-428E-92AC-10BA0471C6BB}" type="pres">
      <dgm:prSet presAssocID="{DE71FC86-F21B-4BA2-A0B2-94643A097D7D}" presName="node" presStyleLbl="node1" presStyleIdx="2" presStyleCnt="5" custScaleY="127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D3837-E485-42E2-994C-F6F640C1B422}" type="pres">
      <dgm:prSet presAssocID="{DE71FC86-F21B-4BA2-A0B2-94643A097D7D}" presName="invisiNode" presStyleLbl="node1" presStyleIdx="2" presStyleCnt="5"/>
      <dgm:spPr/>
    </dgm:pt>
    <dgm:pt modelId="{FB01559D-E912-467C-A003-48EF4994E113}" type="pres">
      <dgm:prSet presAssocID="{DE71FC86-F21B-4BA2-A0B2-94643A097D7D}" presName="imagNode" presStyleLbl="fgImgPlace1" presStyleIdx="2" presStyleCnt="5" custScaleY="92280"/>
      <dgm:spPr>
        <a:blipFill dpi="0" rotWithShape="1">
          <a:blip xmlns:r="http://schemas.openxmlformats.org/officeDocument/2006/relationships"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2060" t="9845" r="21050" b="9371"/>
          </a:stretch>
        </a:blipFill>
        <a:ln>
          <a:noFill/>
        </a:ln>
      </dgm:spPr>
    </dgm:pt>
    <dgm:pt modelId="{8D32F831-09D7-4240-81F6-C6B1A81262C0}" type="pres">
      <dgm:prSet presAssocID="{9321652E-1041-43D8-8BE5-6F94BCA8ED7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1E26EC1-74C7-4FE4-9F52-4D81D274057D}" type="pres">
      <dgm:prSet presAssocID="{31325F65-FD16-4409-B5DB-141A24EAC49B}" presName="compNode" presStyleCnt="0"/>
      <dgm:spPr/>
    </dgm:pt>
    <dgm:pt modelId="{1D4F18CF-BE41-485B-BD9D-18D79CA021F5}" type="pres">
      <dgm:prSet presAssocID="{31325F65-FD16-4409-B5DB-141A24EAC49B}" presName="node" presStyleLbl="node1" presStyleIdx="3" presStyleCnt="5" custScaleY="127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F7F634-2406-48D4-97B5-6FC82D693921}" type="pres">
      <dgm:prSet presAssocID="{31325F65-FD16-4409-B5DB-141A24EAC49B}" presName="invisiNode" presStyleLbl="node1" presStyleIdx="3" presStyleCnt="5"/>
      <dgm:spPr/>
    </dgm:pt>
    <dgm:pt modelId="{1F444B58-0A58-412D-B6BF-43E81B9F5899}" type="pres">
      <dgm:prSet presAssocID="{31325F65-FD16-4409-B5DB-141A24EAC49B}" presName="imagNode" presStyleLbl="fgImgPlace1" presStyleIdx="3" presStyleCnt="5" custScaleY="92280" custLinFactNeighborX="0"/>
      <dgm:spPr>
        <a:blipFill dpi="0" rotWithShape="1">
          <a:blip xmlns:r="http://schemas.openxmlformats.org/officeDocument/2006/relationships"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849" r="23729" b="1049"/>
          </a:stretch>
        </a:blipFill>
        <a:ln>
          <a:noFill/>
        </a:ln>
      </dgm:spPr>
    </dgm:pt>
    <dgm:pt modelId="{767EA78B-99E2-4781-916F-3E20F1000D4B}" type="pres">
      <dgm:prSet presAssocID="{08F8E5FD-4B5F-41D6-8D78-3D19062E125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61DEFCF-C3A8-45DD-B4F6-63B09ACDFF46}" type="pres">
      <dgm:prSet presAssocID="{BD90362B-1AFF-46F1-898A-15BAB7C4545B}" presName="compNode" presStyleCnt="0"/>
      <dgm:spPr/>
    </dgm:pt>
    <dgm:pt modelId="{B130FA0D-4DA7-4F31-B1DC-53BA2E1754A0}" type="pres">
      <dgm:prSet presAssocID="{BD90362B-1AFF-46F1-898A-15BAB7C4545B}" presName="node" presStyleLbl="node1" presStyleIdx="4" presStyleCnt="5" custScaleY="1279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291E9E-9801-43C4-BF5C-B078EFCDA167}" type="pres">
      <dgm:prSet presAssocID="{BD90362B-1AFF-46F1-898A-15BAB7C4545B}" presName="invisiNode" presStyleLbl="node1" presStyleIdx="4" presStyleCnt="5"/>
      <dgm:spPr/>
    </dgm:pt>
    <dgm:pt modelId="{461553FB-56A7-4F20-93FE-73B2FE2244E9}" type="pres">
      <dgm:prSet presAssocID="{BD90362B-1AFF-46F1-898A-15BAB7C4545B}" presName="imagNode" presStyleLbl="fgImgPlace1" presStyleIdx="4" presStyleCnt="5" custScaleY="92280" custLinFactNeighborX="0"/>
      <dgm:spPr>
        <a:blipFill dpi="0" rotWithShape="1">
          <a:blip xmlns:r="http://schemas.openxmlformats.org/officeDocument/2006/relationships"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</dgm:ptLst>
  <dgm:cxnLst>
    <dgm:cxn modelId="{5848D4C3-2903-4315-B0FF-97EF4C1BEF23}" type="presOf" srcId="{BD90362B-1AFF-46F1-898A-15BAB7C4545B}" destId="{B130FA0D-4DA7-4F31-B1DC-53BA2E1754A0}" srcOrd="0" destOrd="0" presId="urn:microsoft.com/office/officeart/2005/8/layout/pList2"/>
    <dgm:cxn modelId="{6A10F2A5-B7D9-41A7-9BCE-A12C10E1B0B8}" srcId="{30B51D3F-92E4-4FBB-AF25-B8C0DB81AE10}" destId="{BDCACD06-D8A9-470D-8702-1018CCE31DCD}" srcOrd="0" destOrd="0" parTransId="{E39797E4-F16F-4537-A8D0-11B7F4973D24}" sibTransId="{EDE663BA-90B1-4134-9B08-522442921949}"/>
    <dgm:cxn modelId="{28220D9F-ED32-4E3F-A401-9E59E41AA60A}" srcId="{30B51D3F-92E4-4FBB-AF25-B8C0DB81AE10}" destId="{31325F65-FD16-4409-B5DB-141A24EAC49B}" srcOrd="3" destOrd="0" parTransId="{CAED1025-9958-4675-A893-6D7D6356E783}" sibTransId="{08F8E5FD-4B5F-41D6-8D78-3D19062E1252}"/>
    <dgm:cxn modelId="{4BAF9988-8E54-45AC-8F65-867BA02E20CB}" type="presOf" srcId="{DE71FC86-F21B-4BA2-A0B2-94643A097D7D}" destId="{456BF4B2-15EF-428E-92AC-10BA0471C6BB}" srcOrd="0" destOrd="0" presId="urn:microsoft.com/office/officeart/2005/8/layout/pList2"/>
    <dgm:cxn modelId="{DC78F3F4-E13F-4D3D-A4C1-E5EABDFB2338}" type="presOf" srcId="{D66F2222-3FF2-4675-A773-D7DF5FBD94BB}" destId="{5BEFDE8F-F1E1-4A1A-B5CC-50FDAFE1641A}" srcOrd="0" destOrd="0" presId="urn:microsoft.com/office/officeart/2005/8/layout/pList2"/>
    <dgm:cxn modelId="{AE34514E-73B6-495A-85DC-ADAC73CDCCAC}" type="presOf" srcId="{BDCACD06-D8A9-470D-8702-1018CCE31DCD}" destId="{AC71F041-4529-426F-8704-9145750696B3}" srcOrd="0" destOrd="0" presId="urn:microsoft.com/office/officeart/2005/8/layout/pList2"/>
    <dgm:cxn modelId="{E3ACA1A7-F4F7-45D2-B396-DFC985E18F22}" srcId="{30B51D3F-92E4-4FBB-AF25-B8C0DB81AE10}" destId="{BD90362B-1AFF-46F1-898A-15BAB7C4545B}" srcOrd="4" destOrd="0" parTransId="{335EA748-3B13-4C28-BA25-8DF43ECB6A98}" sibTransId="{1B8AC401-758E-405A-928E-7192C8771F7A}"/>
    <dgm:cxn modelId="{60A53BAD-6413-4CD6-874F-2D730F9898BE}" type="presOf" srcId="{31325F65-FD16-4409-B5DB-141A24EAC49B}" destId="{1D4F18CF-BE41-485B-BD9D-18D79CA021F5}" srcOrd="0" destOrd="0" presId="urn:microsoft.com/office/officeart/2005/8/layout/pList2"/>
    <dgm:cxn modelId="{3B3F6BD5-0C0A-4ED0-B7AD-D618E93E9F72}" type="presOf" srcId="{EDE663BA-90B1-4134-9B08-522442921949}" destId="{CB204664-F9C1-4302-8735-AAA14FD416C3}" srcOrd="0" destOrd="0" presId="urn:microsoft.com/office/officeart/2005/8/layout/pList2"/>
    <dgm:cxn modelId="{58107676-6766-4282-8D0D-571AD7B9BA36}" srcId="{30B51D3F-92E4-4FBB-AF25-B8C0DB81AE10}" destId="{DE71FC86-F21B-4BA2-A0B2-94643A097D7D}" srcOrd="2" destOrd="0" parTransId="{6BC2E9DD-4057-4C94-8CB1-36610AC806DF}" sibTransId="{9321652E-1041-43D8-8BE5-6F94BCA8ED79}"/>
    <dgm:cxn modelId="{753AE929-F749-48BB-BD4F-193B71D844D4}" type="presOf" srcId="{9321652E-1041-43D8-8BE5-6F94BCA8ED79}" destId="{8D32F831-09D7-4240-81F6-C6B1A81262C0}" srcOrd="0" destOrd="0" presId="urn:microsoft.com/office/officeart/2005/8/layout/pList2"/>
    <dgm:cxn modelId="{93DAD32F-1101-40A9-B993-F030738B3E68}" type="presOf" srcId="{08F8E5FD-4B5F-41D6-8D78-3D19062E1252}" destId="{767EA78B-99E2-4781-916F-3E20F1000D4B}" srcOrd="0" destOrd="0" presId="urn:microsoft.com/office/officeart/2005/8/layout/pList2"/>
    <dgm:cxn modelId="{8A1E9189-FA88-4399-BEC6-9EFC765E348D}" srcId="{30B51D3F-92E4-4FBB-AF25-B8C0DB81AE10}" destId="{4B4FF1E8-2381-4109-AA9E-DB0DEE563714}" srcOrd="1" destOrd="0" parTransId="{0F03D7F8-77A6-4C52-829C-07ED8830F0F7}" sibTransId="{D66F2222-3FF2-4675-A773-D7DF5FBD94BB}"/>
    <dgm:cxn modelId="{D37522CF-C21E-4A99-AF8D-3D9BA8C7F0C6}" type="presOf" srcId="{4B4FF1E8-2381-4109-AA9E-DB0DEE563714}" destId="{231CCD3F-ACF4-4BC8-97B2-7F96ADAA949B}" srcOrd="0" destOrd="0" presId="urn:microsoft.com/office/officeart/2005/8/layout/pList2"/>
    <dgm:cxn modelId="{223E01CC-A935-41B8-8203-81DA54AF7B7C}" type="presOf" srcId="{30B51D3F-92E4-4FBB-AF25-B8C0DB81AE10}" destId="{28D3BA1D-8D6B-4022-B0D5-F74F3C9064A4}" srcOrd="0" destOrd="0" presId="urn:microsoft.com/office/officeart/2005/8/layout/pList2"/>
    <dgm:cxn modelId="{DCE5F4F9-2CF2-4A37-BB25-B6495BC06548}" type="presParOf" srcId="{28D3BA1D-8D6B-4022-B0D5-F74F3C9064A4}" destId="{885A1B81-D909-40C6-9ED4-B3F96860A9A7}" srcOrd="0" destOrd="0" presId="urn:microsoft.com/office/officeart/2005/8/layout/pList2"/>
    <dgm:cxn modelId="{DBBD1F35-F975-4A12-BBA1-FAA6BF1365F8}" type="presParOf" srcId="{28D3BA1D-8D6B-4022-B0D5-F74F3C9064A4}" destId="{9CF638FC-EE9F-420D-98ED-5C545360FDF3}" srcOrd="1" destOrd="0" presId="urn:microsoft.com/office/officeart/2005/8/layout/pList2"/>
    <dgm:cxn modelId="{6BE3D26C-C8BF-4E58-A6C8-9B914499409F}" type="presParOf" srcId="{9CF638FC-EE9F-420D-98ED-5C545360FDF3}" destId="{9763989D-F1B2-4406-BF45-6EA871D3A1BB}" srcOrd="0" destOrd="0" presId="urn:microsoft.com/office/officeart/2005/8/layout/pList2"/>
    <dgm:cxn modelId="{709F3963-1030-4DB3-B913-591BA4296B1B}" type="presParOf" srcId="{9763989D-F1B2-4406-BF45-6EA871D3A1BB}" destId="{AC71F041-4529-426F-8704-9145750696B3}" srcOrd="0" destOrd="0" presId="urn:microsoft.com/office/officeart/2005/8/layout/pList2"/>
    <dgm:cxn modelId="{D9222E90-38B0-44BF-BA15-E5CFFE871308}" type="presParOf" srcId="{9763989D-F1B2-4406-BF45-6EA871D3A1BB}" destId="{9D6F6DA3-80E4-4D49-96D2-2DAC5A40D5B7}" srcOrd="1" destOrd="0" presId="urn:microsoft.com/office/officeart/2005/8/layout/pList2"/>
    <dgm:cxn modelId="{530081A2-4241-4DC3-AFD0-B81611FEB2CF}" type="presParOf" srcId="{9763989D-F1B2-4406-BF45-6EA871D3A1BB}" destId="{C31800EA-F102-4720-922E-2492B5DB4F87}" srcOrd="2" destOrd="0" presId="urn:microsoft.com/office/officeart/2005/8/layout/pList2"/>
    <dgm:cxn modelId="{C042A360-5302-4338-BC57-CDD0C20EDDA7}" type="presParOf" srcId="{9CF638FC-EE9F-420D-98ED-5C545360FDF3}" destId="{CB204664-F9C1-4302-8735-AAA14FD416C3}" srcOrd="1" destOrd="0" presId="urn:microsoft.com/office/officeart/2005/8/layout/pList2"/>
    <dgm:cxn modelId="{60566A3F-6DA6-493C-A2AC-4CE2ED085D6B}" type="presParOf" srcId="{9CF638FC-EE9F-420D-98ED-5C545360FDF3}" destId="{55558FF0-4E89-4378-9CF0-CABCDBB79237}" srcOrd="2" destOrd="0" presId="urn:microsoft.com/office/officeart/2005/8/layout/pList2"/>
    <dgm:cxn modelId="{8BD6E4F7-7CE5-4AAB-8E8B-FE2E36186179}" type="presParOf" srcId="{55558FF0-4E89-4378-9CF0-CABCDBB79237}" destId="{231CCD3F-ACF4-4BC8-97B2-7F96ADAA949B}" srcOrd="0" destOrd="0" presId="urn:microsoft.com/office/officeart/2005/8/layout/pList2"/>
    <dgm:cxn modelId="{0DD6DCDB-3428-4CAB-BF30-99BDAF99F77A}" type="presParOf" srcId="{55558FF0-4E89-4378-9CF0-CABCDBB79237}" destId="{4D8FABED-CD54-489D-8CD2-75F57E183ED9}" srcOrd="1" destOrd="0" presId="urn:microsoft.com/office/officeart/2005/8/layout/pList2"/>
    <dgm:cxn modelId="{057A7A52-1C50-4AE0-8768-63CB13786037}" type="presParOf" srcId="{55558FF0-4E89-4378-9CF0-CABCDBB79237}" destId="{2770C4DD-8017-474C-9841-66C5B4D615D4}" srcOrd="2" destOrd="0" presId="urn:microsoft.com/office/officeart/2005/8/layout/pList2"/>
    <dgm:cxn modelId="{74DF88C7-BE94-4558-AEDF-0F6C24FE8F67}" type="presParOf" srcId="{9CF638FC-EE9F-420D-98ED-5C545360FDF3}" destId="{5BEFDE8F-F1E1-4A1A-B5CC-50FDAFE1641A}" srcOrd="3" destOrd="0" presId="urn:microsoft.com/office/officeart/2005/8/layout/pList2"/>
    <dgm:cxn modelId="{4FB236B3-0DC4-4716-A48F-B0CD68E8EBFE}" type="presParOf" srcId="{9CF638FC-EE9F-420D-98ED-5C545360FDF3}" destId="{8F342CD6-C59D-47EC-BB62-5BEADC27B336}" srcOrd="4" destOrd="0" presId="urn:microsoft.com/office/officeart/2005/8/layout/pList2"/>
    <dgm:cxn modelId="{7999C507-E8DF-4ADC-B76B-FA06FABAF2B4}" type="presParOf" srcId="{8F342CD6-C59D-47EC-BB62-5BEADC27B336}" destId="{456BF4B2-15EF-428E-92AC-10BA0471C6BB}" srcOrd="0" destOrd="0" presId="urn:microsoft.com/office/officeart/2005/8/layout/pList2"/>
    <dgm:cxn modelId="{45EC0AAF-FDCA-4940-8837-9865D2183E7B}" type="presParOf" srcId="{8F342CD6-C59D-47EC-BB62-5BEADC27B336}" destId="{620D3837-E485-42E2-994C-F6F640C1B422}" srcOrd="1" destOrd="0" presId="urn:microsoft.com/office/officeart/2005/8/layout/pList2"/>
    <dgm:cxn modelId="{C7CFC2F1-BF03-4104-A201-3D3510A98D72}" type="presParOf" srcId="{8F342CD6-C59D-47EC-BB62-5BEADC27B336}" destId="{FB01559D-E912-467C-A003-48EF4994E113}" srcOrd="2" destOrd="0" presId="urn:microsoft.com/office/officeart/2005/8/layout/pList2"/>
    <dgm:cxn modelId="{318B171F-904F-49F4-8529-02558DF8980B}" type="presParOf" srcId="{9CF638FC-EE9F-420D-98ED-5C545360FDF3}" destId="{8D32F831-09D7-4240-81F6-C6B1A81262C0}" srcOrd="5" destOrd="0" presId="urn:microsoft.com/office/officeart/2005/8/layout/pList2"/>
    <dgm:cxn modelId="{416943A9-7E9D-4DB6-8DDE-8FAE8014112B}" type="presParOf" srcId="{9CF638FC-EE9F-420D-98ED-5C545360FDF3}" destId="{B1E26EC1-74C7-4FE4-9F52-4D81D274057D}" srcOrd="6" destOrd="0" presId="urn:microsoft.com/office/officeart/2005/8/layout/pList2"/>
    <dgm:cxn modelId="{E1A677DE-4A47-4E04-B1C2-E353CDEF2B3A}" type="presParOf" srcId="{B1E26EC1-74C7-4FE4-9F52-4D81D274057D}" destId="{1D4F18CF-BE41-485B-BD9D-18D79CA021F5}" srcOrd="0" destOrd="0" presId="urn:microsoft.com/office/officeart/2005/8/layout/pList2"/>
    <dgm:cxn modelId="{EF50D477-B800-4728-AE93-E1BF3EDFBAF7}" type="presParOf" srcId="{B1E26EC1-74C7-4FE4-9F52-4D81D274057D}" destId="{53F7F634-2406-48D4-97B5-6FC82D693921}" srcOrd="1" destOrd="0" presId="urn:microsoft.com/office/officeart/2005/8/layout/pList2"/>
    <dgm:cxn modelId="{3E9FEFD4-0626-4DB5-927F-CC979D5A1E7C}" type="presParOf" srcId="{B1E26EC1-74C7-4FE4-9F52-4D81D274057D}" destId="{1F444B58-0A58-412D-B6BF-43E81B9F5899}" srcOrd="2" destOrd="0" presId="urn:microsoft.com/office/officeart/2005/8/layout/pList2"/>
    <dgm:cxn modelId="{F4BCB0E1-F5AF-46CB-9C53-781B6856263A}" type="presParOf" srcId="{9CF638FC-EE9F-420D-98ED-5C545360FDF3}" destId="{767EA78B-99E2-4781-916F-3E20F1000D4B}" srcOrd="7" destOrd="0" presId="urn:microsoft.com/office/officeart/2005/8/layout/pList2"/>
    <dgm:cxn modelId="{7C7EB0E5-0FD9-4ABE-AE9D-2DA104EC0A34}" type="presParOf" srcId="{9CF638FC-EE9F-420D-98ED-5C545360FDF3}" destId="{861DEFCF-C3A8-45DD-B4F6-63B09ACDFF46}" srcOrd="8" destOrd="0" presId="urn:microsoft.com/office/officeart/2005/8/layout/pList2"/>
    <dgm:cxn modelId="{8DBF1450-3EE2-4F6B-BB00-C75BA6D5E9F1}" type="presParOf" srcId="{861DEFCF-C3A8-45DD-B4F6-63B09ACDFF46}" destId="{B130FA0D-4DA7-4F31-B1DC-53BA2E1754A0}" srcOrd="0" destOrd="0" presId="urn:microsoft.com/office/officeart/2005/8/layout/pList2"/>
    <dgm:cxn modelId="{5FA7AFA9-77B8-4578-A4BD-0E1EBC3D99E7}" type="presParOf" srcId="{861DEFCF-C3A8-45DD-B4F6-63B09ACDFF46}" destId="{7B291E9E-9801-43C4-BF5C-B078EFCDA167}" srcOrd="1" destOrd="0" presId="urn:microsoft.com/office/officeart/2005/8/layout/pList2"/>
    <dgm:cxn modelId="{E2C856FA-29AF-4B1F-83FA-316F48A611A0}" type="presParOf" srcId="{861DEFCF-C3A8-45DD-B4F6-63B09ACDFF46}" destId="{461553FB-56A7-4F20-93FE-73B2FE2244E9}" srcOrd="2" destOrd="0" presId="urn:microsoft.com/office/officeart/2005/8/layout/p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A18DA-84F5-4629-A144-47CC3AC2F877}" type="doc">
      <dgm:prSet loTypeId="urn:microsoft.com/office/officeart/2005/8/layout/cycle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6DF9309-3839-494E-849B-BC201B316794}">
      <dgm:prSet phldrT="[Texto]" custT="1"/>
      <dgm:spPr/>
      <dgm:t>
        <a:bodyPr/>
        <a:lstStyle/>
        <a:p>
          <a:r>
            <a:rPr lang="es-ES" sz="1400" dirty="0" smtClean="0"/>
            <a:t>Control Interno</a:t>
          </a:r>
          <a:endParaRPr lang="es-ES" sz="1400" dirty="0"/>
        </a:p>
      </dgm:t>
    </dgm:pt>
    <dgm:pt modelId="{0F882A67-25C0-4811-97DD-2FA811AF7442}" type="parTrans" cxnId="{BE57B33C-7C2B-4A32-9B42-893984D4732A}">
      <dgm:prSet/>
      <dgm:spPr/>
      <dgm:t>
        <a:bodyPr/>
        <a:lstStyle/>
        <a:p>
          <a:endParaRPr lang="es-ES" sz="1400"/>
        </a:p>
      </dgm:t>
    </dgm:pt>
    <dgm:pt modelId="{21C4D934-4CBB-4641-B4F3-135C1F88C5AD}" type="sibTrans" cxnId="{BE57B33C-7C2B-4A32-9B42-893984D4732A}">
      <dgm:prSet/>
      <dgm:spPr/>
      <dgm:t>
        <a:bodyPr/>
        <a:lstStyle/>
        <a:p>
          <a:endParaRPr lang="es-ES" sz="1400"/>
        </a:p>
      </dgm:t>
    </dgm:pt>
    <dgm:pt modelId="{C019FB72-329E-4614-B93B-29F7917D2BED}">
      <dgm:prSet phldrT="[Texto]" custT="1"/>
      <dgm:spPr/>
      <dgm:t>
        <a:bodyPr/>
        <a:lstStyle/>
        <a:p>
          <a:r>
            <a:rPr lang="es-ES" sz="1400" dirty="0" smtClean="0"/>
            <a:t>Transferencia de recursos</a:t>
          </a:r>
          <a:endParaRPr lang="es-ES" sz="1400" dirty="0"/>
        </a:p>
      </dgm:t>
    </dgm:pt>
    <dgm:pt modelId="{81F0D2C7-2DD1-4DB3-900A-919B8ECB44CF}" type="parTrans" cxnId="{537571D8-A271-45AE-9004-EB22E1DB6980}">
      <dgm:prSet/>
      <dgm:spPr/>
      <dgm:t>
        <a:bodyPr/>
        <a:lstStyle/>
        <a:p>
          <a:endParaRPr lang="es-ES" sz="1400"/>
        </a:p>
      </dgm:t>
    </dgm:pt>
    <dgm:pt modelId="{EBE000EE-AEA6-49C4-B87B-9FB2BD22384A}" type="sibTrans" cxnId="{537571D8-A271-45AE-9004-EB22E1DB6980}">
      <dgm:prSet/>
      <dgm:spPr/>
      <dgm:t>
        <a:bodyPr/>
        <a:lstStyle/>
        <a:p>
          <a:endParaRPr lang="es-ES" sz="1400"/>
        </a:p>
      </dgm:t>
    </dgm:pt>
    <dgm:pt modelId="{8C2AC76A-6847-4F90-8232-95B24793FB04}">
      <dgm:prSet phldrT="[Texto]" custT="1"/>
      <dgm:spPr/>
      <dgm:t>
        <a:bodyPr/>
        <a:lstStyle/>
        <a:p>
          <a:r>
            <a:rPr lang="es-ES" sz="1200" dirty="0" smtClean="0"/>
            <a:t>Registro e información financiera de las operaciones</a:t>
          </a:r>
          <a:endParaRPr lang="es-ES" sz="1200" dirty="0"/>
        </a:p>
      </dgm:t>
    </dgm:pt>
    <dgm:pt modelId="{50FBE6A7-9C92-4E2F-86AB-F2C37477B177}" type="parTrans" cxnId="{B8C60DBE-08CB-4813-BEF6-2F8A341CA593}">
      <dgm:prSet/>
      <dgm:spPr/>
      <dgm:t>
        <a:bodyPr/>
        <a:lstStyle/>
        <a:p>
          <a:endParaRPr lang="es-ES" sz="1400"/>
        </a:p>
      </dgm:t>
    </dgm:pt>
    <dgm:pt modelId="{FC93CC8E-C2EF-4D9B-A857-BCB1282674E8}" type="sibTrans" cxnId="{B8C60DBE-08CB-4813-BEF6-2F8A341CA593}">
      <dgm:prSet/>
      <dgm:spPr/>
      <dgm:t>
        <a:bodyPr/>
        <a:lstStyle/>
        <a:p>
          <a:endParaRPr lang="es-ES" sz="1400"/>
        </a:p>
      </dgm:t>
    </dgm:pt>
    <dgm:pt modelId="{3BD1297E-59B8-4722-9165-3EDB53B10F7B}">
      <dgm:prSet custT="1"/>
      <dgm:spPr/>
      <dgm:t>
        <a:bodyPr/>
        <a:lstStyle/>
        <a:p>
          <a:r>
            <a:rPr lang="es-ES" sz="1400" dirty="0" smtClean="0"/>
            <a:t>Destino de los recursos</a:t>
          </a:r>
          <a:endParaRPr lang="es-ES" sz="1400" dirty="0"/>
        </a:p>
      </dgm:t>
    </dgm:pt>
    <dgm:pt modelId="{D67EB84B-BAEA-4645-B9F0-5841A071C1F9}" type="parTrans" cxnId="{D8200533-BBC9-499E-9ED7-8275B20DF459}">
      <dgm:prSet/>
      <dgm:spPr/>
      <dgm:t>
        <a:bodyPr/>
        <a:lstStyle/>
        <a:p>
          <a:endParaRPr lang="es-ES" sz="1400"/>
        </a:p>
      </dgm:t>
    </dgm:pt>
    <dgm:pt modelId="{331B52E0-D9B4-45EB-BE05-1BBA3B0CBB22}" type="sibTrans" cxnId="{D8200533-BBC9-499E-9ED7-8275B20DF459}">
      <dgm:prSet/>
      <dgm:spPr/>
      <dgm:t>
        <a:bodyPr/>
        <a:lstStyle/>
        <a:p>
          <a:endParaRPr lang="es-ES" sz="1400"/>
        </a:p>
      </dgm:t>
    </dgm:pt>
    <dgm:pt modelId="{5F45E6EF-7FF9-4E3A-82C4-BC719FFB0E6E}">
      <dgm:prSet custT="1"/>
      <dgm:spPr/>
      <dgm:t>
        <a:bodyPr/>
        <a:lstStyle/>
        <a:p>
          <a:r>
            <a:rPr lang="es-ES" sz="1400" dirty="0" smtClean="0"/>
            <a:t>Servicios personales</a:t>
          </a:r>
          <a:endParaRPr lang="es-ES" sz="1400" dirty="0"/>
        </a:p>
      </dgm:t>
    </dgm:pt>
    <dgm:pt modelId="{37DF3A76-5FDA-42B9-8CA5-BB57DC1A46E3}" type="parTrans" cxnId="{2CAE26EA-6241-4176-906E-54FA514F338B}">
      <dgm:prSet/>
      <dgm:spPr/>
      <dgm:t>
        <a:bodyPr/>
        <a:lstStyle/>
        <a:p>
          <a:endParaRPr lang="es-ES" sz="1400"/>
        </a:p>
      </dgm:t>
    </dgm:pt>
    <dgm:pt modelId="{67324886-599A-4605-9448-61731B82D918}" type="sibTrans" cxnId="{2CAE26EA-6241-4176-906E-54FA514F338B}">
      <dgm:prSet/>
      <dgm:spPr/>
      <dgm:t>
        <a:bodyPr/>
        <a:lstStyle/>
        <a:p>
          <a:endParaRPr lang="es-ES" sz="1400"/>
        </a:p>
      </dgm:t>
    </dgm:pt>
    <dgm:pt modelId="{E459DE86-2155-434D-9D7B-952F8852B98C}">
      <dgm:prSet custT="1"/>
      <dgm:spPr/>
      <dgm:t>
        <a:bodyPr/>
        <a:lstStyle/>
        <a:p>
          <a:r>
            <a:rPr lang="es-ES" sz="1200" dirty="0" smtClean="0"/>
            <a:t>Adquisiciones, arrendamientos y servicios</a:t>
          </a:r>
          <a:endParaRPr lang="es-ES" sz="1200" dirty="0"/>
        </a:p>
      </dgm:t>
    </dgm:pt>
    <dgm:pt modelId="{8434E764-B737-44F4-93D3-2F323636F03F}" type="parTrans" cxnId="{18DC9A61-A707-4AA0-BB30-8EB392DBC9FD}">
      <dgm:prSet/>
      <dgm:spPr/>
      <dgm:t>
        <a:bodyPr/>
        <a:lstStyle/>
        <a:p>
          <a:endParaRPr lang="es-ES" sz="1400"/>
        </a:p>
      </dgm:t>
    </dgm:pt>
    <dgm:pt modelId="{A7E4D6F7-1F24-469C-8C13-06C42F59A7B4}" type="sibTrans" cxnId="{18DC9A61-A707-4AA0-BB30-8EB392DBC9FD}">
      <dgm:prSet/>
      <dgm:spPr/>
      <dgm:t>
        <a:bodyPr/>
        <a:lstStyle/>
        <a:p>
          <a:endParaRPr lang="es-ES" sz="1400"/>
        </a:p>
      </dgm:t>
    </dgm:pt>
    <dgm:pt modelId="{63CFADF3-3095-41A6-B7EB-51059517FEA1}">
      <dgm:prSet custT="1"/>
      <dgm:spPr/>
      <dgm:t>
        <a:bodyPr/>
        <a:lstStyle/>
        <a:p>
          <a:r>
            <a:rPr lang="es-ES" sz="1200" dirty="0" smtClean="0"/>
            <a:t>Obras públicas y servicios relacionados</a:t>
          </a:r>
          <a:endParaRPr lang="es-ES" sz="1200" dirty="0"/>
        </a:p>
      </dgm:t>
    </dgm:pt>
    <dgm:pt modelId="{3F48D4EF-7DB0-4965-B6C4-5DBED803D381}" type="parTrans" cxnId="{6602D5CD-5EEE-45DC-A73D-1DB74CE812C2}">
      <dgm:prSet/>
      <dgm:spPr/>
      <dgm:t>
        <a:bodyPr/>
        <a:lstStyle/>
        <a:p>
          <a:endParaRPr lang="es-ES" sz="1400"/>
        </a:p>
      </dgm:t>
    </dgm:pt>
    <dgm:pt modelId="{2F340428-CAE0-4C7A-A697-8865540DF078}" type="sibTrans" cxnId="{6602D5CD-5EEE-45DC-A73D-1DB74CE812C2}">
      <dgm:prSet/>
      <dgm:spPr/>
      <dgm:t>
        <a:bodyPr/>
        <a:lstStyle/>
        <a:p>
          <a:endParaRPr lang="es-ES" sz="1400"/>
        </a:p>
      </dgm:t>
    </dgm:pt>
    <dgm:pt modelId="{2DA0FDFC-CAF4-40E1-A757-5E4FEC4FFD9C}">
      <dgm:prSet custT="1"/>
      <dgm:spPr/>
      <dgm:t>
        <a:bodyPr/>
        <a:lstStyle/>
        <a:p>
          <a:r>
            <a:rPr lang="es-ES" sz="1200" dirty="0" smtClean="0"/>
            <a:t>Transparencia y difusión de la información</a:t>
          </a:r>
          <a:endParaRPr lang="es-ES" sz="1200" dirty="0"/>
        </a:p>
      </dgm:t>
    </dgm:pt>
    <dgm:pt modelId="{69042DE0-41F3-435E-98CA-ABC7C20EBEAE}" type="parTrans" cxnId="{6A8CEC7C-98DF-4B50-BA0D-0B5E677C91B1}">
      <dgm:prSet/>
      <dgm:spPr/>
      <dgm:t>
        <a:bodyPr/>
        <a:lstStyle/>
        <a:p>
          <a:endParaRPr lang="es-ES" sz="1400"/>
        </a:p>
      </dgm:t>
    </dgm:pt>
    <dgm:pt modelId="{A7EBB919-CE8E-4B0B-96BA-38A3CBC3AB0B}" type="sibTrans" cxnId="{6A8CEC7C-98DF-4B50-BA0D-0B5E677C91B1}">
      <dgm:prSet/>
      <dgm:spPr/>
      <dgm:t>
        <a:bodyPr/>
        <a:lstStyle/>
        <a:p>
          <a:endParaRPr lang="es-ES" sz="1400"/>
        </a:p>
      </dgm:t>
    </dgm:pt>
    <dgm:pt modelId="{E4FAEF2F-B95C-4EBF-ACBB-56A7AD41F3E2}">
      <dgm:prSet custT="1"/>
      <dgm:spPr/>
      <dgm:t>
        <a:bodyPr/>
        <a:lstStyle/>
        <a:p>
          <a:r>
            <a:rPr lang="es-ES" sz="1300" dirty="0" smtClean="0"/>
            <a:t>Cumplimiento de metas y objetivos</a:t>
          </a:r>
          <a:endParaRPr lang="es-ES" sz="1300" dirty="0"/>
        </a:p>
      </dgm:t>
    </dgm:pt>
    <dgm:pt modelId="{109B7585-4BC0-486A-87C7-D6F5809942FA}" type="parTrans" cxnId="{D2884D16-E777-47EF-8B0F-1D5016F8BC8C}">
      <dgm:prSet/>
      <dgm:spPr/>
      <dgm:t>
        <a:bodyPr/>
        <a:lstStyle/>
        <a:p>
          <a:endParaRPr lang="es-ES" sz="1400"/>
        </a:p>
      </dgm:t>
    </dgm:pt>
    <dgm:pt modelId="{0F0A99C0-5922-4C61-A1CB-A6993A8E3965}" type="sibTrans" cxnId="{D2884D16-E777-47EF-8B0F-1D5016F8BC8C}">
      <dgm:prSet/>
      <dgm:spPr/>
      <dgm:t>
        <a:bodyPr/>
        <a:lstStyle/>
        <a:p>
          <a:endParaRPr lang="es-ES" sz="1400"/>
        </a:p>
      </dgm:t>
    </dgm:pt>
    <dgm:pt modelId="{8078F8B1-021C-4E02-9931-56DFA0BFC41D}">
      <dgm:prSet custT="1"/>
      <dgm:spPr/>
      <dgm:t>
        <a:bodyPr/>
        <a:lstStyle/>
        <a:p>
          <a:r>
            <a:rPr lang="es-ES" sz="1300" dirty="0" smtClean="0"/>
            <a:t>Cumplimiento de la LGCG</a:t>
          </a:r>
          <a:endParaRPr lang="es-ES" sz="1300" dirty="0"/>
        </a:p>
      </dgm:t>
    </dgm:pt>
    <dgm:pt modelId="{B8A9246D-3531-455E-8E04-B76229B327BD}" type="parTrans" cxnId="{2C1AF4EF-9F35-4235-8068-F461816E0189}">
      <dgm:prSet/>
      <dgm:spPr/>
      <dgm:t>
        <a:bodyPr/>
        <a:lstStyle/>
        <a:p>
          <a:endParaRPr lang="es-ES" sz="1400"/>
        </a:p>
      </dgm:t>
    </dgm:pt>
    <dgm:pt modelId="{2629A4CA-9B17-49FD-9676-8166319D443C}" type="sibTrans" cxnId="{2C1AF4EF-9F35-4235-8068-F461816E0189}">
      <dgm:prSet/>
      <dgm:spPr/>
      <dgm:t>
        <a:bodyPr/>
        <a:lstStyle/>
        <a:p>
          <a:endParaRPr lang="es-ES" sz="1400"/>
        </a:p>
      </dgm:t>
    </dgm:pt>
    <dgm:pt modelId="{ACE830F7-D8B5-459D-85CC-8EC6CFAA56BB}" type="pres">
      <dgm:prSet presAssocID="{3BBA18DA-84F5-4629-A144-47CC3AC2F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72BF2B-ACB2-47F6-96E8-DD03855DCD4C}" type="pres">
      <dgm:prSet presAssocID="{3BBA18DA-84F5-4629-A144-47CC3AC2F877}" presName="cycle" presStyleCnt="0"/>
      <dgm:spPr/>
    </dgm:pt>
    <dgm:pt modelId="{FF9C70A5-FB76-4E52-BAFD-78AF47858A7E}" type="pres">
      <dgm:prSet presAssocID="{16DF9309-3839-494E-849B-BC201B316794}" presName="nodeFirstNode" presStyleLbl="node1" presStyleIdx="0" presStyleCnt="10" custScaleX="110000" custScaleY="124531" custRadScaleRad="97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A377E7-4B28-4872-BD8F-2AEA3A6664E7}" type="pres">
      <dgm:prSet presAssocID="{21C4D934-4CBB-4641-B4F3-135C1F88C5AD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9DA726AE-10F2-4D91-9ECC-02D35D0ECE15}" type="pres">
      <dgm:prSet presAssocID="{C019FB72-329E-4614-B93B-29F7917D2BED}" presName="nodeFollowingNodes" presStyleLbl="node1" presStyleIdx="1" presStyleCnt="10" custScaleX="110000" custScaleY="124531" custRadScaleRad="91860" custRadScaleInc="17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D4287-419F-4483-9D46-256483DDF93F}" type="pres">
      <dgm:prSet presAssocID="{8C2AC76A-6847-4F90-8232-95B24793FB04}" presName="nodeFollowingNodes" presStyleLbl="node1" presStyleIdx="2" presStyleCnt="10" custScaleX="110000" custScaleY="124531" custRadScaleRad="98942" custRadScaleInc="6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812BD-E5D5-4689-8EA6-FCAD9CCEA288}" type="pres">
      <dgm:prSet presAssocID="{3BD1297E-59B8-4722-9165-3EDB53B10F7B}" presName="nodeFollowingNodes" presStyleLbl="node1" presStyleIdx="3" presStyleCnt="10" custScaleX="110000" custScaleY="124531" custRadScaleRad="98942" custRadScaleInc="-6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B8D780-3DC5-4AED-BF97-D22D8AF18FD0}" type="pres">
      <dgm:prSet presAssocID="{5F45E6EF-7FF9-4E3A-82C4-BC719FFB0E6E}" presName="nodeFollowingNodes" presStyleLbl="node1" presStyleIdx="4" presStyleCnt="10" custScaleX="110000" custScaleY="124531" custRadScaleRad="92829" custRadScaleInc="-17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24ACEF-529C-417F-9EAE-A86D7975B98B}" type="pres">
      <dgm:prSet presAssocID="{E459DE86-2155-434D-9D7B-952F8852B98C}" presName="nodeFollowingNodes" presStyleLbl="node1" presStyleIdx="5" presStyleCnt="10" custScaleX="110000" custScaleY="124531" custRadScaleRad="96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8CE1D8-0DD6-4608-BF5B-2DEEC67D8DC8}" type="pres">
      <dgm:prSet presAssocID="{63CFADF3-3095-41A6-B7EB-51059517FEA1}" presName="nodeFollowingNodes" presStyleLbl="node1" presStyleIdx="6" presStyleCnt="10" custScaleX="110000" custScaleY="124531" custRadScaleRad="93295" custRadScaleInc="169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852AF-702F-44C4-8594-9A4CDC7AC5B6}" type="pres">
      <dgm:prSet presAssocID="{2DA0FDFC-CAF4-40E1-A757-5E4FEC4FFD9C}" presName="nodeFollowingNodes" presStyleLbl="node1" presStyleIdx="7" presStyleCnt="10" custScaleX="110000" custScaleY="124531" custRadScaleRad="98942" custRadScaleInc="6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BA1EA5-DDCF-4192-B4B2-26F3F4509DB8}" type="pres">
      <dgm:prSet presAssocID="{E4FAEF2F-B95C-4EBF-ACBB-56A7AD41F3E2}" presName="nodeFollowingNodes" presStyleLbl="node1" presStyleIdx="8" presStyleCnt="10" custScaleX="110000" custScaleY="124531" custRadScaleRad="98942" custRadScaleInc="-60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2F76DB-EBC2-4404-A8B7-1A66FEE761E2}" type="pres">
      <dgm:prSet presAssocID="{8078F8B1-021C-4E02-9931-56DFA0BFC41D}" presName="nodeFollowingNodes" presStyleLbl="node1" presStyleIdx="9" presStyleCnt="10" custScaleX="110000" custScaleY="124531" custRadScaleRad="90100" custRadScaleInc="-17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C60DBE-08CB-4813-BEF6-2F8A341CA593}" srcId="{3BBA18DA-84F5-4629-A144-47CC3AC2F877}" destId="{8C2AC76A-6847-4F90-8232-95B24793FB04}" srcOrd="2" destOrd="0" parTransId="{50FBE6A7-9C92-4E2F-86AB-F2C37477B177}" sibTransId="{FC93CC8E-C2EF-4D9B-A857-BCB1282674E8}"/>
    <dgm:cxn modelId="{7D7C1FB5-5EFD-4C4B-841D-AD42A6E578F3}" type="presOf" srcId="{5F45E6EF-7FF9-4E3A-82C4-BC719FFB0E6E}" destId="{04B8D780-3DC5-4AED-BF97-D22D8AF18FD0}" srcOrd="0" destOrd="0" presId="urn:microsoft.com/office/officeart/2005/8/layout/cycle3"/>
    <dgm:cxn modelId="{7175D1D3-3070-4AA4-A2DA-D2882FB8C208}" type="presOf" srcId="{3BD1297E-59B8-4722-9165-3EDB53B10F7B}" destId="{0AC812BD-E5D5-4689-8EA6-FCAD9CCEA288}" srcOrd="0" destOrd="0" presId="urn:microsoft.com/office/officeart/2005/8/layout/cycle3"/>
    <dgm:cxn modelId="{6602D5CD-5EEE-45DC-A73D-1DB74CE812C2}" srcId="{3BBA18DA-84F5-4629-A144-47CC3AC2F877}" destId="{63CFADF3-3095-41A6-B7EB-51059517FEA1}" srcOrd="6" destOrd="0" parTransId="{3F48D4EF-7DB0-4965-B6C4-5DBED803D381}" sibTransId="{2F340428-CAE0-4C7A-A697-8865540DF078}"/>
    <dgm:cxn modelId="{18DC9A61-A707-4AA0-BB30-8EB392DBC9FD}" srcId="{3BBA18DA-84F5-4629-A144-47CC3AC2F877}" destId="{E459DE86-2155-434D-9D7B-952F8852B98C}" srcOrd="5" destOrd="0" parTransId="{8434E764-B737-44F4-93D3-2F323636F03F}" sibTransId="{A7E4D6F7-1F24-469C-8C13-06C42F59A7B4}"/>
    <dgm:cxn modelId="{537571D8-A271-45AE-9004-EB22E1DB6980}" srcId="{3BBA18DA-84F5-4629-A144-47CC3AC2F877}" destId="{C019FB72-329E-4614-B93B-29F7917D2BED}" srcOrd="1" destOrd="0" parTransId="{81F0D2C7-2DD1-4DB3-900A-919B8ECB44CF}" sibTransId="{EBE000EE-AEA6-49C4-B87B-9FB2BD22384A}"/>
    <dgm:cxn modelId="{6A8CEC7C-98DF-4B50-BA0D-0B5E677C91B1}" srcId="{3BBA18DA-84F5-4629-A144-47CC3AC2F877}" destId="{2DA0FDFC-CAF4-40E1-A757-5E4FEC4FFD9C}" srcOrd="7" destOrd="0" parTransId="{69042DE0-41F3-435E-98CA-ABC7C20EBEAE}" sibTransId="{A7EBB919-CE8E-4B0B-96BA-38A3CBC3AB0B}"/>
    <dgm:cxn modelId="{B9E935C0-02A4-4B29-99C1-00D9CC9E2656}" type="presOf" srcId="{21C4D934-4CBB-4641-B4F3-135C1F88C5AD}" destId="{03A377E7-4B28-4872-BD8F-2AEA3A6664E7}" srcOrd="0" destOrd="0" presId="urn:microsoft.com/office/officeart/2005/8/layout/cycle3"/>
    <dgm:cxn modelId="{965EBD3A-951B-4444-B9EC-551A8A87784C}" type="presOf" srcId="{E459DE86-2155-434D-9D7B-952F8852B98C}" destId="{F824ACEF-529C-417F-9EAE-A86D7975B98B}" srcOrd="0" destOrd="0" presId="urn:microsoft.com/office/officeart/2005/8/layout/cycle3"/>
    <dgm:cxn modelId="{3623F876-8DCC-4913-ACA1-D3E1221D4B18}" type="presOf" srcId="{3BBA18DA-84F5-4629-A144-47CC3AC2F877}" destId="{ACE830F7-D8B5-459D-85CC-8EC6CFAA56BB}" srcOrd="0" destOrd="0" presId="urn:microsoft.com/office/officeart/2005/8/layout/cycle3"/>
    <dgm:cxn modelId="{2C1AF4EF-9F35-4235-8068-F461816E0189}" srcId="{3BBA18DA-84F5-4629-A144-47CC3AC2F877}" destId="{8078F8B1-021C-4E02-9931-56DFA0BFC41D}" srcOrd="9" destOrd="0" parTransId="{B8A9246D-3531-455E-8E04-B76229B327BD}" sibTransId="{2629A4CA-9B17-49FD-9676-8166319D443C}"/>
    <dgm:cxn modelId="{1E7947B0-FDE9-4221-8792-A0706798B4BE}" type="presOf" srcId="{16DF9309-3839-494E-849B-BC201B316794}" destId="{FF9C70A5-FB76-4E52-BAFD-78AF47858A7E}" srcOrd="0" destOrd="0" presId="urn:microsoft.com/office/officeart/2005/8/layout/cycle3"/>
    <dgm:cxn modelId="{D2884D16-E777-47EF-8B0F-1D5016F8BC8C}" srcId="{3BBA18DA-84F5-4629-A144-47CC3AC2F877}" destId="{E4FAEF2F-B95C-4EBF-ACBB-56A7AD41F3E2}" srcOrd="8" destOrd="0" parTransId="{109B7585-4BC0-486A-87C7-D6F5809942FA}" sibTransId="{0F0A99C0-5922-4C61-A1CB-A6993A8E3965}"/>
    <dgm:cxn modelId="{F0F04F17-40F5-4563-929A-BEFA14444C31}" type="presOf" srcId="{2DA0FDFC-CAF4-40E1-A757-5E4FEC4FFD9C}" destId="{BBD852AF-702F-44C4-8594-9A4CDC7AC5B6}" srcOrd="0" destOrd="0" presId="urn:microsoft.com/office/officeart/2005/8/layout/cycle3"/>
    <dgm:cxn modelId="{2CAE26EA-6241-4176-906E-54FA514F338B}" srcId="{3BBA18DA-84F5-4629-A144-47CC3AC2F877}" destId="{5F45E6EF-7FF9-4E3A-82C4-BC719FFB0E6E}" srcOrd="4" destOrd="0" parTransId="{37DF3A76-5FDA-42B9-8CA5-BB57DC1A46E3}" sibTransId="{67324886-599A-4605-9448-61731B82D918}"/>
    <dgm:cxn modelId="{F22EC26A-5145-4278-BA65-724B957E85B2}" type="presOf" srcId="{8078F8B1-021C-4E02-9931-56DFA0BFC41D}" destId="{7A2F76DB-EBC2-4404-A8B7-1A66FEE761E2}" srcOrd="0" destOrd="0" presId="urn:microsoft.com/office/officeart/2005/8/layout/cycle3"/>
    <dgm:cxn modelId="{D8200533-BBC9-499E-9ED7-8275B20DF459}" srcId="{3BBA18DA-84F5-4629-A144-47CC3AC2F877}" destId="{3BD1297E-59B8-4722-9165-3EDB53B10F7B}" srcOrd="3" destOrd="0" parTransId="{D67EB84B-BAEA-4645-B9F0-5841A071C1F9}" sibTransId="{331B52E0-D9B4-45EB-BE05-1BBA3B0CBB22}"/>
    <dgm:cxn modelId="{8438C767-2075-409A-85DE-6FD93CE694AA}" type="presOf" srcId="{63CFADF3-3095-41A6-B7EB-51059517FEA1}" destId="{1D8CE1D8-0DD6-4608-BF5B-2DEEC67D8DC8}" srcOrd="0" destOrd="0" presId="urn:microsoft.com/office/officeart/2005/8/layout/cycle3"/>
    <dgm:cxn modelId="{BE57B33C-7C2B-4A32-9B42-893984D4732A}" srcId="{3BBA18DA-84F5-4629-A144-47CC3AC2F877}" destId="{16DF9309-3839-494E-849B-BC201B316794}" srcOrd="0" destOrd="0" parTransId="{0F882A67-25C0-4811-97DD-2FA811AF7442}" sibTransId="{21C4D934-4CBB-4641-B4F3-135C1F88C5AD}"/>
    <dgm:cxn modelId="{99D89EEE-33F2-4F60-92E7-D587798D85B1}" type="presOf" srcId="{C019FB72-329E-4614-B93B-29F7917D2BED}" destId="{9DA726AE-10F2-4D91-9ECC-02D35D0ECE15}" srcOrd="0" destOrd="0" presId="urn:microsoft.com/office/officeart/2005/8/layout/cycle3"/>
    <dgm:cxn modelId="{9ACCE430-6698-438B-9DD1-487492F83380}" type="presOf" srcId="{8C2AC76A-6847-4F90-8232-95B24793FB04}" destId="{0AED4287-419F-4483-9D46-256483DDF93F}" srcOrd="0" destOrd="0" presId="urn:microsoft.com/office/officeart/2005/8/layout/cycle3"/>
    <dgm:cxn modelId="{B1D7452F-F13D-421C-8DC9-0809549AACF5}" type="presOf" srcId="{E4FAEF2F-B95C-4EBF-ACBB-56A7AD41F3E2}" destId="{64BA1EA5-DDCF-4192-B4B2-26F3F4509DB8}" srcOrd="0" destOrd="0" presId="urn:microsoft.com/office/officeart/2005/8/layout/cycle3"/>
    <dgm:cxn modelId="{1ECD5E40-8A72-458D-AD4C-FC7098C38672}" type="presParOf" srcId="{ACE830F7-D8B5-459D-85CC-8EC6CFAA56BB}" destId="{8272BF2B-ACB2-47F6-96E8-DD03855DCD4C}" srcOrd="0" destOrd="0" presId="urn:microsoft.com/office/officeart/2005/8/layout/cycle3"/>
    <dgm:cxn modelId="{4226E3BB-2C75-458E-A962-072B100AAFDD}" type="presParOf" srcId="{8272BF2B-ACB2-47F6-96E8-DD03855DCD4C}" destId="{FF9C70A5-FB76-4E52-BAFD-78AF47858A7E}" srcOrd="0" destOrd="0" presId="urn:microsoft.com/office/officeart/2005/8/layout/cycle3"/>
    <dgm:cxn modelId="{BFAB6DA6-C85C-420A-A63E-D6900B8FF70A}" type="presParOf" srcId="{8272BF2B-ACB2-47F6-96E8-DD03855DCD4C}" destId="{03A377E7-4B28-4872-BD8F-2AEA3A6664E7}" srcOrd="1" destOrd="0" presId="urn:microsoft.com/office/officeart/2005/8/layout/cycle3"/>
    <dgm:cxn modelId="{19E84168-E196-457E-AE6A-3567A5109FAA}" type="presParOf" srcId="{8272BF2B-ACB2-47F6-96E8-DD03855DCD4C}" destId="{9DA726AE-10F2-4D91-9ECC-02D35D0ECE15}" srcOrd="2" destOrd="0" presId="urn:microsoft.com/office/officeart/2005/8/layout/cycle3"/>
    <dgm:cxn modelId="{8021950E-1BBD-49A0-B3E3-1ACEA79827FA}" type="presParOf" srcId="{8272BF2B-ACB2-47F6-96E8-DD03855DCD4C}" destId="{0AED4287-419F-4483-9D46-256483DDF93F}" srcOrd="3" destOrd="0" presId="urn:microsoft.com/office/officeart/2005/8/layout/cycle3"/>
    <dgm:cxn modelId="{672AC94C-1509-4DE3-852F-CD1CB3482585}" type="presParOf" srcId="{8272BF2B-ACB2-47F6-96E8-DD03855DCD4C}" destId="{0AC812BD-E5D5-4689-8EA6-FCAD9CCEA288}" srcOrd="4" destOrd="0" presId="urn:microsoft.com/office/officeart/2005/8/layout/cycle3"/>
    <dgm:cxn modelId="{1B984248-F09E-42F7-AA25-C7C1427D0D05}" type="presParOf" srcId="{8272BF2B-ACB2-47F6-96E8-DD03855DCD4C}" destId="{04B8D780-3DC5-4AED-BF97-D22D8AF18FD0}" srcOrd="5" destOrd="0" presId="urn:microsoft.com/office/officeart/2005/8/layout/cycle3"/>
    <dgm:cxn modelId="{80F86ED0-95E1-421A-B92A-CD7A2A8FE6C3}" type="presParOf" srcId="{8272BF2B-ACB2-47F6-96E8-DD03855DCD4C}" destId="{F824ACEF-529C-417F-9EAE-A86D7975B98B}" srcOrd="6" destOrd="0" presId="urn:microsoft.com/office/officeart/2005/8/layout/cycle3"/>
    <dgm:cxn modelId="{073A7868-FBAB-4508-94D5-6C29737CC4AA}" type="presParOf" srcId="{8272BF2B-ACB2-47F6-96E8-DD03855DCD4C}" destId="{1D8CE1D8-0DD6-4608-BF5B-2DEEC67D8DC8}" srcOrd="7" destOrd="0" presId="urn:microsoft.com/office/officeart/2005/8/layout/cycle3"/>
    <dgm:cxn modelId="{031436B0-8BB1-4C5A-8EB6-EFD7B086D551}" type="presParOf" srcId="{8272BF2B-ACB2-47F6-96E8-DD03855DCD4C}" destId="{BBD852AF-702F-44C4-8594-9A4CDC7AC5B6}" srcOrd="8" destOrd="0" presId="urn:microsoft.com/office/officeart/2005/8/layout/cycle3"/>
    <dgm:cxn modelId="{6DE3A76F-C500-4A99-9279-AA9F2E91F2B4}" type="presParOf" srcId="{8272BF2B-ACB2-47F6-96E8-DD03855DCD4C}" destId="{64BA1EA5-DDCF-4192-B4B2-26F3F4509DB8}" srcOrd="9" destOrd="0" presId="urn:microsoft.com/office/officeart/2005/8/layout/cycle3"/>
    <dgm:cxn modelId="{56F23CD7-709B-4B4C-878F-EE1FA67657A3}" type="presParOf" srcId="{8272BF2B-ACB2-47F6-96E8-DD03855DCD4C}" destId="{7A2F76DB-EBC2-4404-A8B7-1A66FEE761E2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112603-A098-424D-A1F1-375D468857C1}" type="doc">
      <dgm:prSet loTypeId="urn:microsoft.com/office/officeart/2005/8/layout/l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C20C85C-61B2-4399-BFB1-64AA8A940D96}">
      <dgm:prSet phldrT="[Texto]"/>
      <dgm:spPr>
        <a:ln>
          <a:noFill/>
        </a:ln>
      </dgm:spPr>
      <dgm:t>
        <a:bodyPr/>
        <a:lstStyle/>
        <a:p>
          <a:r>
            <a:rPr lang="es-ES" dirty="0" smtClean="0"/>
            <a:t>Licitación, Adjudicación y Contratación</a:t>
          </a:r>
          <a:endParaRPr lang="es-ES" dirty="0"/>
        </a:p>
      </dgm:t>
    </dgm:pt>
    <dgm:pt modelId="{A879CF86-E2FF-4261-9B1B-99ADDAB1B92A}" type="parTrans" cxnId="{50781C64-6CF8-40E7-BA6D-E6284B53254C}">
      <dgm:prSet/>
      <dgm:spPr/>
      <dgm:t>
        <a:bodyPr/>
        <a:lstStyle/>
        <a:p>
          <a:endParaRPr lang="es-ES"/>
        </a:p>
      </dgm:t>
    </dgm:pt>
    <dgm:pt modelId="{2FF47C39-DFAE-4D97-B9FA-14DD835FB2F7}" type="sibTrans" cxnId="{50781C64-6CF8-40E7-BA6D-E6284B53254C}">
      <dgm:prSet/>
      <dgm:spPr/>
      <dgm:t>
        <a:bodyPr/>
        <a:lstStyle/>
        <a:p>
          <a:endParaRPr lang="es-ES"/>
        </a:p>
      </dgm:t>
    </dgm:pt>
    <dgm:pt modelId="{15A58592-BCC4-4226-949A-A7F2B609F896}">
      <dgm:prSet phldrT="[Texto]"/>
      <dgm:spPr/>
      <dgm:t>
        <a:bodyPr/>
        <a:lstStyle/>
        <a:p>
          <a:r>
            <a:rPr lang="es-MX" dirty="0" smtClean="0"/>
            <a:t>Expediente técnico unitario de obra que integre los procesos de licitación y adjudicación</a:t>
          </a:r>
          <a:endParaRPr lang="es-ES" dirty="0"/>
        </a:p>
      </dgm:t>
    </dgm:pt>
    <dgm:pt modelId="{09E398FC-9AB7-4943-976B-2BF0A45C0003}" type="parTrans" cxnId="{7EAEDE93-95A5-4EA0-8F8A-1EA1AA2E599A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69637308-B7A5-4681-A0EA-4DE4EB638B2D}" type="sibTrans" cxnId="{7EAEDE93-95A5-4EA0-8F8A-1EA1AA2E599A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8AC3AB24-F3FA-4677-95BC-7A7AFF8CEC5C}">
      <dgm:prSet phldrT="[Texto]"/>
      <dgm:spPr/>
      <dgm:t>
        <a:bodyPr/>
        <a:lstStyle/>
        <a:p>
          <a:r>
            <a:rPr lang="es-MX" dirty="0" smtClean="0"/>
            <a:t>Contratos, en su caso, convenios modificatorios</a:t>
          </a:r>
          <a:endParaRPr lang="es-ES" dirty="0"/>
        </a:p>
      </dgm:t>
    </dgm:pt>
    <dgm:pt modelId="{E66F38E2-28B4-4A4E-BF53-9188E2BDBE86}" type="parTrans" cxnId="{53F56F63-1AA5-434F-876B-CB79A6E166F6}">
      <dgm:prSet/>
      <dgm:spPr/>
      <dgm:t>
        <a:bodyPr/>
        <a:lstStyle/>
        <a:p>
          <a:endParaRPr lang="es-ES"/>
        </a:p>
      </dgm:t>
    </dgm:pt>
    <dgm:pt modelId="{0580E14D-8BC0-49CD-9EA0-1B6B56660440}" type="sibTrans" cxnId="{53F56F63-1AA5-434F-876B-CB79A6E166F6}">
      <dgm:prSet/>
      <dgm:spPr/>
      <dgm:t>
        <a:bodyPr/>
        <a:lstStyle/>
        <a:p>
          <a:endParaRPr lang="es-ES"/>
        </a:p>
      </dgm:t>
    </dgm:pt>
    <dgm:pt modelId="{177516D7-134C-4412-A24D-650C13BDD322}">
      <dgm:prSet phldrT="[Texto]"/>
      <dgm:spPr>
        <a:ln>
          <a:noFill/>
        </a:ln>
      </dgm:spPr>
      <dgm:t>
        <a:bodyPr/>
        <a:lstStyle/>
        <a:p>
          <a:r>
            <a:rPr lang="es-ES" dirty="0" smtClean="0"/>
            <a:t>Ejecución</a:t>
          </a:r>
          <a:endParaRPr lang="es-ES" dirty="0"/>
        </a:p>
      </dgm:t>
    </dgm:pt>
    <dgm:pt modelId="{64C07A83-4E5C-43D8-A161-53E5112953E5}" type="parTrans" cxnId="{B0BFA13F-7841-4E7E-926C-7054518A9D00}">
      <dgm:prSet/>
      <dgm:spPr/>
      <dgm:t>
        <a:bodyPr/>
        <a:lstStyle/>
        <a:p>
          <a:endParaRPr lang="es-ES"/>
        </a:p>
      </dgm:t>
    </dgm:pt>
    <dgm:pt modelId="{37148D97-66D5-427E-9F4E-B7E6FB1BD6EF}" type="sibTrans" cxnId="{B0BFA13F-7841-4E7E-926C-7054518A9D00}">
      <dgm:prSet/>
      <dgm:spPr/>
      <dgm:t>
        <a:bodyPr/>
        <a:lstStyle/>
        <a:p>
          <a:endParaRPr lang="es-ES"/>
        </a:p>
      </dgm:t>
    </dgm:pt>
    <dgm:pt modelId="{BBF84B61-1EAE-4403-BD0C-140D0939886C}">
      <dgm:prSet phldrT="[Texto]"/>
      <dgm:spPr/>
      <dgm:t>
        <a:bodyPr/>
        <a:lstStyle/>
        <a:p>
          <a:r>
            <a:rPr lang="es-MX" dirty="0" smtClean="0"/>
            <a:t>Estimaciones con números generadores</a:t>
          </a:r>
          <a:endParaRPr lang="es-ES" dirty="0"/>
        </a:p>
      </dgm:t>
    </dgm:pt>
    <dgm:pt modelId="{62B825DF-9BFC-40DB-B400-E0E302A76873}" type="parTrans" cxnId="{6D850A3F-E07F-4189-8AFD-6B6CCBC5E75D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095F080A-FCBF-45A9-A8FF-EE257CE5E138}" type="sibTrans" cxnId="{6D850A3F-E07F-4189-8AFD-6B6CCBC5E75D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790E399C-7A74-4EBD-B549-3D33E69950C0}">
      <dgm:prSet phldrT="[Texto]"/>
      <dgm:spPr/>
      <dgm:t>
        <a:bodyPr/>
        <a:lstStyle/>
        <a:p>
          <a:r>
            <a:rPr lang="es-MX" dirty="0" smtClean="0"/>
            <a:t>Especificaciones generales y particulares de obra, y bitácora de obra</a:t>
          </a:r>
          <a:endParaRPr lang="es-ES" dirty="0"/>
        </a:p>
      </dgm:t>
    </dgm:pt>
    <dgm:pt modelId="{55E1CDD7-A5E6-4AEC-8A4F-13540BC1B034}" type="parTrans" cxnId="{9527D44B-C88A-4222-A149-F8B2AB5B73CC}">
      <dgm:prSet/>
      <dgm:spPr/>
      <dgm:t>
        <a:bodyPr/>
        <a:lstStyle/>
        <a:p>
          <a:endParaRPr lang="es-ES"/>
        </a:p>
      </dgm:t>
    </dgm:pt>
    <dgm:pt modelId="{D5AB9A75-2C16-4BB5-ADD5-8EF34093BC71}" type="sibTrans" cxnId="{9527D44B-C88A-4222-A149-F8B2AB5B73CC}">
      <dgm:prSet/>
      <dgm:spPr/>
      <dgm:t>
        <a:bodyPr/>
        <a:lstStyle/>
        <a:p>
          <a:endParaRPr lang="es-ES"/>
        </a:p>
      </dgm:t>
    </dgm:pt>
    <dgm:pt modelId="{AA2FC6C8-ACBC-45BD-B092-1C5174F4E8A9}">
      <dgm:prSet/>
      <dgm:spPr>
        <a:ln>
          <a:noFill/>
        </a:ln>
      </dgm:spPr>
      <dgm:t>
        <a:bodyPr/>
        <a:lstStyle/>
        <a:p>
          <a:r>
            <a:rPr lang="es-MX" dirty="0" smtClean="0"/>
            <a:t>Finiquito de obra</a:t>
          </a:r>
          <a:endParaRPr lang="es-ES" dirty="0"/>
        </a:p>
      </dgm:t>
    </dgm:pt>
    <dgm:pt modelId="{0189EE39-121A-4965-941B-B7911AEAF5A3}" type="parTrans" cxnId="{81BDCB66-4645-4E63-8449-24558B59CA07}">
      <dgm:prSet/>
      <dgm:spPr/>
      <dgm:t>
        <a:bodyPr/>
        <a:lstStyle/>
        <a:p>
          <a:endParaRPr lang="es-ES"/>
        </a:p>
      </dgm:t>
    </dgm:pt>
    <dgm:pt modelId="{1791649F-13C0-4780-8216-102A546CAF00}" type="sibTrans" cxnId="{81BDCB66-4645-4E63-8449-24558B59CA07}">
      <dgm:prSet/>
      <dgm:spPr/>
      <dgm:t>
        <a:bodyPr/>
        <a:lstStyle/>
        <a:p>
          <a:endParaRPr lang="es-ES"/>
        </a:p>
      </dgm:t>
    </dgm:pt>
    <dgm:pt modelId="{0E25A0DF-C664-45D4-AF45-034A7136F180}">
      <dgm:prSet/>
      <dgm:spPr/>
      <dgm:t>
        <a:bodyPr/>
        <a:lstStyle/>
        <a:p>
          <a:r>
            <a:rPr lang="es-MX" dirty="0" smtClean="0"/>
            <a:t>Acta o documento de entrega recepción de la obra</a:t>
          </a:r>
          <a:endParaRPr lang="es-ES" dirty="0"/>
        </a:p>
      </dgm:t>
    </dgm:pt>
    <dgm:pt modelId="{23D1DB6F-3387-4A79-AE80-58064D5492C4}" type="parTrans" cxnId="{155B5987-52E2-4A0E-B004-C0287AFA2BD2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21C52008-2957-48B6-8936-68E89EC6F8FE}" type="sibTrans" cxnId="{155B5987-52E2-4A0E-B004-C0287AFA2BD2}">
      <dgm:prSet/>
      <dgm:spPr/>
      <dgm:t>
        <a:bodyPr/>
        <a:lstStyle/>
        <a:p>
          <a:endParaRPr lang="es-ES"/>
        </a:p>
      </dgm:t>
    </dgm:pt>
    <dgm:pt modelId="{8A775EA5-E57B-4B06-A4D1-BAA8506959FB}">
      <dgm:prSet/>
      <dgm:spPr/>
      <dgm:t>
        <a:bodyPr/>
        <a:lstStyle/>
        <a:p>
          <a:r>
            <a:rPr lang="es-MX" dirty="0" smtClean="0"/>
            <a:t>Catálogo de conceptos, precios unitarios y extraordinarios</a:t>
          </a:r>
          <a:endParaRPr lang="es-ES" dirty="0"/>
        </a:p>
      </dgm:t>
    </dgm:pt>
    <dgm:pt modelId="{9F6A9CC0-4DF8-47B6-9394-70F5396EB933}" type="parTrans" cxnId="{353894EA-A06B-4321-BDBD-1D7381F2D4AD}">
      <dgm:prSet/>
      <dgm:spPr/>
      <dgm:t>
        <a:bodyPr/>
        <a:lstStyle/>
        <a:p>
          <a:endParaRPr lang="es-ES"/>
        </a:p>
      </dgm:t>
    </dgm:pt>
    <dgm:pt modelId="{00384A4D-CD2F-4FAC-923E-54A0428DEDA2}" type="sibTrans" cxnId="{353894EA-A06B-4321-BDBD-1D7381F2D4AD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es-ES"/>
        </a:p>
      </dgm:t>
    </dgm:pt>
    <dgm:pt modelId="{13208D20-A775-405E-BDD3-7C5058F3B823}" type="pres">
      <dgm:prSet presAssocID="{46112603-A098-424D-A1F1-375D468857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4976CD-F088-4C0C-BFEC-2C665E798145}" type="pres">
      <dgm:prSet presAssocID="{0C20C85C-61B2-4399-BFB1-64AA8A940D96}" presName="vertFlow" presStyleCnt="0"/>
      <dgm:spPr/>
      <dgm:t>
        <a:bodyPr/>
        <a:lstStyle/>
        <a:p>
          <a:endParaRPr lang="es-ES"/>
        </a:p>
      </dgm:t>
    </dgm:pt>
    <dgm:pt modelId="{802499A2-086A-4F15-AEDB-0CACBA7CA614}" type="pres">
      <dgm:prSet presAssocID="{0C20C85C-61B2-4399-BFB1-64AA8A940D96}" presName="header" presStyleLbl="node1" presStyleIdx="0" presStyleCnt="3"/>
      <dgm:spPr/>
      <dgm:t>
        <a:bodyPr/>
        <a:lstStyle/>
        <a:p>
          <a:endParaRPr lang="es-ES"/>
        </a:p>
      </dgm:t>
    </dgm:pt>
    <dgm:pt modelId="{D7C2D800-64C6-4F72-9BBF-59AF3954D78D}" type="pres">
      <dgm:prSet presAssocID="{09E398FC-9AB7-4943-976B-2BF0A45C0003}" presName="parTrans" presStyleLbl="sibTrans2D1" presStyleIdx="0" presStyleCnt="6"/>
      <dgm:spPr/>
      <dgm:t>
        <a:bodyPr/>
        <a:lstStyle/>
        <a:p>
          <a:endParaRPr lang="es-ES"/>
        </a:p>
      </dgm:t>
    </dgm:pt>
    <dgm:pt modelId="{E0A3C02B-777E-40DC-86B6-5AC15C03ED1C}" type="pres">
      <dgm:prSet presAssocID="{15A58592-BCC4-4226-949A-A7F2B609F896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E85DF7-EF12-4E29-B9EA-A335F6E63FAA}" type="pres">
      <dgm:prSet presAssocID="{69637308-B7A5-4681-A0EA-4DE4EB638B2D}" presName="sibTrans" presStyleLbl="sibTrans2D1" presStyleIdx="1" presStyleCnt="6"/>
      <dgm:spPr/>
      <dgm:t>
        <a:bodyPr/>
        <a:lstStyle/>
        <a:p>
          <a:endParaRPr lang="es-ES"/>
        </a:p>
      </dgm:t>
    </dgm:pt>
    <dgm:pt modelId="{54E6A7AD-D6CB-4E1F-A4BB-920905F78C98}" type="pres">
      <dgm:prSet presAssocID="{8AC3AB24-F3FA-4677-95BC-7A7AFF8CEC5C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B5B9B6-A18A-4DCE-BAC5-7F36D1C34E95}" type="pres">
      <dgm:prSet presAssocID="{0C20C85C-61B2-4399-BFB1-64AA8A940D96}" presName="hSp" presStyleCnt="0"/>
      <dgm:spPr/>
      <dgm:t>
        <a:bodyPr/>
        <a:lstStyle/>
        <a:p>
          <a:endParaRPr lang="es-ES"/>
        </a:p>
      </dgm:t>
    </dgm:pt>
    <dgm:pt modelId="{C6849DD6-3FB1-4090-99EA-C334DE231C0A}" type="pres">
      <dgm:prSet presAssocID="{177516D7-134C-4412-A24D-650C13BDD322}" presName="vertFlow" presStyleCnt="0"/>
      <dgm:spPr/>
      <dgm:t>
        <a:bodyPr/>
        <a:lstStyle/>
        <a:p>
          <a:endParaRPr lang="es-ES"/>
        </a:p>
      </dgm:t>
    </dgm:pt>
    <dgm:pt modelId="{80B4B253-89DF-474E-8DB2-2DB60C651769}" type="pres">
      <dgm:prSet presAssocID="{177516D7-134C-4412-A24D-650C13BDD322}" presName="header" presStyleLbl="node1" presStyleIdx="1" presStyleCnt="3"/>
      <dgm:spPr/>
      <dgm:t>
        <a:bodyPr/>
        <a:lstStyle/>
        <a:p>
          <a:endParaRPr lang="es-ES"/>
        </a:p>
      </dgm:t>
    </dgm:pt>
    <dgm:pt modelId="{53FA6456-F9CE-4D73-9085-B59A6140C9B5}" type="pres">
      <dgm:prSet presAssocID="{62B825DF-9BFC-40DB-B400-E0E302A76873}" presName="parTrans" presStyleLbl="sibTrans2D1" presStyleIdx="2" presStyleCnt="6"/>
      <dgm:spPr/>
      <dgm:t>
        <a:bodyPr/>
        <a:lstStyle/>
        <a:p>
          <a:endParaRPr lang="es-ES"/>
        </a:p>
      </dgm:t>
    </dgm:pt>
    <dgm:pt modelId="{47F1AF40-5E23-467B-924C-24F6D00472E1}" type="pres">
      <dgm:prSet presAssocID="{BBF84B61-1EAE-4403-BD0C-140D0939886C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D61890-83EB-4C81-9E7B-885F96D87AA7}" type="pres">
      <dgm:prSet presAssocID="{095F080A-FCBF-45A9-A8FF-EE257CE5E138}" presName="sibTrans" presStyleLbl="sibTrans2D1" presStyleIdx="3" presStyleCnt="6"/>
      <dgm:spPr/>
      <dgm:t>
        <a:bodyPr/>
        <a:lstStyle/>
        <a:p>
          <a:endParaRPr lang="es-ES"/>
        </a:p>
      </dgm:t>
    </dgm:pt>
    <dgm:pt modelId="{2CF5B5CB-4F39-49D6-B81B-7BEC4B899243}" type="pres">
      <dgm:prSet presAssocID="{8A775EA5-E57B-4B06-A4D1-BAA8506959FB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6EE4CF-BB02-450F-8E57-C6BCBCFEF8AB}" type="pres">
      <dgm:prSet presAssocID="{00384A4D-CD2F-4FAC-923E-54A0428DEDA2}" presName="sibTrans" presStyleLbl="sibTrans2D1" presStyleIdx="4" presStyleCnt="6"/>
      <dgm:spPr/>
      <dgm:t>
        <a:bodyPr/>
        <a:lstStyle/>
        <a:p>
          <a:endParaRPr lang="es-ES"/>
        </a:p>
      </dgm:t>
    </dgm:pt>
    <dgm:pt modelId="{1FEC605A-FFA8-42AA-BD60-6468D8EDBF33}" type="pres">
      <dgm:prSet presAssocID="{790E399C-7A74-4EBD-B549-3D33E69950C0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7BA14-E373-4683-AEEE-E161EF0CCE0C}" type="pres">
      <dgm:prSet presAssocID="{177516D7-134C-4412-A24D-650C13BDD322}" presName="hSp" presStyleCnt="0"/>
      <dgm:spPr/>
      <dgm:t>
        <a:bodyPr/>
        <a:lstStyle/>
        <a:p>
          <a:endParaRPr lang="es-ES"/>
        </a:p>
      </dgm:t>
    </dgm:pt>
    <dgm:pt modelId="{F4E67A50-C39C-482C-8B5F-F5E509D1DED1}" type="pres">
      <dgm:prSet presAssocID="{AA2FC6C8-ACBC-45BD-B092-1C5174F4E8A9}" presName="vertFlow" presStyleCnt="0"/>
      <dgm:spPr/>
      <dgm:t>
        <a:bodyPr/>
        <a:lstStyle/>
        <a:p>
          <a:endParaRPr lang="es-ES"/>
        </a:p>
      </dgm:t>
    </dgm:pt>
    <dgm:pt modelId="{9614A592-E3DB-4001-9A2C-6AFAC46E39C7}" type="pres">
      <dgm:prSet presAssocID="{AA2FC6C8-ACBC-45BD-B092-1C5174F4E8A9}" presName="header" presStyleLbl="node1" presStyleIdx="2" presStyleCnt="3"/>
      <dgm:spPr/>
      <dgm:t>
        <a:bodyPr/>
        <a:lstStyle/>
        <a:p>
          <a:endParaRPr lang="es-ES"/>
        </a:p>
      </dgm:t>
    </dgm:pt>
    <dgm:pt modelId="{663AFF8A-9DAE-4476-B5C0-7ADD18E1763B}" type="pres">
      <dgm:prSet presAssocID="{23D1DB6F-3387-4A79-AE80-58064D5492C4}" presName="parTrans" presStyleLbl="sibTrans2D1" presStyleIdx="5" presStyleCnt="6"/>
      <dgm:spPr/>
      <dgm:t>
        <a:bodyPr/>
        <a:lstStyle/>
        <a:p>
          <a:endParaRPr lang="es-ES"/>
        </a:p>
      </dgm:t>
    </dgm:pt>
    <dgm:pt modelId="{EDF9E033-E0A1-4FD0-8AA1-1EF7F2419E07}" type="pres">
      <dgm:prSet presAssocID="{0E25A0DF-C664-45D4-AF45-034A7136F180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BFA13F-7841-4E7E-926C-7054518A9D00}" srcId="{46112603-A098-424D-A1F1-375D468857C1}" destId="{177516D7-134C-4412-A24D-650C13BDD322}" srcOrd="1" destOrd="0" parTransId="{64C07A83-4E5C-43D8-A161-53E5112953E5}" sibTransId="{37148D97-66D5-427E-9F4E-B7E6FB1BD6EF}"/>
    <dgm:cxn modelId="{6D850A3F-E07F-4189-8AFD-6B6CCBC5E75D}" srcId="{177516D7-134C-4412-A24D-650C13BDD322}" destId="{BBF84B61-1EAE-4403-BD0C-140D0939886C}" srcOrd="0" destOrd="0" parTransId="{62B825DF-9BFC-40DB-B400-E0E302A76873}" sibTransId="{095F080A-FCBF-45A9-A8FF-EE257CE5E138}"/>
    <dgm:cxn modelId="{606F7C92-F89A-4EE3-9DF9-4F7A7BD4E0E4}" type="presOf" srcId="{177516D7-134C-4412-A24D-650C13BDD322}" destId="{80B4B253-89DF-474E-8DB2-2DB60C651769}" srcOrd="0" destOrd="0" presId="urn:microsoft.com/office/officeart/2005/8/layout/lProcess1"/>
    <dgm:cxn modelId="{557EBCAB-D431-43BD-AACE-617C9DE19847}" type="presOf" srcId="{0C20C85C-61B2-4399-BFB1-64AA8A940D96}" destId="{802499A2-086A-4F15-AEDB-0CACBA7CA614}" srcOrd="0" destOrd="0" presId="urn:microsoft.com/office/officeart/2005/8/layout/lProcess1"/>
    <dgm:cxn modelId="{69942B28-9C33-463F-8AFF-146C66F14C71}" type="presOf" srcId="{0E25A0DF-C664-45D4-AF45-034A7136F180}" destId="{EDF9E033-E0A1-4FD0-8AA1-1EF7F2419E07}" srcOrd="0" destOrd="0" presId="urn:microsoft.com/office/officeart/2005/8/layout/lProcess1"/>
    <dgm:cxn modelId="{E5E116D4-0985-4088-A1D2-215B42F7D44B}" type="presOf" srcId="{23D1DB6F-3387-4A79-AE80-58064D5492C4}" destId="{663AFF8A-9DAE-4476-B5C0-7ADD18E1763B}" srcOrd="0" destOrd="0" presId="urn:microsoft.com/office/officeart/2005/8/layout/lProcess1"/>
    <dgm:cxn modelId="{11EDF4F6-1E83-4411-9296-E69B2C56CF94}" type="presOf" srcId="{095F080A-FCBF-45A9-A8FF-EE257CE5E138}" destId="{B3D61890-83EB-4C81-9E7B-885F96D87AA7}" srcOrd="0" destOrd="0" presId="urn:microsoft.com/office/officeart/2005/8/layout/lProcess1"/>
    <dgm:cxn modelId="{50781C64-6CF8-40E7-BA6D-E6284B53254C}" srcId="{46112603-A098-424D-A1F1-375D468857C1}" destId="{0C20C85C-61B2-4399-BFB1-64AA8A940D96}" srcOrd="0" destOrd="0" parTransId="{A879CF86-E2FF-4261-9B1B-99ADDAB1B92A}" sibTransId="{2FF47C39-DFAE-4D97-B9FA-14DD835FB2F7}"/>
    <dgm:cxn modelId="{D00C7F27-2640-48FB-9CE9-B5B6623A3107}" type="presOf" srcId="{AA2FC6C8-ACBC-45BD-B092-1C5174F4E8A9}" destId="{9614A592-E3DB-4001-9A2C-6AFAC46E39C7}" srcOrd="0" destOrd="0" presId="urn:microsoft.com/office/officeart/2005/8/layout/lProcess1"/>
    <dgm:cxn modelId="{1BD4F301-6E41-46C5-A1E4-F59DB3CD4EC1}" type="presOf" srcId="{BBF84B61-1EAE-4403-BD0C-140D0939886C}" destId="{47F1AF40-5E23-467B-924C-24F6D00472E1}" srcOrd="0" destOrd="0" presId="urn:microsoft.com/office/officeart/2005/8/layout/lProcess1"/>
    <dgm:cxn modelId="{53F56F63-1AA5-434F-876B-CB79A6E166F6}" srcId="{0C20C85C-61B2-4399-BFB1-64AA8A940D96}" destId="{8AC3AB24-F3FA-4677-95BC-7A7AFF8CEC5C}" srcOrd="1" destOrd="0" parTransId="{E66F38E2-28B4-4A4E-BF53-9188E2BDBE86}" sibTransId="{0580E14D-8BC0-49CD-9EA0-1B6B56660440}"/>
    <dgm:cxn modelId="{81BDCB66-4645-4E63-8449-24558B59CA07}" srcId="{46112603-A098-424D-A1F1-375D468857C1}" destId="{AA2FC6C8-ACBC-45BD-B092-1C5174F4E8A9}" srcOrd="2" destOrd="0" parTransId="{0189EE39-121A-4965-941B-B7911AEAF5A3}" sibTransId="{1791649F-13C0-4780-8216-102A546CAF00}"/>
    <dgm:cxn modelId="{BCEE3B30-6F0D-4554-AD56-EE8CA298B424}" type="presOf" srcId="{00384A4D-CD2F-4FAC-923E-54A0428DEDA2}" destId="{DD6EE4CF-BB02-450F-8E57-C6BCBCFEF8AB}" srcOrd="0" destOrd="0" presId="urn:microsoft.com/office/officeart/2005/8/layout/lProcess1"/>
    <dgm:cxn modelId="{B3ABB7BF-E897-4B0D-B626-718D53C43358}" type="presOf" srcId="{09E398FC-9AB7-4943-976B-2BF0A45C0003}" destId="{D7C2D800-64C6-4F72-9BBF-59AF3954D78D}" srcOrd="0" destOrd="0" presId="urn:microsoft.com/office/officeart/2005/8/layout/lProcess1"/>
    <dgm:cxn modelId="{E53D1F27-1A9B-4D0E-BF14-E01207DC86F4}" type="presOf" srcId="{790E399C-7A74-4EBD-B549-3D33E69950C0}" destId="{1FEC605A-FFA8-42AA-BD60-6468D8EDBF33}" srcOrd="0" destOrd="0" presId="urn:microsoft.com/office/officeart/2005/8/layout/lProcess1"/>
    <dgm:cxn modelId="{155B5987-52E2-4A0E-B004-C0287AFA2BD2}" srcId="{AA2FC6C8-ACBC-45BD-B092-1C5174F4E8A9}" destId="{0E25A0DF-C664-45D4-AF45-034A7136F180}" srcOrd="0" destOrd="0" parTransId="{23D1DB6F-3387-4A79-AE80-58064D5492C4}" sibTransId="{21C52008-2957-48B6-8936-68E89EC6F8FE}"/>
    <dgm:cxn modelId="{14E525FB-DD3E-434A-A546-9DCEEC68AC7D}" type="presOf" srcId="{69637308-B7A5-4681-A0EA-4DE4EB638B2D}" destId="{12E85DF7-EF12-4E29-B9EA-A335F6E63FAA}" srcOrd="0" destOrd="0" presId="urn:microsoft.com/office/officeart/2005/8/layout/lProcess1"/>
    <dgm:cxn modelId="{825733B4-8638-4D33-BA6D-BF76E153E909}" type="presOf" srcId="{15A58592-BCC4-4226-949A-A7F2B609F896}" destId="{E0A3C02B-777E-40DC-86B6-5AC15C03ED1C}" srcOrd="0" destOrd="0" presId="urn:microsoft.com/office/officeart/2005/8/layout/lProcess1"/>
    <dgm:cxn modelId="{9527D44B-C88A-4222-A149-F8B2AB5B73CC}" srcId="{177516D7-134C-4412-A24D-650C13BDD322}" destId="{790E399C-7A74-4EBD-B549-3D33E69950C0}" srcOrd="2" destOrd="0" parTransId="{55E1CDD7-A5E6-4AEC-8A4F-13540BC1B034}" sibTransId="{D5AB9A75-2C16-4BB5-ADD5-8EF34093BC71}"/>
    <dgm:cxn modelId="{7EAEDE93-95A5-4EA0-8F8A-1EA1AA2E599A}" srcId="{0C20C85C-61B2-4399-BFB1-64AA8A940D96}" destId="{15A58592-BCC4-4226-949A-A7F2B609F896}" srcOrd="0" destOrd="0" parTransId="{09E398FC-9AB7-4943-976B-2BF0A45C0003}" sibTransId="{69637308-B7A5-4681-A0EA-4DE4EB638B2D}"/>
    <dgm:cxn modelId="{9BCD47FE-38B7-4D19-93F2-235FA2810BED}" type="presOf" srcId="{62B825DF-9BFC-40DB-B400-E0E302A76873}" destId="{53FA6456-F9CE-4D73-9085-B59A6140C9B5}" srcOrd="0" destOrd="0" presId="urn:microsoft.com/office/officeart/2005/8/layout/lProcess1"/>
    <dgm:cxn modelId="{51FB1A21-A122-4032-BF73-2EE8F79215B5}" type="presOf" srcId="{8AC3AB24-F3FA-4677-95BC-7A7AFF8CEC5C}" destId="{54E6A7AD-D6CB-4E1F-A4BB-920905F78C98}" srcOrd="0" destOrd="0" presId="urn:microsoft.com/office/officeart/2005/8/layout/lProcess1"/>
    <dgm:cxn modelId="{8BC3B42A-2FE0-4BA3-8AA0-6AB6CA44D37C}" type="presOf" srcId="{8A775EA5-E57B-4B06-A4D1-BAA8506959FB}" destId="{2CF5B5CB-4F39-49D6-B81B-7BEC4B899243}" srcOrd="0" destOrd="0" presId="urn:microsoft.com/office/officeart/2005/8/layout/lProcess1"/>
    <dgm:cxn modelId="{353894EA-A06B-4321-BDBD-1D7381F2D4AD}" srcId="{177516D7-134C-4412-A24D-650C13BDD322}" destId="{8A775EA5-E57B-4B06-A4D1-BAA8506959FB}" srcOrd="1" destOrd="0" parTransId="{9F6A9CC0-4DF8-47B6-9394-70F5396EB933}" sibTransId="{00384A4D-CD2F-4FAC-923E-54A0428DEDA2}"/>
    <dgm:cxn modelId="{0183977F-C199-43EE-BFB1-A417C5AF27DE}" type="presOf" srcId="{46112603-A098-424D-A1F1-375D468857C1}" destId="{13208D20-A775-405E-BDD3-7C5058F3B823}" srcOrd="0" destOrd="0" presId="urn:microsoft.com/office/officeart/2005/8/layout/lProcess1"/>
    <dgm:cxn modelId="{AA315AB9-356B-4883-AEEF-56A8906E4B52}" type="presParOf" srcId="{13208D20-A775-405E-BDD3-7C5058F3B823}" destId="{294976CD-F088-4C0C-BFEC-2C665E798145}" srcOrd="0" destOrd="0" presId="urn:microsoft.com/office/officeart/2005/8/layout/lProcess1"/>
    <dgm:cxn modelId="{9F292F0C-0E3D-46E3-859E-0FE52DF987D8}" type="presParOf" srcId="{294976CD-F088-4C0C-BFEC-2C665E798145}" destId="{802499A2-086A-4F15-AEDB-0CACBA7CA614}" srcOrd="0" destOrd="0" presId="urn:microsoft.com/office/officeart/2005/8/layout/lProcess1"/>
    <dgm:cxn modelId="{C2BF98E3-13EF-4FDC-B12C-CA25B890DA87}" type="presParOf" srcId="{294976CD-F088-4C0C-BFEC-2C665E798145}" destId="{D7C2D800-64C6-4F72-9BBF-59AF3954D78D}" srcOrd="1" destOrd="0" presId="urn:microsoft.com/office/officeart/2005/8/layout/lProcess1"/>
    <dgm:cxn modelId="{A05C9396-C4F5-4F18-A312-3C79A749D781}" type="presParOf" srcId="{294976CD-F088-4C0C-BFEC-2C665E798145}" destId="{E0A3C02B-777E-40DC-86B6-5AC15C03ED1C}" srcOrd="2" destOrd="0" presId="urn:microsoft.com/office/officeart/2005/8/layout/lProcess1"/>
    <dgm:cxn modelId="{363481B4-F890-4996-ABE4-A64610A5EDCA}" type="presParOf" srcId="{294976CD-F088-4C0C-BFEC-2C665E798145}" destId="{12E85DF7-EF12-4E29-B9EA-A335F6E63FAA}" srcOrd="3" destOrd="0" presId="urn:microsoft.com/office/officeart/2005/8/layout/lProcess1"/>
    <dgm:cxn modelId="{CC8CBA6A-6E22-4ED7-826F-8DA58B83E2AB}" type="presParOf" srcId="{294976CD-F088-4C0C-BFEC-2C665E798145}" destId="{54E6A7AD-D6CB-4E1F-A4BB-920905F78C98}" srcOrd="4" destOrd="0" presId="urn:microsoft.com/office/officeart/2005/8/layout/lProcess1"/>
    <dgm:cxn modelId="{348D4B71-3148-492B-A98D-BF859137E904}" type="presParOf" srcId="{13208D20-A775-405E-BDD3-7C5058F3B823}" destId="{CAB5B9B6-A18A-4DCE-BAC5-7F36D1C34E95}" srcOrd="1" destOrd="0" presId="urn:microsoft.com/office/officeart/2005/8/layout/lProcess1"/>
    <dgm:cxn modelId="{9BF8074E-6A99-49EC-B6BD-73B857C1BF79}" type="presParOf" srcId="{13208D20-A775-405E-BDD3-7C5058F3B823}" destId="{C6849DD6-3FB1-4090-99EA-C334DE231C0A}" srcOrd="2" destOrd="0" presId="urn:microsoft.com/office/officeart/2005/8/layout/lProcess1"/>
    <dgm:cxn modelId="{FD8F52D8-E04E-4A48-BD8F-0F1B46519555}" type="presParOf" srcId="{C6849DD6-3FB1-4090-99EA-C334DE231C0A}" destId="{80B4B253-89DF-474E-8DB2-2DB60C651769}" srcOrd="0" destOrd="0" presId="urn:microsoft.com/office/officeart/2005/8/layout/lProcess1"/>
    <dgm:cxn modelId="{D76FCB01-6621-42F4-ACB1-AA088950799F}" type="presParOf" srcId="{C6849DD6-3FB1-4090-99EA-C334DE231C0A}" destId="{53FA6456-F9CE-4D73-9085-B59A6140C9B5}" srcOrd="1" destOrd="0" presId="urn:microsoft.com/office/officeart/2005/8/layout/lProcess1"/>
    <dgm:cxn modelId="{77A9C37E-A9E1-47DB-9F5E-6CF75E6E1BAB}" type="presParOf" srcId="{C6849DD6-3FB1-4090-99EA-C334DE231C0A}" destId="{47F1AF40-5E23-467B-924C-24F6D00472E1}" srcOrd="2" destOrd="0" presId="urn:microsoft.com/office/officeart/2005/8/layout/lProcess1"/>
    <dgm:cxn modelId="{54D9B248-B93B-4F1B-98DD-3C2B0A3550E1}" type="presParOf" srcId="{C6849DD6-3FB1-4090-99EA-C334DE231C0A}" destId="{B3D61890-83EB-4C81-9E7B-885F96D87AA7}" srcOrd="3" destOrd="0" presId="urn:microsoft.com/office/officeart/2005/8/layout/lProcess1"/>
    <dgm:cxn modelId="{CAA39C0E-3764-4A50-99F4-EB30B70DEDB7}" type="presParOf" srcId="{C6849DD6-3FB1-4090-99EA-C334DE231C0A}" destId="{2CF5B5CB-4F39-49D6-B81B-7BEC4B899243}" srcOrd="4" destOrd="0" presId="urn:microsoft.com/office/officeart/2005/8/layout/lProcess1"/>
    <dgm:cxn modelId="{B1B12848-2BE5-4462-A71F-A5CFBA478489}" type="presParOf" srcId="{C6849DD6-3FB1-4090-99EA-C334DE231C0A}" destId="{DD6EE4CF-BB02-450F-8E57-C6BCBCFEF8AB}" srcOrd="5" destOrd="0" presId="urn:microsoft.com/office/officeart/2005/8/layout/lProcess1"/>
    <dgm:cxn modelId="{EBB15FEC-7768-4E20-B773-127FB623323D}" type="presParOf" srcId="{C6849DD6-3FB1-4090-99EA-C334DE231C0A}" destId="{1FEC605A-FFA8-42AA-BD60-6468D8EDBF33}" srcOrd="6" destOrd="0" presId="urn:microsoft.com/office/officeart/2005/8/layout/lProcess1"/>
    <dgm:cxn modelId="{0BE4FBDE-D8E5-4192-9F80-DB9CA035F976}" type="presParOf" srcId="{13208D20-A775-405E-BDD3-7C5058F3B823}" destId="{9C67BA14-E373-4683-AEEE-E161EF0CCE0C}" srcOrd="3" destOrd="0" presId="urn:microsoft.com/office/officeart/2005/8/layout/lProcess1"/>
    <dgm:cxn modelId="{C6249717-CDD0-4606-A901-1F5D6E789D30}" type="presParOf" srcId="{13208D20-A775-405E-BDD3-7C5058F3B823}" destId="{F4E67A50-C39C-482C-8B5F-F5E509D1DED1}" srcOrd="4" destOrd="0" presId="urn:microsoft.com/office/officeart/2005/8/layout/lProcess1"/>
    <dgm:cxn modelId="{6AA0D885-AFDD-4268-9C86-9D6A88202A72}" type="presParOf" srcId="{F4E67A50-C39C-482C-8B5F-F5E509D1DED1}" destId="{9614A592-E3DB-4001-9A2C-6AFAC46E39C7}" srcOrd="0" destOrd="0" presId="urn:microsoft.com/office/officeart/2005/8/layout/lProcess1"/>
    <dgm:cxn modelId="{D1C5B43D-35F2-4BB8-9F11-9536EDF7C806}" type="presParOf" srcId="{F4E67A50-C39C-482C-8B5F-F5E509D1DED1}" destId="{663AFF8A-9DAE-4476-B5C0-7ADD18E1763B}" srcOrd="1" destOrd="0" presId="urn:microsoft.com/office/officeart/2005/8/layout/lProcess1"/>
    <dgm:cxn modelId="{245BEDDA-0BDA-49A0-8F04-677E298B1DB2}" type="presParOf" srcId="{F4E67A50-C39C-482C-8B5F-F5E509D1DED1}" destId="{EDF9E033-E0A1-4FD0-8AA1-1EF7F2419E07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77E7-4B28-4872-BD8F-2AEA3A6664E7}">
      <dsp:nvSpPr>
        <dsp:cNvPr id="0" name=""/>
        <dsp:cNvSpPr/>
      </dsp:nvSpPr>
      <dsp:spPr>
        <a:xfrm>
          <a:off x="502345" y="-33902"/>
          <a:ext cx="4947444" cy="4947444"/>
        </a:xfrm>
        <a:prstGeom prst="circularArrow">
          <a:avLst>
            <a:gd name="adj1" fmla="val 5544"/>
            <a:gd name="adj2" fmla="val 330680"/>
            <a:gd name="adj3" fmla="val 14775553"/>
            <a:gd name="adj4" fmla="val 16802899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C70A5-FB76-4E52-BAFD-78AF47858A7E}">
      <dsp:nvSpPr>
        <dsp:cNvPr id="0" name=""/>
        <dsp:cNvSpPr/>
      </dsp:nvSpPr>
      <dsp:spPr>
        <a:xfrm>
          <a:off x="2349465" y="-17670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Control Interno</a:t>
          </a:r>
          <a:endParaRPr lang="es-ES" sz="1400" kern="1200" dirty="0"/>
        </a:p>
      </dsp:txBody>
      <dsp:txXfrm>
        <a:off x="2384094" y="16959"/>
        <a:ext cx="1183945" cy="640117"/>
      </dsp:txXfrm>
    </dsp:sp>
    <dsp:sp modelId="{9DA726AE-10F2-4D91-9ECC-02D35D0ECE15}">
      <dsp:nvSpPr>
        <dsp:cNvPr id="0" name=""/>
        <dsp:cNvSpPr/>
      </dsp:nvSpPr>
      <dsp:spPr>
        <a:xfrm>
          <a:off x="3642143" y="597268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Transferencia de recursos</a:t>
          </a:r>
          <a:endParaRPr lang="es-ES" sz="1400" kern="1200" dirty="0"/>
        </a:p>
      </dsp:txBody>
      <dsp:txXfrm>
        <a:off x="3676772" y="631897"/>
        <a:ext cx="1183945" cy="640117"/>
      </dsp:txXfrm>
    </dsp:sp>
    <dsp:sp modelId="{0AED4287-419F-4483-9D46-256483DDF93F}">
      <dsp:nvSpPr>
        <dsp:cNvPr id="0" name=""/>
        <dsp:cNvSpPr/>
      </dsp:nvSpPr>
      <dsp:spPr>
        <a:xfrm>
          <a:off x="4356001" y="1465624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Registro e información financiera de las operaciones</a:t>
          </a:r>
          <a:endParaRPr lang="es-ES" sz="1200" kern="1200" dirty="0"/>
        </a:p>
      </dsp:txBody>
      <dsp:txXfrm>
        <a:off x="4390630" y="1500253"/>
        <a:ext cx="1183945" cy="640117"/>
      </dsp:txXfrm>
    </dsp:sp>
    <dsp:sp modelId="{0AC812BD-E5D5-4689-8EA6-FCAD9CCEA288}">
      <dsp:nvSpPr>
        <dsp:cNvPr id="0" name=""/>
        <dsp:cNvSpPr/>
      </dsp:nvSpPr>
      <dsp:spPr>
        <a:xfrm>
          <a:off x="4356001" y="2616827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Destino de los recursos</a:t>
          </a:r>
          <a:endParaRPr lang="es-ES" sz="1400" kern="1200" dirty="0"/>
        </a:p>
      </dsp:txBody>
      <dsp:txXfrm>
        <a:off x="4390630" y="2651456"/>
        <a:ext cx="1183945" cy="640117"/>
      </dsp:txXfrm>
    </dsp:sp>
    <dsp:sp modelId="{04B8D780-3DC5-4AED-BF97-D22D8AF18FD0}">
      <dsp:nvSpPr>
        <dsp:cNvPr id="0" name=""/>
        <dsp:cNvSpPr/>
      </dsp:nvSpPr>
      <dsp:spPr>
        <a:xfrm>
          <a:off x="3655287" y="3500856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Servicios personales</a:t>
          </a:r>
          <a:endParaRPr lang="es-ES" sz="1400" kern="1200" dirty="0"/>
        </a:p>
      </dsp:txBody>
      <dsp:txXfrm>
        <a:off x="3689916" y="3535485"/>
        <a:ext cx="1183945" cy="640117"/>
      </dsp:txXfrm>
    </dsp:sp>
    <dsp:sp modelId="{F824ACEF-529C-417F-9EAE-A86D7975B98B}">
      <dsp:nvSpPr>
        <dsp:cNvPr id="0" name=""/>
        <dsp:cNvSpPr/>
      </dsp:nvSpPr>
      <dsp:spPr>
        <a:xfrm>
          <a:off x="2349465" y="4072568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Adquisiciones, arrendamientos y servicios</a:t>
          </a:r>
          <a:endParaRPr lang="es-ES" sz="1200" kern="1200" dirty="0"/>
        </a:p>
      </dsp:txBody>
      <dsp:txXfrm>
        <a:off x="2384094" y="4107197"/>
        <a:ext cx="1183945" cy="640117"/>
      </dsp:txXfrm>
    </dsp:sp>
    <dsp:sp modelId="{1D8CE1D8-0DD6-4608-BF5B-2DEEC67D8DC8}">
      <dsp:nvSpPr>
        <dsp:cNvPr id="0" name=""/>
        <dsp:cNvSpPr/>
      </dsp:nvSpPr>
      <dsp:spPr>
        <a:xfrm>
          <a:off x="1043629" y="3514008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Obras públicas y servicios relacionados</a:t>
          </a:r>
          <a:endParaRPr lang="es-ES" sz="1200" kern="1200" dirty="0"/>
        </a:p>
      </dsp:txBody>
      <dsp:txXfrm>
        <a:off x="1078258" y="3548637"/>
        <a:ext cx="1183945" cy="640117"/>
      </dsp:txXfrm>
    </dsp:sp>
    <dsp:sp modelId="{BBD852AF-702F-44C4-8594-9A4CDC7AC5B6}">
      <dsp:nvSpPr>
        <dsp:cNvPr id="0" name=""/>
        <dsp:cNvSpPr/>
      </dsp:nvSpPr>
      <dsp:spPr>
        <a:xfrm>
          <a:off x="342930" y="2616827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Transparencia y difusión de la información</a:t>
          </a:r>
          <a:endParaRPr lang="es-ES" sz="1200" kern="1200" dirty="0"/>
        </a:p>
      </dsp:txBody>
      <dsp:txXfrm>
        <a:off x="377559" y="2651456"/>
        <a:ext cx="1183945" cy="640117"/>
      </dsp:txXfrm>
    </dsp:sp>
    <dsp:sp modelId="{64BA1EA5-DDCF-4192-B4B2-26F3F4509DB8}">
      <dsp:nvSpPr>
        <dsp:cNvPr id="0" name=""/>
        <dsp:cNvSpPr/>
      </dsp:nvSpPr>
      <dsp:spPr>
        <a:xfrm>
          <a:off x="342930" y="1465624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Cumplimiento de metas y objetivos</a:t>
          </a:r>
          <a:endParaRPr lang="es-ES" sz="1300" kern="1200" dirty="0"/>
        </a:p>
      </dsp:txBody>
      <dsp:txXfrm>
        <a:off x="377559" y="1500253"/>
        <a:ext cx="1183945" cy="640117"/>
      </dsp:txXfrm>
    </dsp:sp>
    <dsp:sp modelId="{7A2F76DB-EBC2-4404-A8B7-1A66FEE761E2}">
      <dsp:nvSpPr>
        <dsp:cNvPr id="0" name=""/>
        <dsp:cNvSpPr/>
      </dsp:nvSpPr>
      <dsp:spPr>
        <a:xfrm>
          <a:off x="1083093" y="623558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Cumplimiento de la LGCG</a:t>
          </a:r>
          <a:endParaRPr lang="es-ES" sz="1300" kern="1200" dirty="0"/>
        </a:p>
      </dsp:txBody>
      <dsp:txXfrm>
        <a:off x="1117722" y="658187"/>
        <a:ext cx="1183945" cy="640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76B80-A768-41AB-9202-CB7544644EAE}">
      <dsp:nvSpPr>
        <dsp:cNvPr id="0" name=""/>
        <dsp:cNvSpPr/>
      </dsp:nvSpPr>
      <dsp:spPr>
        <a:xfrm>
          <a:off x="2068" y="0"/>
          <a:ext cx="2167959" cy="19070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Firma del contrato </a:t>
          </a:r>
          <a:r>
            <a:rPr lang="es-ES" sz="1600" b="1" kern="1200" dirty="0" smtClean="0"/>
            <a:t>Comprometido</a:t>
          </a:r>
          <a:endParaRPr lang="es-ES" sz="1600" b="1" kern="1200" dirty="0"/>
        </a:p>
        <a:p>
          <a:pPr marL="57150" lvl="1" indent="-57150" algn="ctr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/>
        </a:p>
      </dsp:txBody>
      <dsp:txXfrm>
        <a:off x="2068" y="762829"/>
        <a:ext cx="2167959" cy="762829"/>
      </dsp:txXfrm>
    </dsp:sp>
    <dsp:sp modelId="{D8BF99EA-15E3-40BD-BEC1-CDAF601F5285}">
      <dsp:nvSpPr>
        <dsp:cNvPr id="0" name=""/>
        <dsp:cNvSpPr/>
      </dsp:nvSpPr>
      <dsp:spPr>
        <a:xfrm>
          <a:off x="768520" y="114424"/>
          <a:ext cx="635055" cy="635055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D4C8E-87FB-422D-8386-C08F6544E576}">
      <dsp:nvSpPr>
        <dsp:cNvPr id="0" name=""/>
        <dsp:cNvSpPr/>
      </dsp:nvSpPr>
      <dsp:spPr>
        <a:xfrm>
          <a:off x="2235066" y="0"/>
          <a:ext cx="2167959" cy="19070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Entrega del bien </a:t>
          </a:r>
          <a:r>
            <a:rPr lang="es-ES" sz="1600" b="1" kern="1200" dirty="0" smtClean="0"/>
            <a:t>Devengado</a:t>
          </a:r>
          <a:endParaRPr lang="es-ES" sz="1600" b="1" kern="1200" dirty="0"/>
        </a:p>
      </dsp:txBody>
      <dsp:txXfrm>
        <a:off x="2235066" y="762829"/>
        <a:ext cx="2167959" cy="762829"/>
      </dsp:txXfrm>
    </dsp:sp>
    <dsp:sp modelId="{81E1350E-3993-4484-89A5-91D0538EB65A}">
      <dsp:nvSpPr>
        <dsp:cNvPr id="0" name=""/>
        <dsp:cNvSpPr/>
      </dsp:nvSpPr>
      <dsp:spPr>
        <a:xfrm>
          <a:off x="3001517" y="114424"/>
          <a:ext cx="635055" cy="635055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43C96-4BBC-4B98-A5BD-75E62BD4D54F}">
      <dsp:nvSpPr>
        <dsp:cNvPr id="0" name=""/>
        <dsp:cNvSpPr/>
      </dsp:nvSpPr>
      <dsp:spPr>
        <a:xfrm>
          <a:off x="4468063" y="0"/>
          <a:ext cx="2167959" cy="19070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Registro en libros </a:t>
          </a:r>
          <a:r>
            <a:rPr lang="es-ES" sz="1600" b="1" kern="1200" dirty="0" smtClean="0"/>
            <a:t>Ejercido</a:t>
          </a:r>
          <a:endParaRPr lang="es-ES" sz="1600" b="1" kern="1200" dirty="0"/>
        </a:p>
      </dsp:txBody>
      <dsp:txXfrm>
        <a:off x="4468063" y="762829"/>
        <a:ext cx="2167959" cy="762829"/>
      </dsp:txXfrm>
    </dsp:sp>
    <dsp:sp modelId="{E12E47A4-9069-4AB2-A899-E0D6D574C1D6}">
      <dsp:nvSpPr>
        <dsp:cNvPr id="0" name=""/>
        <dsp:cNvSpPr/>
      </dsp:nvSpPr>
      <dsp:spPr>
        <a:xfrm>
          <a:off x="5234515" y="114424"/>
          <a:ext cx="635055" cy="635055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26EEC-EA46-4C63-8C81-E1FACA0AF266}">
      <dsp:nvSpPr>
        <dsp:cNvPr id="0" name=""/>
        <dsp:cNvSpPr/>
      </dsp:nvSpPr>
      <dsp:spPr>
        <a:xfrm>
          <a:off x="6701061" y="0"/>
          <a:ext cx="2167959" cy="190707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Desembolso de Efectivo </a:t>
          </a:r>
          <a:r>
            <a:rPr lang="es-ES" sz="1600" b="1" kern="1200" dirty="0" smtClean="0"/>
            <a:t>Pagado</a:t>
          </a:r>
          <a:endParaRPr lang="es-ES" sz="1600" b="1" kern="1200" dirty="0"/>
        </a:p>
      </dsp:txBody>
      <dsp:txXfrm>
        <a:off x="6701061" y="762829"/>
        <a:ext cx="2167959" cy="762829"/>
      </dsp:txXfrm>
    </dsp:sp>
    <dsp:sp modelId="{62926146-C87E-4F10-A847-D44A44AEAA07}">
      <dsp:nvSpPr>
        <dsp:cNvPr id="0" name=""/>
        <dsp:cNvSpPr/>
      </dsp:nvSpPr>
      <dsp:spPr>
        <a:xfrm>
          <a:off x="7467513" y="114424"/>
          <a:ext cx="635055" cy="635055"/>
        </a:xfrm>
        <a:prstGeom prst="ellipse">
          <a:avLst/>
        </a:prstGeom>
        <a:blipFill>
          <a:blip xmlns:r="http://schemas.openxmlformats.org/officeDocument/2006/relationships"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2C80E-399A-490A-A269-2AE7C0BBA84A}">
      <dsp:nvSpPr>
        <dsp:cNvPr id="0" name=""/>
        <dsp:cNvSpPr/>
      </dsp:nvSpPr>
      <dsp:spPr>
        <a:xfrm>
          <a:off x="354843" y="1525659"/>
          <a:ext cx="8161401" cy="28606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A1B81-D909-40C6-9ED4-B3F96860A9A7}">
      <dsp:nvSpPr>
        <dsp:cNvPr id="0" name=""/>
        <dsp:cNvSpPr/>
      </dsp:nvSpPr>
      <dsp:spPr>
        <a:xfrm>
          <a:off x="0" y="95033"/>
          <a:ext cx="11611813" cy="168324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800EA-F102-4720-922E-2492B5DB4F87}">
      <dsp:nvSpPr>
        <dsp:cNvPr id="0" name=""/>
        <dsp:cNvSpPr/>
      </dsp:nvSpPr>
      <dsp:spPr>
        <a:xfrm>
          <a:off x="357411" y="142993"/>
          <a:ext cx="2017961" cy="12677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1F041-4529-426F-8704-9145750696B3}">
      <dsp:nvSpPr>
        <dsp:cNvPr id="0" name=""/>
        <dsp:cNvSpPr/>
      </dsp:nvSpPr>
      <dsp:spPr>
        <a:xfrm rot="10800000">
          <a:off x="357411" y="1393889"/>
          <a:ext cx="2017961" cy="292884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Adjudicaciones mediante procedimientos establecidos en las disposiciones jurídicas.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/>
            <a:t>Excepciones al procedimiento, acreditar los criterios que sustenten tal acción (economía, transparencia, eficiencia y eficacia de los recursos).</a:t>
          </a:r>
          <a:endParaRPr lang="es-ES" sz="1300" b="1" kern="1200" dirty="0"/>
        </a:p>
      </dsp:txBody>
      <dsp:txXfrm rot="10800000">
        <a:off x="419470" y="1393889"/>
        <a:ext cx="1893843" cy="2866786"/>
      </dsp:txXfrm>
    </dsp:sp>
    <dsp:sp modelId="{2770C4DD-8017-474C-9841-66C5B4D615D4}">
      <dsp:nvSpPr>
        <dsp:cNvPr id="0" name=""/>
        <dsp:cNvSpPr/>
      </dsp:nvSpPr>
      <dsp:spPr>
        <a:xfrm>
          <a:off x="2577168" y="142993"/>
          <a:ext cx="2017961" cy="126771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329" r="13003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CCD3F-ACF4-4BC8-97B2-7F96ADAA949B}">
      <dsp:nvSpPr>
        <dsp:cNvPr id="0" name=""/>
        <dsp:cNvSpPr/>
      </dsp:nvSpPr>
      <dsp:spPr>
        <a:xfrm rot="10800000">
          <a:off x="2577168" y="1393889"/>
          <a:ext cx="2017961" cy="292884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Obras amparadas con contrato debidamente formalizado y que los contratistas garanticen el cumplimiento de las condiciones pactadas, los anticipos otorgados y los vicios ocultos.</a:t>
          </a:r>
          <a:endParaRPr lang="es-ES" sz="1600" kern="1200" dirty="0"/>
        </a:p>
      </dsp:txBody>
      <dsp:txXfrm rot="10800000">
        <a:off x="2639227" y="1393889"/>
        <a:ext cx="1893843" cy="2866786"/>
      </dsp:txXfrm>
    </dsp:sp>
    <dsp:sp modelId="{FB01559D-E912-467C-A003-48EF4994E113}">
      <dsp:nvSpPr>
        <dsp:cNvPr id="0" name=""/>
        <dsp:cNvSpPr/>
      </dsp:nvSpPr>
      <dsp:spPr>
        <a:xfrm>
          <a:off x="4796925" y="142993"/>
          <a:ext cx="2017961" cy="126771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2060" t="9845" r="21050" b="9371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BF4B2-15EF-428E-92AC-10BA0471C6BB}">
      <dsp:nvSpPr>
        <dsp:cNvPr id="0" name=""/>
        <dsp:cNvSpPr/>
      </dsp:nvSpPr>
      <dsp:spPr>
        <a:xfrm rot="10800000">
          <a:off x="4796925" y="1393889"/>
          <a:ext cx="2017961" cy="292884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Ejecución de las obras de acuerdo a los montos y plazos contractuales.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Modificaciones formalizadas mediante convenios debidamente justificadas y autorizadas a través de oficios o notas de bitácora o, en caso contrario, se apliquen penas convencionales por incumplimiento.</a:t>
          </a:r>
          <a:endParaRPr lang="es-ES" sz="1200" b="1" kern="1200" dirty="0"/>
        </a:p>
      </dsp:txBody>
      <dsp:txXfrm rot="10800000">
        <a:off x="4858984" y="1393889"/>
        <a:ext cx="1893843" cy="2866786"/>
      </dsp:txXfrm>
    </dsp:sp>
    <dsp:sp modelId="{1F444B58-0A58-412D-B6BF-43E81B9F5899}">
      <dsp:nvSpPr>
        <dsp:cNvPr id="0" name=""/>
        <dsp:cNvSpPr/>
      </dsp:nvSpPr>
      <dsp:spPr>
        <a:xfrm>
          <a:off x="7016683" y="142993"/>
          <a:ext cx="2017961" cy="126771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849" r="23729" b="1049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F18CF-BE41-485B-BD9D-18D79CA021F5}">
      <dsp:nvSpPr>
        <dsp:cNvPr id="0" name=""/>
        <dsp:cNvSpPr/>
      </dsp:nvSpPr>
      <dsp:spPr>
        <a:xfrm rot="10800000">
          <a:off x="7016683" y="1393889"/>
          <a:ext cx="2017961" cy="292884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Comprobación física de las obras: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-Ejecución conforme a las especificaciones del proyecto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-Conceptos pagados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-Utilización para los objetivos previstos.</a:t>
          </a:r>
          <a:endParaRPr lang="es-ES" sz="1600" kern="1200" dirty="0"/>
        </a:p>
      </dsp:txBody>
      <dsp:txXfrm rot="10800000">
        <a:off x="7078742" y="1393889"/>
        <a:ext cx="1893843" cy="2866786"/>
      </dsp:txXfrm>
    </dsp:sp>
    <dsp:sp modelId="{461553FB-56A7-4F20-93FE-73B2FE2244E9}">
      <dsp:nvSpPr>
        <dsp:cNvPr id="0" name=""/>
        <dsp:cNvSpPr/>
      </dsp:nvSpPr>
      <dsp:spPr>
        <a:xfrm>
          <a:off x="9236440" y="142993"/>
          <a:ext cx="2017961" cy="126771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0FA0D-4DA7-4F31-B1DC-53BA2E1754A0}">
      <dsp:nvSpPr>
        <dsp:cNvPr id="0" name=""/>
        <dsp:cNvSpPr/>
      </dsp:nvSpPr>
      <dsp:spPr>
        <a:xfrm rot="10800000">
          <a:off x="9236440" y="1393889"/>
          <a:ext cx="2017961" cy="292884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Verificar que los volúmenes de conceptos de obra pagados correspondieron a los ejecutados y que las obras están concluidas y en operación.</a:t>
          </a:r>
          <a:endParaRPr lang="es-ES" sz="1600" kern="1200" dirty="0"/>
        </a:p>
      </dsp:txBody>
      <dsp:txXfrm rot="10800000">
        <a:off x="9298499" y="1393889"/>
        <a:ext cx="1893843" cy="28667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77E7-4B28-4872-BD8F-2AEA3A6664E7}">
      <dsp:nvSpPr>
        <dsp:cNvPr id="0" name=""/>
        <dsp:cNvSpPr/>
      </dsp:nvSpPr>
      <dsp:spPr>
        <a:xfrm>
          <a:off x="502345" y="-33902"/>
          <a:ext cx="4947444" cy="4947444"/>
        </a:xfrm>
        <a:prstGeom prst="circularArrow">
          <a:avLst>
            <a:gd name="adj1" fmla="val 5544"/>
            <a:gd name="adj2" fmla="val 330680"/>
            <a:gd name="adj3" fmla="val 14775553"/>
            <a:gd name="adj4" fmla="val 16802899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C70A5-FB76-4E52-BAFD-78AF47858A7E}">
      <dsp:nvSpPr>
        <dsp:cNvPr id="0" name=""/>
        <dsp:cNvSpPr/>
      </dsp:nvSpPr>
      <dsp:spPr>
        <a:xfrm>
          <a:off x="2349465" y="-17670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Control Interno</a:t>
          </a:r>
          <a:endParaRPr lang="es-ES" sz="1400" kern="1200" dirty="0"/>
        </a:p>
      </dsp:txBody>
      <dsp:txXfrm>
        <a:off x="2384094" y="16959"/>
        <a:ext cx="1183945" cy="640117"/>
      </dsp:txXfrm>
    </dsp:sp>
    <dsp:sp modelId="{9DA726AE-10F2-4D91-9ECC-02D35D0ECE15}">
      <dsp:nvSpPr>
        <dsp:cNvPr id="0" name=""/>
        <dsp:cNvSpPr/>
      </dsp:nvSpPr>
      <dsp:spPr>
        <a:xfrm>
          <a:off x="3642143" y="597268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Transferencia de recursos</a:t>
          </a:r>
          <a:endParaRPr lang="es-ES" sz="1400" kern="1200" dirty="0"/>
        </a:p>
      </dsp:txBody>
      <dsp:txXfrm>
        <a:off x="3676772" y="631897"/>
        <a:ext cx="1183945" cy="640117"/>
      </dsp:txXfrm>
    </dsp:sp>
    <dsp:sp modelId="{0AED4287-419F-4483-9D46-256483DDF93F}">
      <dsp:nvSpPr>
        <dsp:cNvPr id="0" name=""/>
        <dsp:cNvSpPr/>
      </dsp:nvSpPr>
      <dsp:spPr>
        <a:xfrm>
          <a:off x="4356001" y="1465624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Registro e información financiera de las operaciones</a:t>
          </a:r>
          <a:endParaRPr lang="es-ES" sz="1200" kern="1200" dirty="0"/>
        </a:p>
      </dsp:txBody>
      <dsp:txXfrm>
        <a:off x="4390630" y="1500253"/>
        <a:ext cx="1183945" cy="640117"/>
      </dsp:txXfrm>
    </dsp:sp>
    <dsp:sp modelId="{0AC812BD-E5D5-4689-8EA6-FCAD9CCEA288}">
      <dsp:nvSpPr>
        <dsp:cNvPr id="0" name=""/>
        <dsp:cNvSpPr/>
      </dsp:nvSpPr>
      <dsp:spPr>
        <a:xfrm>
          <a:off x="4356001" y="2616827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Destino de los recursos</a:t>
          </a:r>
          <a:endParaRPr lang="es-ES" sz="1400" kern="1200" dirty="0"/>
        </a:p>
      </dsp:txBody>
      <dsp:txXfrm>
        <a:off x="4390630" y="2651456"/>
        <a:ext cx="1183945" cy="640117"/>
      </dsp:txXfrm>
    </dsp:sp>
    <dsp:sp modelId="{04B8D780-3DC5-4AED-BF97-D22D8AF18FD0}">
      <dsp:nvSpPr>
        <dsp:cNvPr id="0" name=""/>
        <dsp:cNvSpPr/>
      </dsp:nvSpPr>
      <dsp:spPr>
        <a:xfrm>
          <a:off x="3655287" y="3500856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Servicios personales</a:t>
          </a:r>
          <a:endParaRPr lang="es-ES" sz="1400" kern="1200" dirty="0"/>
        </a:p>
      </dsp:txBody>
      <dsp:txXfrm>
        <a:off x="3689916" y="3535485"/>
        <a:ext cx="1183945" cy="640117"/>
      </dsp:txXfrm>
    </dsp:sp>
    <dsp:sp modelId="{F824ACEF-529C-417F-9EAE-A86D7975B98B}">
      <dsp:nvSpPr>
        <dsp:cNvPr id="0" name=""/>
        <dsp:cNvSpPr/>
      </dsp:nvSpPr>
      <dsp:spPr>
        <a:xfrm>
          <a:off x="2349465" y="4072568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Adquisiciones, arrendamientos y servicios</a:t>
          </a:r>
          <a:endParaRPr lang="es-ES" sz="1200" kern="1200" dirty="0"/>
        </a:p>
      </dsp:txBody>
      <dsp:txXfrm>
        <a:off x="2384094" y="4107197"/>
        <a:ext cx="1183945" cy="640117"/>
      </dsp:txXfrm>
    </dsp:sp>
    <dsp:sp modelId="{1D8CE1D8-0DD6-4608-BF5B-2DEEC67D8DC8}">
      <dsp:nvSpPr>
        <dsp:cNvPr id="0" name=""/>
        <dsp:cNvSpPr/>
      </dsp:nvSpPr>
      <dsp:spPr>
        <a:xfrm>
          <a:off x="1043629" y="3514008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Obras públicas y servicios relacionados</a:t>
          </a:r>
          <a:endParaRPr lang="es-ES" sz="1200" kern="1200" dirty="0"/>
        </a:p>
      </dsp:txBody>
      <dsp:txXfrm>
        <a:off x="1078258" y="3548637"/>
        <a:ext cx="1183945" cy="640117"/>
      </dsp:txXfrm>
    </dsp:sp>
    <dsp:sp modelId="{BBD852AF-702F-44C4-8594-9A4CDC7AC5B6}">
      <dsp:nvSpPr>
        <dsp:cNvPr id="0" name=""/>
        <dsp:cNvSpPr/>
      </dsp:nvSpPr>
      <dsp:spPr>
        <a:xfrm>
          <a:off x="342930" y="2616827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Transparencia y difusión de la información</a:t>
          </a:r>
          <a:endParaRPr lang="es-ES" sz="1200" kern="1200" dirty="0"/>
        </a:p>
      </dsp:txBody>
      <dsp:txXfrm>
        <a:off x="377559" y="2651456"/>
        <a:ext cx="1183945" cy="640117"/>
      </dsp:txXfrm>
    </dsp:sp>
    <dsp:sp modelId="{64BA1EA5-DDCF-4192-B4B2-26F3F4509DB8}">
      <dsp:nvSpPr>
        <dsp:cNvPr id="0" name=""/>
        <dsp:cNvSpPr/>
      </dsp:nvSpPr>
      <dsp:spPr>
        <a:xfrm>
          <a:off x="342930" y="1465624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Cumplimiento de metas y objetivos</a:t>
          </a:r>
          <a:endParaRPr lang="es-ES" sz="1300" kern="1200" dirty="0"/>
        </a:p>
      </dsp:txBody>
      <dsp:txXfrm>
        <a:off x="377559" y="1500253"/>
        <a:ext cx="1183945" cy="640117"/>
      </dsp:txXfrm>
    </dsp:sp>
    <dsp:sp modelId="{7A2F76DB-EBC2-4404-A8B7-1A66FEE761E2}">
      <dsp:nvSpPr>
        <dsp:cNvPr id="0" name=""/>
        <dsp:cNvSpPr/>
      </dsp:nvSpPr>
      <dsp:spPr>
        <a:xfrm>
          <a:off x="1083093" y="623558"/>
          <a:ext cx="1253203" cy="7093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Cumplimiento de la LGCG</a:t>
          </a:r>
          <a:endParaRPr lang="es-ES" sz="1300" kern="1200" dirty="0"/>
        </a:p>
      </dsp:txBody>
      <dsp:txXfrm>
        <a:off x="1117722" y="658187"/>
        <a:ext cx="1183945" cy="640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499A2-086A-4F15-AEDB-0CACBA7CA614}">
      <dsp:nvSpPr>
        <dsp:cNvPr id="0" name=""/>
        <dsp:cNvSpPr/>
      </dsp:nvSpPr>
      <dsp:spPr>
        <a:xfrm>
          <a:off x="221837" y="1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Licitación, Adjudicación y Contratación</a:t>
          </a:r>
          <a:endParaRPr lang="es-ES" sz="1800" kern="1200" dirty="0"/>
        </a:p>
      </dsp:txBody>
      <dsp:txXfrm>
        <a:off x="241259" y="19605"/>
        <a:ext cx="2613600" cy="624267"/>
      </dsp:txXfrm>
    </dsp:sp>
    <dsp:sp modelId="{D7C2D800-64C6-4F72-9BBF-59AF3954D78D}">
      <dsp:nvSpPr>
        <dsp:cNvPr id="0" name=""/>
        <dsp:cNvSpPr/>
      </dsp:nvSpPr>
      <dsp:spPr>
        <a:xfrm rot="5400000">
          <a:off x="1490037" y="721317"/>
          <a:ext cx="116044" cy="116044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3C02B-777E-40DC-86B6-5AC15C03ED1C}">
      <dsp:nvSpPr>
        <dsp:cNvPr id="0" name=""/>
        <dsp:cNvSpPr/>
      </dsp:nvSpPr>
      <dsp:spPr>
        <a:xfrm>
          <a:off x="221837" y="8953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Expediente técnico unitario de obra que integre los procesos de licitación y adjudicación</a:t>
          </a:r>
          <a:endParaRPr lang="es-ES" sz="1400" kern="1200" dirty="0"/>
        </a:p>
      </dsp:txBody>
      <dsp:txXfrm>
        <a:off x="241259" y="914805"/>
        <a:ext cx="2613600" cy="624267"/>
      </dsp:txXfrm>
    </dsp:sp>
    <dsp:sp modelId="{12E85DF7-EF12-4E29-B9EA-A335F6E63FAA}">
      <dsp:nvSpPr>
        <dsp:cNvPr id="0" name=""/>
        <dsp:cNvSpPr/>
      </dsp:nvSpPr>
      <dsp:spPr>
        <a:xfrm rot="5400000">
          <a:off x="1490037" y="1616517"/>
          <a:ext cx="116044" cy="116044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6A7AD-D6CB-4E1F-A4BB-920905F78C98}">
      <dsp:nvSpPr>
        <dsp:cNvPr id="0" name=""/>
        <dsp:cNvSpPr/>
      </dsp:nvSpPr>
      <dsp:spPr>
        <a:xfrm>
          <a:off x="221837" y="17905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Contratos, en su caso, convenios modificatorios</a:t>
          </a:r>
          <a:endParaRPr lang="es-ES" sz="1400" kern="1200" dirty="0"/>
        </a:p>
      </dsp:txBody>
      <dsp:txXfrm>
        <a:off x="241259" y="1810005"/>
        <a:ext cx="2613600" cy="624267"/>
      </dsp:txXfrm>
    </dsp:sp>
    <dsp:sp modelId="{80B4B253-89DF-474E-8DB2-2DB60C651769}">
      <dsp:nvSpPr>
        <dsp:cNvPr id="0" name=""/>
        <dsp:cNvSpPr/>
      </dsp:nvSpPr>
      <dsp:spPr>
        <a:xfrm>
          <a:off x="3245624" y="1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Ejecución</a:t>
          </a:r>
          <a:endParaRPr lang="es-ES" sz="1800" kern="1200" dirty="0"/>
        </a:p>
      </dsp:txBody>
      <dsp:txXfrm>
        <a:off x="3265046" y="19605"/>
        <a:ext cx="2613600" cy="624267"/>
      </dsp:txXfrm>
    </dsp:sp>
    <dsp:sp modelId="{53FA6456-F9CE-4D73-9085-B59A6140C9B5}">
      <dsp:nvSpPr>
        <dsp:cNvPr id="0" name=""/>
        <dsp:cNvSpPr/>
      </dsp:nvSpPr>
      <dsp:spPr>
        <a:xfrm rot="5400000">
          <a:off x="4513824" y="721317"/>
          <a:ext cx="116044" cy="116044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1AF40-5E23-467B-924C-24F6D00472E1}">
      <dsp:nvSpPr>
        <dsp:cNvPr id="0" name=""/>
        <dsp:cNvSpPr/>
      </dsp:nvSpPr>
      <dsp:spPr>
        <a:xfrm>
          <a:off x="3245624" y="8953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Estimaciones con números generadores</a:t>
          </a:r>
          <a:endParaRPr lang="es-ES" sz="1400" kern="1200" dirty="0"/>
        </a:p>
      </dsp:txBody>
      <dsp:txXfrm>
        <a:off x="3265046" y="914805"/>
        <a:ext cx="2613600" cy="624267"/>
      </dsp:txXfrm>
    </dsp:sp>
    <dsp:sp modelId="{B3D61890-83EB-4C81-9E7B-885F96D87AA7}">
      <dsp:nvSpPr>
        <dsp:cNvPr id="0" name=""/>
        <dsp:cNvSpPr/>
      </dsp:nvSpPr>
      <dsp:spPr>
        <a:xfrm rot="5400000">
          <a:off x="4513824" y="1616517"/>
          <a:ext cx="116044" cy="116044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5B5CB-4F39-49D6-B81B-7BEC4B899243}">
      <dsp:nvSpPr>
        <dsp:cNvPr id="0" name=""/>
        <dsp:cNvSpPr/>
      </dsp:nvSpPr>
      <dsp:spPr>
        <a:xfrm>
          <a:off x="3245624" y="17905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Catálogo de conceptos, precios unitarios y extraordinarios</a:t>
          </a:r>
          <a:endParaRPr lang="es-ES" sz="1400" kern="1200" dirty="0"/>
        </a:p>
      </dsp:txBody>
      <dsp:txXfrm>
        <a:off x="3265046" y="1810005"/>
        <a:ext cx="2613600" cy="624267"/>
      </dsp:txXfrm>
    </dsp:sp>
    <dsp:sp modelId="{DD6EE4CF-BB02-450F-8E57-C6BCBCFEF8AB}">
      <dsp:nvSpPr>
        <dsp:cNvPr id="0" name=""/>
        <dsp:cNvSpPr/>
      </dsp:nvSpPr>
      <dsp:spPr>
        <a:xfrm rot="5400000">
          <a:off x="4513824" y="2511717"/>
          <a:ext cx="116044" cy="116044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C605A-FFA8-42AA-BD60-6468D8EDBF33}">
      <dsp:nvSpPr>
        <dsp:cNvPr id="0" name=""/>
        <dsp:cNvSpPr/>
      </dsp:nvSpPr>
      <dsp:spPr>
        <a:xfrm>
          <a:off x="3245624" y="26857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Especificaciones generales y particulares de obra, y bitácora de obra</a:t>
          </a:r>
          <a:endParaRPr lang="es-ES" sz="1400" kern="1200" dirty="0"/>
        </a:p>
      </dsp:txBody>
      <dsp:txXfrm>
        <a:off x="3265046" y="2705205"/>
        <a:ext cx="2613600" cy="624267"/>
      </dsp:txXfrm>
    </dsp:sp>
    <dsp:sp modelId="{9614A592-E3DB-4001-9A2C-6AFAC46E39C7}">
      <dsp:nvSpPr>
        <dsp:cNvPr id="0" name=""/>
        <dsp:cNvSpPr/>
      </dsp:nvSpPr>
      <dsp:spPr>
        <a:xfrm>
          <a:off x="6269410" y="1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Finiquito de obra</a:t>
          </a:r>
          <a:endParaRPr lang="es-ES" sz="1800" kern="1200" dirty="0"/>
        </a:p>
      </dsp:txBody>
      <dsp:txXfrm>
        <a:off x="6288832" y="19605"/>
        <a:ext cx="2613600" cy="624267"/>
      </dsp:txXfrm>
    </dsp:sp>
    <dsp:sp modelId="{663AFF8A-9DAE-4476-B5C0-7ADD18E1763B}">
      <dsp:nvSpPr>
        <dsp:cNvPr id="0" name=""/>
        <dsp:cNvSpPr/>
      </dsp:nvSpPr>
      <dsp:spPr>
        <a:xfrm rot="5400000">
          <a:off x="7537610" y="721317"/>
          <a:ext cx="116044" cy="116044"/>
        </a:xfrm>
        <a:prstGeom prst="rightArrow">
          <a:avLst>
            <a:gd name="adj1" fmla="val 66700"/>
            <a:gd name="adj2" fmla="val 50000"/>
          </a:avLst>
        </a:prstGeom>
        <a:solidFill>
          <a:srgbClr val="002060"/>
        </a:soli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9E033-E0A1-4FD0-8AA1-1EF7F2419E07}">
      <dsp:nvSpPr>
        <dsp:cNvPr id="0" name=""/>
        <dsp:cNvSpPr/>
      </dsp:nvSpPr>
      <dsp:spPr>
        <a:xfrm>
          <a:off x="6269410" y="895383"/>
          <a:ext cx="2652444" cy="663111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Acta o documento de entrega recepción de la obra</a:t>
          </a:r>
          <a:endParaRPr lang="es-ES" sz="1400" kern="1200" dirty="0"/>
        </a:p>
      </dsp:txBody>
      <dsp:txXfrm>
        <a:off x="6288832" y="914805"/>
        <a:ext cx="2613600" cy="624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9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8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1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81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64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2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0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97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8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91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9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94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7600" y="2654300"/>
            <a:ext cx="6477000" cy="1498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sz="4000" dirty="0" smtClean="0">
                <a:solidFill>
                  <a:schemeClr val="tx1">
                    <a:lumMod val="65000"/>
                  </a:schemeClr>
                </a:solidFill>
              </a:rPr>
              <a:t>Lineamientos de Auditoría para la Revisión de Fondos</a:t>
            </a:r>
            <a:br>
              <a:rPr lang="es-MX" sz="4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es-MX" sz="4000" dirty="0" smtClean="0">
                <a:solidFill>
                  <a:schemeClr val="tx1">
                    <a:lumMod val="65000"/>
                  </a:schemeClr>
                </a:solidFill>
              </a:rPr>
              <a:t>y</a:t>
            </a:r>
            <a:r>
              <a:rPr lang="es-MX" sz="40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s-MX" sz="4000" dirty="0" smtClean="0">
                <a:solidFill>
                  <a:schemeClr val="tx1">
                    <a:lumMod val="65000"/>
                  </a:schemeClr>
                </a:solidFill>
              </a:rPr>
              <a:t>Programas Federalizados</a:t>
            </a:r>
            <a:endParaRPr lang="es-MX" sz="4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9172" y="4267200"/>
            <a:ext cx="1993900" cy="7112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Contraloría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del Estado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Gobierno de Jalisco</a:t>
            </a:r>
            <a:endParaRPr lang="es-MX" sz="1200" dirty="0">
              <a:solidFill>
                <a:schemeClr val="bg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22" y="2654300"/>
            <a:ext cx="1676400" cy="1498600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363072" y="4267200"/>
            <a:ext cx="6501528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Dirección General de Verificación y Control de Obra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Dirección de Área de Obra Convenida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" sz="1200" dirty="0" smtClean="0">
              <a:solidFill>
                <a:schemeClr val="bg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" sz="1200" dirty="0" smtClean="0">
              <a:solidFill>
                <a:schemeClr val="bg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" sz="1200" dirty="0">
              <a:solidFill>
                <a:schemeClr val="bg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" sz="1200" dirty="0" smtClean="0">
              <a:solidFill>
                <a:schemeClr val="bg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" sz="1200" dirty="0" smtClean="0">
              <a:solidFill>
                <a:schemeClr val="bg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" sz="1200" dirty="0">
              <a:solidFill>
                <a:schemeClr val="bg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" sz="1200" dirty="0" smtClean="0">
              <a:solidFill>
                <a:schemeClr val="bg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s-ES" sz="1200" dirty="0">
              <a:solidFill>
                <a:schemeClr val="bg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0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08042861"/>
              </p:ext>
            </p:extLst>
          </p:nvPr>
        </p:nvGraphicFramePr>
        <p:xfrm>
          <a:off x="275386" y="2430379"/>
          <a:ext cx="11611813" cy="416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1092" y="1965961"/>
            <a:ext cx="10820400" cy="64489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2800" b="1" dirty="0">
                <a:solidFill>
                  <a:srgbClr val="002060"/>
                </a:solidFill>
              </a:rPr>
              <a:t>7. Obras Públicas y Servicios Relacionados con las </a:t>
            </a:r>
            <a:r>
              <a:rPr lang="es-MX" sz="2800" b="1" dirty="0" smtClean="0">
                <a:solidFill>
                  <a:srgbClr val="002060"/>
                </a:solidFill>
              </a:rPr>
              <a:t>Mismas</a:t>
            </a:r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0057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5A1B81-D909-40C6-9ED4-B3F96860A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85A1B81-D909-40C6-9ED4-B3F96860A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885A1B81-D909-40C6-9ED4-B3F96860A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885A1B81-D909-40C6-9ED4-B3F96860A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1800EA-F102-4720-922E-2492B5DB4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C31800EA-F102-4720-922E-2492B5DB4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C31800EA-F102-4720-922E-2492B5DB4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C31800EA-F102-4720-922E-2492B5DB4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71F041-4529-426F-8704-91457506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AC71F041-4529-426F-8704-914575069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AC71F041-4529-426F-8704-91457506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AC71F041-4529-426F-8704-914575069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0C4DD-8017-474C-9841-66C5B4D6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2770C4DD-8017-474C-9841-66C5B4D61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2770C4DD-8017-474C-9841-66C5B4D6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2770C4DD-8017-474C-9841-66C5B4D61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CCD3F-ACF4-4BC8-97B2-7F96ADAA9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231CCD3F-ACF4-4BC8-97B2-7F96ADAA9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231CCD3F-ACF4-4BC8-97B2-7F96ADAA9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231CCD3F-ACF4-4BC8-97B2-7F96ADAA9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01559D-E912-467C-A003-48EF4994E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FB01559D-E912-467C-A003-48EF4994E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FB01559D-E912-467C-A003-48EF4994E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FB01559D-E912-467C-A003-48EF4994E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6BF4B2-15EF-428E-92AC-10BA0471C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456BF4B2-15EF-428E-92AC-10BA0471C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456BF4B2-15EF-428E-92AC-10BA0471C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456BF4B2-15EF-428E-92AC-10BA0471C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444B58-0A58-412D-B6BF-43E81B9F5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graphicEl>
                                              <a:dgm id="{1F444B58-0A58-412D-B6BF-43E81B9F5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1F444B58-0A58-412D-B6BF-43E81B9F5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1F444B58-0A58-412D-B6BF-43E81B9F5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4F18CF-BE41-485B-BD9D-18D79CA02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1D4F18CF-BE41-485B-BD9D-18D79CA02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1D4F18CF-BE41-485B-BD9D-18D79CA02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1D4F18CF-BE41-485B-BD9D-18D79CA02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1553FB-56A7-4F20-93FE-73B2FE22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461553FB-56A7-4F20-93FE-73B2FE224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461553FB-56A7-4F20-93FE-73B2FE22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461553FB-56A7-4F20-93FE-73B2FE22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30FA0D-4DA7-4F31-B1DC-53BA2E17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B130FA0D-4DA7-4F31-B1DC-53BA2E175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B130FA0D-4DA7-4F31-B1DC-53BA2E17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B130FA0D-4DA7-4F31-B1DC-53BA2E17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21130"/>
            <a:ext cx="3661725" cy="4281912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Los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Procedimientos </a:t>
            </a:r>
            <a:r>
              <a:rPr lang="es-MX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Auditoría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se integran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en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10 apartados básicos </a:t>
            </a:r>
            <a:r>
              <a:rPr lang="es-MX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y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estratégicos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para </a:t>
            </a:r>
            <a:r>
              <a:rPr lang="es-MX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 revisión de los 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fondos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y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programas 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federalizados.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4342047" y="2066172"/>
          <a:ext cx="5952135" cy="479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6138480" y="4024197"/>
            <a:ext cx="2359268" cy="87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Ejecución</a:t>
            </a:r>
          </a:p>
        </p:txBody>
      </p:sp>
    </p:spTree>
    <p:extLst>
      <p:ext uri="{BB962C8B-B14F-4D97-AF65-F5344CB8AC3E}">
        <p14:creationId xmlns:p14="http://schemas.microsoft.com/office/powerpoint/2010/main" val="25109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C70A5-FB76-4E52-BAFD-78AF47858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F9C70A5-FB76-4E52-BAFD-78AF47858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A726AE-10F2-4D91-9ECC-02D35D0E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DA726AE-10F2-4D91-9ECC-02D35D0EC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D4287-419F-4483-9D46-256483DDF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AED4287-419F-4483-9D46-256483DDF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C812BD-E5D5-4689-8EA6-FCAD9CCEA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0AC812BD-E5D5-4689-8EA6-FCAD9CCEA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8D780-3DC5-4AED-BF97-D22D8AF18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4B8D780-3DC5-4AED-BF97-D22D8AF18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24ACEF-529C-417F-9EAE-A86D7975B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824ACEF-529C-417F-9EAE-A86D7975B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8CE1D8-0DD6-4608-BF5B-2DEEC67D8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1D8CE1D8-0DD6-4608-BF5B-2DEEC67D8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852AF-702F-44C4-8594-9A4CDC7AC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BD852AF-702F-44C4-8594-9A4CDC7AC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BA1EA5-DDCF-4192-B4B2-26F3F45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4BA1EA5-DDCF-4192-B4B2-26F3F4509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2F76DB-EBC2-4404-A8B7-1A66FEE7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A2F76DB-EBC2-4404-A8B7-1A66FEE76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00510017"/>
              </p:ext>
            </p:extLst>
          </p:nvPr>
        </p:nvGraphicFramePr>
        <p:xfrm>
          <a:off x="1020097" y="3197240"/>
          <a:ext cx="9143693" cy="3349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80321" y="2071638"/>
            <a:ext cx="9823247" cy="888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800" b="1" dirty="0" smtClean="0">
                <a:solidFill>
                  <a:srgbClr val="002060"/>
                </a:solidFill>
              </a:rPr>
              <a:t>7. Obras Públicas y Servicios Relacionados con las Mismas</a:t>
            </a:r>
            <a:endParaRPr lang="es-MX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2499A2-086A-4F15-AEDB-0CACBA7C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C2D800-64C6-4F72-9BBF-59AF3954D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3C02B-777E-40DC-86B6-5AC15C03E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E85DF7-EF12-4E29-B9EA-A335F6E63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E6A7AD-D6CB-4E1F-A4BB-920905F78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B4B253-89DF-474E-8DB2-2DB60C65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FA6456-F9CE-4D73-9085-B59A6140C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1AF40-5E23-467B-924C-24F6D0047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D61890-83EB-4C81-9E7B-885F96D87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F5B5CB-4F39-49D6-B81B-7BEC4B899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EE4CF-BB02-450F-8E57-C6BCBCFEF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EC605A-FFA8-42AA-BD60-6468D8EDB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4A592-E3DB-4001-9A2C-6AFAC46E3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AFF8A-9DAE-4476-B5C0-7ADD18E17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F9E033-E0A1-4FD0-8AA1-1EF7F2419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129590"/>
            <a:ext cx="6492834" cy="451184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2800" b="1" dirty="0">
                <a:solidFill>
                  <a:srgbClr val="002060"/>
                </a:solidFill>
              </a:rPr>
              <a:t>8. Transparencia y Difusión de la </a:t>
            </a:r>
            <a:r>
              <a:rPr lang="es-MX" sz="2800" b="1" dirty="0" smtClean="0">
                <a:solidFill>
                  <a:srgbClr val="002060"/>
                </a:solidFill>
              </a:rPr>
              <a:t>Información</a:t>
            </a:r>
            <a:endParaRPr lang="es-MX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Verificar:</a:t>
            </a:r>
          </a:p>
          <a:p>
            <a:pPr marL="0" indent="0" algn="ctr">
              <a:buNone/>
            </a:pP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 reportó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trimestralmente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 la SHCP, la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información relacionada con el ejercicio, destino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resultados obtenidos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recursos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transferidos a la ejecutora. 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Los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plazos y términos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 los reportes según las disposiciones jurídicas.</a:t>
            </a:r>
          </a:p>
          <a:p>
            <a:pPr marL="0" indent="0" algn="ctr">
              <a:buNone/>
            </a:pP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ublicación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el órgano local oficial de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difusión,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páginas electrónicas o en algún otro medio local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9218" name="Picture 2" descr="Resultado de imagen para transparencia icon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155" y="2965766"/>
            <a:ext cx="3121027" cy="312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41831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69432"/>
            <a:ext cx="4928098" cy="478856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4000" b="1" dirty="0">
                <a:solidFill>
                  <a:srgbClr val="002060"/>
                </a:solidFill>
              </a:rPr>
              <a:t>9. Cumplimiento de metas y objetivos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Comprobar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 el ente auditado </a:t>
            </a:r>
            <a:r>
              <a:rPr lang="es-MX" sz="3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cumplió los objetivos y las metas establecidas para el programa asignado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conforme a las Reglas de Operación y el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Convenio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específico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3898" y="4174956"/>
            <a:ext cx="4680284" cy="2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17558"/>
            <a:ext cx="9608382" cy="46441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rgbClr val="002060"/>
                </a:solidFill>
              </a:rPr>
              <a:t>10</a:t>
            </a:r>
            <a:r>
              <a:rPr lang="es-MX" b="1" dirty="0">
                <a:solidFill>
                  <a:srgbClr val="002060"/>
                </a:solidFill>
              </a:rPr>
              <a:t>. Cumplimiento de la </a:t>
            </a:r>
            <a:r>
              <a:rPr lang="es-MX" b="1" dirty="0" smtClean="0">
                <a:solidFill>
                  <a:srgbClr val="002060"/>
                </a:solidFill>
              </a:rPr>
              <a:t>Ley General de Contabilidad Gubernamental</a:t>
            </a:r>
          </a:p>
          <a:p>
            <a:pPr marL="0" indent="0">
              <a:buNone/>
            </a:pPr>
            <a:endParaRPr lang="es-MX" sz="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		• Comprobar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el cumplimiento que reporta el ente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			auditado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los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registros </a:t>
            </a:r>
            <a:r>
              <a:rPr lang="es-MX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contables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en los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registros </a:t>
            </a:r>
            <a:r>
              <a:rPr lang="es-MX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		presupuestarios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registros </a:t>
            </a:r>
            <a:r>
              <a:rPr lang="es-MX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administrativos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en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		la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cuenta pública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		• Examinar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el cumplimiento que muestra el ente auditado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		en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transparencia y difusión de la información </a:t>
            </a:r>
            <a:r>
              <a:rPr lang="es-MX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			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financiera.</a:t>
            </a:r>
          </a:p>
          <a:p>
            <a:pPr marL="0" indent="0">
              <a:buNone/>
            </a:pPr>
            <a:endParaRPr lang="es-MX" sz="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Las </a:t>
            </a:r>
            <a:r>
              <a:rPr lang="es-MX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NPASNF establecen, dentro de los principios fundamentales de la auditoría, que en la etapa de </a:t>
            </a:r>
            <a:r>
              <a:rPr lang="es-MX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ejecución </a:t>
            </a:r>
            <a:r>
              <a:rPr lang="es-MX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el auditor, al concluir los Procedimientos de Auditoría, evaluará si el asunto ha sido auditado de manera suficiente y apropiada, por lo que antes de emitir los resultados determinará si es necesario realizar procedimientos adicionales.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321" y="3171713"/>
            <a:ext cx="2515436" cy="25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dirty="0"/>
              <a:t>Ejecución</a:t>
            </a:r>
            <a:r>
              <a:rPr lang="es-MX" sz="2200" dirty="0" smtClean="0"/>
              <a:t> -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Informe</a:t>
            </a:r>
          </a:p>
        </p:txBody>
      </p:sp>
      <p:sp>
        <p:nvSpPr>
          <p:cNvPr id="7" name="33 CuadroTexto"/>
          <p:cNvSpPr txBox="1"/>
          <p:nvPr/>
        </p:nvSpPr>
        <p:spPr>
          <a:xfrm>
            <a:off x="680321" y="2137915"/>
            <a:ext cx="8419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8"/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 base en las </a:t>
            </a:r>
            <a:r>
              <a:rPr lang="es-MX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Cédulas de Observaciones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firmadas, el personal comisionado elabora el </a:t>
            </a:r>
            <a:r>
              <a:rPr lang="es-MX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Informe de Auditoría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según los antecedentes, alcance de la auditoria, trabajos realizados e irregularidades detectadas. </a:t>
            </a:r>
          </a:p>
          <a:p>
            <a:pPr indent="1588"/>
            <a:endParaRPr lang="es-MX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indent="1588"/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Así mismo,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incluye </a:t>
            </a:r>
            <a:r>
              <a:rPr lang="es-MX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las conclusiones y recomendaciones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convenientes, anexando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al Informe las </a:t>
            </a:r>
            <a:r>
              <a:rPr lang="es-MX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Cédulas de Observaciones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aceptadas y firmadas. </a:t>
            </a:r>
          </a:p>
          <a:p>
            <a:pPr indent="1588"/>
            <a:endParaRPr lang="es-MX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6" name="Picture 4" descr="Icono El documento, Informe, anÃ¡lisis, grÃ¡ficos, estadÃ­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65" y="2879016"/>
            <a:ext cx="2795892" cy="27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2023" y="2408519"/>
            <a:ext cx="3850783" cy="39519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266949"/>
            <a:ext cx="7291702" cy="4235116"/>
          </a:xfrm>
        </p:spPr>
        <p:txBody>
          <a:bodyPr numCol="1" spcCol="540000" anchor="ctr">
            <a:noAutofit/>
          </a:bodyPr>
          <a:lstStyle/>
          <a:p>
            <a:pPr marL="0" indent="0" algn="ctr">
              <a:buNone/>
            </a:pP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1.- Iniciar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oportunamente las gestiones para la autorización y suscripción de los instrumentos jurídicos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transferencia de recursos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públicos,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contando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previamente con la planeación y definición de la cartera de proyectos a financiarse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umplir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tiempo y forma con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requisitos establecidos por la SHCP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lo que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garantizará la ministración oportuna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los recursos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 ello,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el cumplimiento de que los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mismos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 comprometan,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devenguen, ejerzan y se paguen de conformidad con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 normatividad aplicable.</a:t>
            </a:r>
          </a:p>
        </p:txBody>
      </p:sp>
    </p:spTree>
    <p:extLst>
      <p:ext uri="{BB962C8B-B14F-4D97-AF65-F5344CB8AC3E}">
        <p14:creationId xmlns:p14="http://schemas.microsoft.com/office/powerpoint/2010/main" val="22964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  <p:pic>
        <p:nvPicPr>
          <p:cNvPr id="2056" name="Picture 8" descr="Imagen relacion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6BACE"/>
              </a:clrFrom>
              <a:clrTo>
                <a:srgbClr val="26BA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18" y="2046399"/>
            <a:ext cx="6495666" cy="38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449671" y="3422856"/>
            <a:ext cx="10065929" cy="3435144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  <a:alpha val="7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numCol="1" spcCol="540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2.- La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Secretaría de Finanzas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(o su equivalente)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deberá informar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 oportunidad a las instancias ejecutoras,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los montos que les serán ministrados, la fuente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del financiamiento,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los periodos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 ejecución y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 destino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de los recursos para garantizar su adecuado y oportuno ejercicio.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Asimismo, se deberá contar  con la normatividad específica aplicable y, en su caso, suscribir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los convenios de colaboración que al efecto se requieran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vigilando la óptima aplicación del presupuesto en el marco de la normativa correspondiente.</a:t>
            </a:r>
            <a:endParaRPr lang="es-MX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3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stop man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521" y="3412019"/>
            <a:ext cx="2135460" cy="20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1990308"/>
            <a:ext cx="9613861" cy="1421711"/>
          </a:xfrm>
        </p:spPr>
        <p:txBody>
          <a:bodyPr numCol="1" spcCol="540000" anchor="ctr">
            <a:noAutofit/>
          </a:bodyPr>
          <a:lstStyle/>
          <a:p>
            <a:pPr marL="0" indent="0" algn="ctr">
              <a:buNone/>
            </a:pP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3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.-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Por ningún motivo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la entidad administradora y/o ejecutora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deberá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efectuar egresos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la cuenta bancaria específica que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no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correspondan a operaciones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vinculadas con el gasto autorizado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independientemente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la temporalidad de los movimientos.</a:t>
            </a:r>
            <a:endParaRPr lang="es-MX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0321" y="5424616"/>
            <a:ext cx="9613861" cy="1368989"/>
          </a:xfrm>
          <a:prstGeom prst="rect">
            <a:avLst/>
          </a:prstGeom>
        </p:spPr>
        <p:txBody>
          <a:bodyPr vert="horz" lIns="91440" tIns="45720" rIns="91440" bIns="45720" numCol="1" spcCol="540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4.- Deberán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destinar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recursos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xclusivamente a las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obras o acciones de la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cartera de proyectos autorizados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mediante instrumentos jurídicos de transferencia, originales o sus modificatorios. Queda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prohibido su destino al gasto corriente o de operación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salvo disposición en específico.</a:t>
            </a:r>
            <a:endParaRPr lang="es-MX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21130"/>
            <a:ext cx="3661725" cy="4281912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Los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Procedimientos </a:t>
            </a:r>
            <a:r>
              <a:rPr lang="es-MX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Auditoría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se integran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en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10 apartados básicos </a:t>
            </a:r>
            <a:r>
              <a:rPr lang="es-MX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y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estratégicos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para </a:t>
            </a:r>
            <a:r>
              <a:rPr lang="es-MX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 revisión de los 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fondos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y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programas 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federalizados.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1106028"/>
              </p:ext>
            </p:extLst>
          </p:nvPr>
        </p:nvGraphicFramePr>
        <p:xfrm>
          <a:off x="4342047" y="2066172"/>
          <a:ext cx="5952135" cy="479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6138480" y="4024197"/>
            <a:ext cx="2359268" cy="875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Ejecución</a:t>
            </a:r>
          </a:p>
        </p:txBody>
      </p:sp>
    </p:spTree>
    <p:extLst>
      <p:ext uri="{BB962C8B-B14F-4D97-AF65-F5344CB8AC3E}">
        <p14:creationId xmlns:p14="http://schemas.microsoft.com/office/powerpoint/2010/main" val="5098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C70A5-FB76-4E52-BAFD-78AF47858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F9C70A5-FB76-4E52-BAFD-78AF47858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A726AE-10F2-4D91-9ECC-02D35D0E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DA726AE-10F2-4D91-9ECC-02D35D0EC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ED4287-419F-4483-9D46-256483DDF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AED4287-419F-4483-9D46-256483DDF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C812BD-E5D5-4689-8EA6-FCAD9CCEA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0AC812BD-E5D5-4689-8EA6-FCAD9CCEA2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B8D780-3DC5-4AED-BF97-D22D8AF18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4B8D780-3DC5-4AED-BF97-D22D8AF18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24ACEF-529C-417F-9EAE-A86D7975B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824ACEF-529C-417F-9EAE-A86D7975B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8CE1D8-0DD6-4608-BF5B-2DEEC67D8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1D8CE1D8-0DD6-4608-BF5B-2DEEC67D8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D852AF-702F-44C4-8594-9A4CDC7AC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BD852AF-702F-44C4-8594-9A4CDC7AC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BA1EA5-DDCF-4192-B4B2-26F3F4509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4BA1EA5-DDCF-4192-B4B2-26F3F4509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2F76DB-EBC2-4404-A8B7-1A66FEE7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7A2F76DB-EBC2-4404-A8B7-1A66FEE76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5" b="9430"/>
          <a:stretch/>
        </p:blipFill>
        <p:spPr>
          <a:xfrm>
            <a:off x="8281115" y="2976435"/>
            <a:ext cx="3796720" cy="2880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7441" y="2082309"/>
            <a:ext cx="7613674" cy="4668253"/>
          </a:xfrm>
        </p:spPr>
        <p:txBody>
          <a:bodyPr numCol="1" spcCol="540000" anchor="ctr">
            <a:noAutofit/>
          </a:bodyPr>
          <a:lstStyle/>
          <a:p>
            <a:pPr marL="0" indent="0" algn="ctr">
              <a:buNone/>
            </a:pP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5.- Las </a:t>
            </a:r>
            <a:r>
              <a:rPr lang="es-MX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entidades </a:t>
            </a: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deberán </a:t>
            </a:r>
            <a:r>
              <a:rPr lang="es-MX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destinar también 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recursos públicos autorizados, según las disposiciones que sean aplicables, </a:t>
            </a:r>
            <a:r>
              <a:rPr lang="es-MX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 los órganos superiores de fiscalización locales</a:t>
            </a: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s-MX" sz="2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 </a:t>
            </a:r>
            <a:r>
              <a:rPr lang="es-MX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uno al millar 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 </a:t>
            </a: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las 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acciones de vigilancia, inspección, control de la obra por administración </a:t>
            </a: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directa y 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gastos indirectos; así como </a:t>
            </a:r>
            <a:r>
              <a:rPr lang="es-MX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rendimientos generados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para la ampliación de metas de aquellos proyectos que formen parte de la cartera </a:t>
            </a: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autorizada.</a:t>
            </a:r>
            <a:endParaRPr lang="es-MX" sz="2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56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08913" y="2765064"/>
            <a:ext cx="7379595" cy="3322749"/>
          </a:xfrm>
          <a:prstGeom prst="rect">
            <a:avLst/>
          </a:prstGeom>
        </p:spPr>
        <p:txBody>
          <a:bodyPr vert="horz" lIns="91440" tIns="45720" rIns="91440" bIns="45720" numCol="1" spcCol="540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6.- La ejecutora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</a:t>
            </a:r>
            <a:r>
              <a:rPr lang="es-MX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deberá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celebrar</a:t>
            </a:r>
            <a:r>
              <a:rPr lang="es-MX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contratos de obra pública o de adquisiciones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 contratistas o proveedores </a:t>
            </a:r>
            <a:r>
              <a:rPr lang="es-MX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que no entreguen evidencia física y electrónica de la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opinión de cumplimiento de obligaciones fiscales positiva</a:t>
            </a:r>
            <a:r>
              <a:rPr lang="es-MX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es-MX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80" name="Picture 8" descr="Resultado de imagen para contr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08" y="2398006"/>
            <a:ext cx="3477311" cy="40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X, Rojo, Mark, Incorrec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259" y="3422822"/>
            <a:ext cx="2010083" cy="201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2" y="2194560"/>
            <a:ext cx="9168014" cy="4434840"/>
          </a:xfrm>
        </p:spPr>
        <p:txBody>
          <a:bodyPr numCol="1" spcCol="540000" anchor="ctr">
            <a:noAutofit/>
          </a:bodyPr>
          <a:lstStyle/>
          <a:p>
            <a:pPr marL="0" indent="0" algn="just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7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.-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Adjudicar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los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contratos por licitación pública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evitar las adjudicaciones por excepción a este procedimiento. </a:t>
            </a:r>
            <a:endParaRPr lang="es-MX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es-MX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8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.-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entidad pagadora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deberá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mantener integrada la documentación comprobatoria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los pagos efectuados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es-MX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9.- Mantener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integrada permanentemente la documentación soporte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todo el proceso de planeación y obtención de permisos de los proyectos, contratación y cumplimiento de los contratos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(expediente unitario)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que deberá entregar al organismo auditor con la oportunidad requerida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es-MX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0" name="Picture 4" descr="Resultado de imagen para archiv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79" y="2985727"/>
            <a:ext cx="2512921" cy="28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0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074" y="1984494"/>
            <a:ext cx="10472351" cy="2216802"/>
          </a:xfrm>
        </p:spPr>
        <p:txBody>
          <a:bodyPr numCol="1" spcCol="540000" anchor="ctr">
            <a:no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10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.-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Abstenerse de autorizar pagos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número generadores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no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validados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acuerdo a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avances físicos de las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obras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controlar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dichos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avances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(en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tiempo y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forma). 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Notificada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la terminación de los trabajos,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vigilar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el estricto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cumplimiento del 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proceso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entrega-recepción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finiquito de las obras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es-MX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492058" y="3929449"/>
            <a:ext cx="3990381" cy="2928551"/>
          </a:xfrm>
          <a:prstGeom prst="roundRect">
            <a:avLst>
              <a:gd name="adj" fmla="val 10000"/>
            </a:avLst>
          </a:prstGeom>
          <a:blipFill dpi="0"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343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078005"/>
            <a:ext cx="9608382" cy="3593746"/>
          </a:xfrm>
        </p:spPr>
        <p:txBody>
          <a:bodyPr numCol="1" spcCol="540000" anchor="ctr">
            <a:no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11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.-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Abstenerse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celebrar convenios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modificatorios en monto, con cargo a ahorros y a las economías del presupuesto autorizado,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vincularlos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 compromisos y obligaciones formales de pago que tengan por objeto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evitar el reintegro de recursos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según la normatividad aplicable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es-MX" sz="12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12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.- Vigilar el cumplimiento de las disposiciones que regulan el uso de la Bitácora Electrónica de Obra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Pública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(BESOP)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del Sistema Electrónico de Información Pública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Gubernamental </a:t>
            </a:r>
            <a:r>
              <a:rPr lang="es-MX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(COMPRANET</a:t>
            </a:r>
            <a:r>
              <a:rPr lang="es-MX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16388" name="Picture 4" descr="https://compranetinfo.funcionpublica.gob.mx/descargas/banner-cnet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0485" y="5616144"/>
            <a:ext cx="3369229" cy="12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besop.funcionpublica.gob.mx/resources/images/BESOP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70" y="5725050"/>
            <a:ext cx="2478481" cy="9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preventivas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0" y="2083350"/>
            <a:ext cx="9613861" cy="1623677"/>
          </a:xfrm>
        </p:spPr>
        <p:txBody>
          <a:bodyPr numCol="1" spcCol="540000" anchor="ctr">
            <a:normAutofit/>
          </a:bodyPr>
          <a:lstStyle/>
          <a:p>
            <a:pPr marL="0" indent="0" algn="ctr">
              <a:buNone/>
            </a:pP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13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.- </a:t>
            </a:r>
            <a:r>
              <a:rPr lang="es-MX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Vincular compromisos y obligaciones </a:t>
            </a: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formales 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pago de tal manera </a:t>
            </a:r>
            <a:r>
              <a:rPr lang="es-MX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 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se </a:t>
            </a:r>
            <a:r>
              <a:rPr lang="es-MX" sz="2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asegure el devengo </a:t>
            </a:r>
            <a:r>
              <a:rPr lang="es-MX" sz="2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conforme a la anualidad del gasto o al plazo de ejecución autorizado</a:t>
            </a: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endParaRPr lang="es-MX" sz="2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 descr="Resultado de imagen para sistema integral de contabi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96" y="3727251"/>
            <a:ext cx="5124630" cy="29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80320" y="3630403"/>
            <a:ext cx="6363031" cy="3147265"/>
          </a:xfrm>
          <a:prstGeom prst="rect">
            <a:avLst/>
          </a:prstGeom>
        </p:spPr>
        <p:txBody>
          <a:bodyPr vert="horz" lIns="91440" tIns="45720" rIns="91440" bIns="45720" numCol="1" spcCol="54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14.- Contar con un </a:t>
            </a:r>
            <a:r>
              <a:rPr lang="es-MX" sz="2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sistema integral de contabilidad </a:t>
            </a: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que garantice el registro contable y presupuestal de las operaciones, a fin de controlar los recursos por fuente de financiamiento.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s-MX" sz="2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Contacto</a:t>
            </a:r>
            <a:endParaRPr lang="es-MX" dirty="0"/>
          </a:p>
        </p:txBody>
      </p:sp>
      <p:sp>
        <p:nvSpPr>
          <p:cNvPr id="5" name="10 CuadroTexto"/>
          <p:cNvSpPr txBox="1"/>
          <p:nvPr/>
        </p:nvSpPr>
        <p:spPr>
          <a:xfrm>
            <a:off x="1922855" y="4012992"/>
            <a:ext cx="7128792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Frutiger 45 Light" panose="020B0500000000000000" pitchFamily="34" charset="0"/>
              </a:rPr>
              <a:t>Auditorías a Fondos y Programas Federales</a:t>
            </a:r>
            <a:endParaRPr lang="es-MX" sz="2000" b="1" dirty="0">
              <a:solidFill>
                <a:schemeClr val="bg1">
                  <a:lumMod val="75000"/>
                  <a:lumOff val="25000"/>
                </a:schemeClr>
              </a:solidFill>
              <a:latin typeface="Frutiger 45 Light" panose="020B0500000000000000" pitchFamily="34" charset="0"/>
            </a:endParaRPr>
          </a:p>
          <a:p>
            <a:pPr algn="ctr"/>
            <a:endParaRPr lang="es-MX" sz="2000" dirty="0" smtClean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4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~ Gracias ~</a:t>
            </a:r>
            <a:endParaRPr lang="es-MX" sz="4800" b="1" dirty="0" smtClean="0">
              <a:ln w="3175"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latin typeface="Frutiger 45 Ligh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7251" y="2101694"/>
            <a:ext cx="2160000" cy="1800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832954" y="5732205"/>
            <a:ext cx="3308593" cy="935263"/>
            <a:chOff x="4450035" y="5733487"/>
            <a:chExt cx="3122652" cy="935263"/>
          </a:xfrm>
        </p:grpSpPr>
        <p:pic>
          <p:nvPicPr>
            <p:cNvPr id="7170" name="Picture 2" descr="Resultado de imagen para telefon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035" y="5733487"/>
              <a:ext cx="894749" cy="670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10 CuadroTexto"/>
            <p:cNvSpPr txBox="1"/>
            <p:nvPr/>
          </p:nvSpPr>
          <p:spPr>
            <a:xfrm>
              <a:off x="5344784" y="5745420"/>
              <a:ext cx="222790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n w="3175">
                    <a:noFill/>
                  </a:ln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(33) 3668-1633 </a:t>
              </a:r>
            </a:p>
            <a:p>
              <a:pPr algn="ctr"/>
              <a:r>
                <a:rPr lang="es-MX" b="1" dirty="0" smtClean="0">
                  <a:ln w="3175">
                    <a:noFill/>
                  </a:ln>
                  <a:solidFill>
                    <a:schemeClr val="bg1">
                      <a:lumMod val="75000"/>
                      <a:lumOff val="25000"/>
                    </a:schemeClr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Ext. 50733 y 31125</a:t>
              </a:r>
            </a:p>
            <a:p>
              <a:pPr algn="ctr"/>
              <a:endParaRPr lang="es-MX" b="1" dirty="0" smtClean="0">
                <a:ln w="3175"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9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2" y="2336872"/>
            <a:ext cx="7627656" cy="421194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4000" b="1" dirty="0" smtClean="0">
                <a:solidFill>
                  <a:srgbClr val="002060"/>
                </a:solidFill>
              </a:rPr>
              <a:t>1. Control </a:t>
            </a:r>
            <a:r>
              <a:rPr lang="es-MX" sz="4000" b="1" dirty="0">
                <a:solidFill>
                  <a:srgbClr val="002060"/>
                </a:solidFill>
              </a:rPr>
              <a:t>Interno</a:t>
            </a:r>
          </a:p>
          <a:p>
            <a:pPr marL="0" indent="0" algn="ctr">
              <a:buNone/>
            </a:pPr>
            <a:r>
              <a:rPr lang="es-MX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Verificar</a:t>
            </a: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mediante la aplicación de cuestionarios </a:t>
            </a:r>
            <a:r>
              <a:rPr lang="es-MX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 existencia de controles</a:t>
            </a:r>
            <a:r>
              <a:rPr lang="es-MX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internos</a:t>
            </a:r>
            <a:r>
              <a:rPr lang="es-MX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para prevenir y minimizar el impacto de los riesgos que puedan afectar la eficacia y eficiencia de las operaciones, la obtención de información confiable y oportuna, el cumplimiento de la normativa y la consecución de los objetivos, </a:t>
            </a:r>
            <a:r>
              <a:rPr lang="es-MX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con base en el Marco Integrado de Control Interno</a:t>
            </a:r>
            <a:r>
              <a:rPr lang="es-MX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.</a:t>
            </a:r>
            <a:endParaRPr lang="es-MX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pic>
        <p:nvPicPr>
          <p:cNvPr id="1026" name="Picture 2" descr="Resultado de imagen para control interno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7977" y="2336873"/>
            <a:ext cx="3605349" cy="42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19" y="2089309"/>
            <a:ext cx="7374712" cy="4768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b="1" dirty="0" smtClean="0">
                <a:solidFill>
                  <a:srgbClr val="002060"/>
                </a:solidFill>
              </a:rPr>
              <a:t>2. Transferencia de Recursos</a:t>
            </a:r>
            <a:endParaRPr lang="es-MX" sz="40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Verificar: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suscripción en tiempo </a:t>
            </a:r>
            <a:r>
              <a:rPr lang="es-MX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forma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del Convenio </a:t>
            </a: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 otorgación de los recursos.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 apertura de la </a:t>
            </a:r>
            <a:r>
              <a:rPr lang="es-MX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cue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nta </a:t>
            </a:r>
            <a:r>
              <a:rPr lang="es-MX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bancaria productiva y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específica</a:t>
            </a: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es-MX" sz="2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Según aplique,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los </a:t>
            </a:r>
            <a:r>
              <a:rPr lang="es-MX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tiempos de transferencia </a:t>
            </a:r>
            <a:r>
              <a:rPr lang="es-MX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Entidad-Ejecutor </a:t>
            </a: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(traspasos a otras cuentas </a:t>
            </a:r>
            <a:r>
              <a:rPr lang="es-MX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</a:t>
            </a: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 </a:t>
            </a:r>
            <a:r>
              <a:rPr lang="es-MX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emisión de recibos </a:t>
            </a: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por </a:t>
            </a:r>
            <a:r>
              <a:rPr lang="es-MX" sz="2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parte de las </a:t>
            </a:r>
            <a:r>
              <a:rPr lang="es-MX" sz="2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Ejecutoras).</a:t>
            </a:r>
            <a:endParaRPr lang="es-MX" sz="2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031" y="2405170"/>
            <a:ext cx="4136969" cy="41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4930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grpSp>
        <p:nvGrpSpPr>
          <p:cNvPr id="8" name="Grupo 7"/>
          <p:cNvGrpSpPr/>
          <p:nvPr/>
        </p:nvGrpSpPr>
        <p:grpSpPr>
          <a:xfrm>
            <a:off x="27405" y="2381008"/>
            <a:ext cx="3958389" cy="4476992"/>
            <a:chOff x="27405" y="2381008"/>
            <a:chExt cx="3958389" cy="4476992"/>
          </a:xfrm>
        </p:grpSpPr>
        <p:pic>
          <p:nvPicPr>
            <p:cNvPr id="3076" name="Picture 4" descr="http://carlotapoveda.com/wp-content/uploads/2018/06/lista-hecho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6F8C9E"/>
                </a:clrFrom>
                <a:clrTo>
                  <a:srgbClr val="6F8C9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405" y="2381008"/>
              <a:ext cx="3958389" cy="447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1263315" y="2755235"/>
              <a:ext cx="1600201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 smtClean="0">
                  <a:latin typeface="Arial Black" panose="020B0A04020102020204" pitchFamily="34" charset="0"/>
                </a:rPr>
                <a:t>POR HACER</a:t>
              </a:r>
              <a:endParaRPr lang="es-MX" sz="16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002184"/>
            <a:ext cx="11511679" cy="580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b="1" dirty="0">
                <a:solidFill>
                  <a:srgbClr val="002060"/>
                </a:solidFill>
              </a:rPr>
              <a:t>3. Registro e Información Financiera de las </a:t>
            </a:r>
            <a:r>
              <a:rPr lang="es-MX" sz="3200" b="1" dirty="0" smtClean="0">
                <a:solidFill>
                  <a:srgbClr val="002060"/>
                </a:solidFill>
              </a:rPr>
              <a:t>Operaciones</a:t>
            </a:r>
            <a:endParaRPr lang="es-MX" sz="3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263315" y="3952126"/>
            <a:ext cx="10647948" cy="157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Confirmar el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cumplimiento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con las disposiciones fiscales de la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documentación comprobatoria </a:t>
            </a: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y su cancelación con un sello que contenga la leyenda “OPERADO”, la denominación del subsidio y el año fiscal correspondiente al gasto.</a:t>
            </a:r>
            <a:endParaRPr lang="es-MX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1263315" y="2665060"/>
            <a:ext cx="10647948" cy="1287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Verificar la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realización de registros contables presupuestales y patrimoniales específicos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, </a:t>
            </a: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actualizados, identificados y controlados </a:t>
            </a:r>
            <a:r>
              <a:rPr lang="es-MX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(ingreso-egreso de los recursos y rendimientos generados).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263315" y="5557858"/>
            <a:ext cx="10647948" cy="1177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Constatar que al cierre del ejercicio,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recursos destinados a fines no autorizados</a:t>
            </a:r>
            <a:r>
              <a:rPr lang="es-MX" sz="2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y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no devengados </a:t>
            </a: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 más tardar al 31 de diciembre, se hayan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reintegrado </a:t>
            </a:r>
            <a:r>
              <a:rPr lang="es-MX" sz="2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 la </a:t>
            </a:r>
            <a:r>
              <a:rPr lang="es-MX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TESOFE.</a:t>
            </a:r>
            <a:endParaRPr lang="es-MX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2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allAtOnce"/>
      <p:bldP spid="10" grpId="0" build="p"/>
      <p:bldP spid="10" grpId="1" build="allAtOnce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680321" y="2194560"/>
            <a:ext cx="9613861" cy="421894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Ejemplo </a:t>
            </a:r>
            <a:r>
              <a:rPr lang="es-MX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del momento contable de acuerdo al principio de anualidad</a:t>
            </a:r>
          </a:p>
          <a:p>
            <a:pPr marL="0" indent="0">
              <a:buNone/>
            </a:pPr>
            <a:endParaRPr lang="es-MX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Al </a:t>
            </a:r>
            <a:r>
              <a:rPr lang="es-MX" sz="2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15 de enero</a:t>
            </a:r>
            <a:r>
              <a:rPr lang="es-MX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 más tardar se </a:t>
            </a:r>
            <a:r>
              <a:rPr lang="es-MX" sz="20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deberán reintegrar los recursos no devengados y no comprometidos</a:t>
            </a:r>
            <a:r>
              <a:rPr lang="es-MX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al cierre del año (supuesto ordinario</a:t>
            </a:r>
            <a:r>
              <a:rPr lang="es-MX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).</a:t>
            </a:r>
            <a:endParaRPr lang="es-MX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Cubrir los pagos respectivos a más tardar durante el 1er trimestre, o bien, conforme al calendario de ejecución </a:t>
            </a:r>
            <a:r>
              <a:rPr lang="es-MX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convenido (</a:t>
            </a:r>
            <a:r>
              <a:rPr lang="es-MX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Art. 17 LDFEFM</a:t>
            </a:r>
            <a:r>
              <a:rPr lang="es-MX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).</a:t>
            </a:r>
            <a:endParaRPr lang="es-MX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34901653"/>
              </p:ext>
            </p:extLst>
          </p:nvPr>
        </p:nvGraphicFramePr>
        <p:xfrm>
          <a:off x="1051706" y="3068052"/>
          <a:ext cx="8871089" cy="190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1188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C2C80E-399A-490A-A269-2AE7C0BBA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BF99EA-15E3-40BD-BEC1-CDAF601F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76B80-A768-41AB-9202-CB7544644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E1350E-3993-4484-89A5-91D0538EB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2D4C8E-87FB-422D-8386-C08F6544E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E47A4-9069-4AB2-A899-E0D6D574C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343C96-4BBC-4B98-A5BD-75E62BD4D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26146-C87E-4F10-A847-D44A44AEA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26EEC-EA46-4C63-8C81-E1FACA0AF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4064" y="2009274"/>
            <a:ext cx="6664639" cy="4848726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4000" b="1" dirty="0" smtClean="0">
                <a:solidFill>
                  <a:srgbClr val="002060"/>
                </a:solidFill>
              </a:rPr>
              <a:t>4</a:t>
            </a:r>
            <a:r>
              <a:rPr lang="es-MX" sz="4000" b="1" dirty="0">
                <a:solidFill>
                  <a:srgbClr val="002060"/>
                </a:solidFill>
              </a:rPr>
              <a:t>. Destino de los Recursos</a:t>
            </a:r>
          </a:p>
          <a:p>
            <a:pPr marL="0" indent="0" algn="ctr">
              <a:buNone/>
            </a:pPr>
            <a:endParaRPr lang="es-MX" sz="20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Comprobar</a:t>
            </a:r>
            <a:r>
              <a:rPr lang="es-MX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que los </a:t>
            </a:r>
            <a:r>
              <a:rPr lang="es-MX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recursos federales </a:t>
            </a:r>
            <a:r>
              <a:rPr lang="es-MX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aprobados, incluyendo </a:t>
            </a: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los </a:t>
            </a:r>
            <a:r>
              <a:rPr lang="es-MX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rendimientos financieros </a:t>
            </a:r>
            <a:r>
              <a:rPr lang="es-MX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generados, </a:t>
            </a:r>
            <a:r>
              <a:rPr lang="es-MX" sz="32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se destinaron exclusivamente a los fines de los programas y fondos</a:t>
            </a:r>
            <a:r>
              <a:rPr lang="es-MX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según corresponda, y verificar </a:t>
            </a:r>
            <a:r>
              <a:rPr lang="es-MX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su correcta aplicación.</a:t>
            </a:r>
            <a:endParaRPr lang="es-MX" sz="3200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00" name="Picture 4" descr="Conseguir dinero en efectivo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4" y="2633637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0960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usiness meeting, business meeting,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7847" y="2177716"/>
            <a:ext cx="5430561" cy="46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usiness meeting, business meeting,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7847" y="2166888"/>
            <a:ext cx="5430561" cy="46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0" y="2110339"/>
            <a:ext cx="10725617" cy="4458904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s-MX" sz="3600" b="1" dirty="0">
                <a:solidFill>
                  <a:srgbClr val="002060"/>
                </a:solidFill>
              </a:rPr>
              <a:t>5.</a:t>
            </a:r>
            <a:r>
              <a:rPr lang="es-MX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3600" b="1" dirty="0">
                <a:solidFill>
                  <a:srgbClr val="002060"/>
                </a:solidFill>
              </a:rPr>
              <a:t>Servicios Profesionales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Comprobar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 los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recursos utilizados para el pago de remuneraciones corresponden al personal contratado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 el logro de las estrategias generales.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Nuevas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contrataciones de personal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realizadas con recursos del programa, se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hayan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realizado conforme a la normativa aplicable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constatar que el monto pagado no sea superior al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porcentaje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autorizado para este concepto.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ue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pagos del personal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contratado </a:t>
            </a:r>
            <a:r>
              <a:rPr lang="es-MX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cumplieron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las obligaciones fiscales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personal cumplió los requisitos establecidos en el perfil de </a:t>
            </a:r>
            <a:r>
              <a:rPr lang="es-MX" sz="2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puestos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y verificar títulos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cédulas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profesionales estén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registrados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en la Dirección 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Gral.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Profesiones.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Comprobar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 </a:t>
            </a:r>
            <a:r>
              <a:rPr lang="es-MX" sz="22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el personal asistió a su centro de trabajo y cumplió </a:t>
            </a:r>
            <a:r>
              <a:rPr lang="es-MX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 las acciones para las que fue contratado</a:t>
            </a:r>
            <a:r>
              <a:rPr lang="es-MX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es-MX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67000" y="2133600"/>
            <a:ext cx="9207500" cy="45466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MX" sz="3200" b="1" dirty="0">
                <a:solidFill>
                  <a:srgbClr val="002060"/>
                </a:solidFill>
              </a:rPr>
              <a:t>6. Adquisiciones, Arrendamientos y Servicios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Verificar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licitaciones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adjudicaciones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considerando los montos máximos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autorizados (PEF Anexo9)</a:t>
            </a: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que </a:t>
            </a: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los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casos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excepción a la licitación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estén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motivados y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fundamentados</a:t>
            </a: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es-MX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Constatar 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que estén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amparadas con un contrato y/o pedido debidamente formalizado 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garantizando el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cumplimiento 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 las condiciones pactadas,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anticipos 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otorgados y en su caso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los vicios ocultos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 aplicación de las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penas convencionales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correspondientes </a:t>
            </a: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(incumplimiento 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los plazos de entrega </a:t>
            </a: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establecidos).</a:t>
            </a:r>
            <a:endParaRPr lang="es-MX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Comprobar (inspección física selectiva):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inventarios, resguardos actualizados,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operatividad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y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destino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 las funciones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previstas y,</a:t>
            </a: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caso de </a:t>
            </a:r>
            <a:r>
              <a:rPr lang="es-MX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bajas,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reflejadas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en </a:t>
            </a:r>
            <a:r>
              <a:rPr lang="es-MX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registros </a:t>
            </a:r>
            <a:r>
              <a:rPr lang="es-MX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contables </a:t>
            </a:r>
            <a:r>
              <a:rPr lang="es-MX" sz="1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del activo correspondiente.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s-MX" dirty="0" smtClean="0"/>
              <a:t>Etapas de la AUDITORÍA</a:t>
            </a:r>
            <a:br>
              <a:rPr lang="es-MX" dirty="0" smtClean="0"/>
            </a:br>
            <a:r>
              <a:rPr lang="es-MX" sz="2200" dirty="0"/>
              <a:t>Planeación</a:t>
            </a:r>
            <a:r>
              <a:rPr lang="es-MX" sz="2200" dirty="0" smtClean="0"/>
              <a:t> – </a:t>
            </a:r>
            <a:r>
              <a:rPr lang="es-MX" sz="2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Ejecución</a:t>
            </a:r>
            <a:r>
              <a:rPr lang="es-MX" sz="2200" dirty="0" smtClean="0"/>
              <a:t> - Informe</a:t>
            </a:r>
            <a:endParaRPr lang="es-MX" sz="2200" dirty="0"/>
          </a:p>
        </p:txBody>
      </p:sp>
      <p:pic>
        <p:nvPicPr>
          <p:cNvPr id="1026" name="Picture 2" descr="Resultado de imagen para adquisicione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8D9DD"/>
              </a:clrFrom>
              <a:clrTo>
                <a:srgbClr val="D8D9D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r="958" b="15831"/>
          <a:stretch/>
        </p:blipFill>
        <p:spPr bwMode="auto">
          <a:xfrm>
            <a:off x="235821" y="3432704"/>
            <a:ext cx="2431179" cy="19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erlín">
  <a:themeElements>
    <a:clrScheme name="Personalizado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6600CC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5535</TotalTime>
  <Words>1857</Words>
  <Application>Microsoft Office PowerPoint</Application>
  <PresentationFormat>Panorámica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Frutiger 45 Light</vt:lpstr>
      <vt:lpstr>Georgia</vt:lpstr>
      <vt:lpstr>Tahoma</vt:lpstr>
      <vt:lpstr>Times New Roman</vt:lpstr>
      <vt:lpstr>Trebuchet MS</vt:lpstr>
      <vt:lpstr>Berlín</vt:lpstr>
      <vt:lpstr>Lineamientos de Auditoría para la Revisión de Fondos y Programas Federalizados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Etapas de la AUDITORÍA Planeación – Ejecución - Informe</vt:lpstr>
      <vt:lpstr>Acciones preventivas</vt:lpstr>
      <vt:lpstr>Acciones preventivas</vt:lpstr>
      <vt:lpstr>Acciones preventivas</vt:lpstr>
      <vt:lpstr>Acciones preventivas</vt:lpstr>
      <vt:lpstr>Acciones preventivas</vt:lpstr>
      <vt:lpstr>Acciones preventivas</vt:lpstr>
      <vt:lpstr>Acciones preventivas</vt:lpstr>
      <vt:lpstr>Acciones preventivas</vt:lpstr>
      <vt:lpstr>Acciones preventivas</vt:lpstr>
      <vt:lpstr>Contacto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tulio medina</dc:creator>
  <cp:lastModifiedBy>Luis Enrique Barbosa Niño</cp:lastModifiedBy>
  <cp:revision>144</cp:revision>
  <cp:lastPrinted>2019-07-12T17:58:28Z</cp:lastPrinted>
  <dcterms:created xsi:type="dcterms:W3CDTF">2018-12-17T16:52:04Z</dcterms:created>
  <dcterms:modified xsi:type="dcterms:W3CDTF">2019-07-15T15:47:11Z</dcterms:modified>
</cp:coreProperties>
</file>