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7"/>
  </p:notesMasterIdLst>
  <p:sldIdLst>
    <p:sldId id="567" r:id="rId2"/>
    <p:sldId id="635" r:id="rId3"/>
    <p:sldId id="636" r:id="rId4"/>
    <p:sldId id="592" r:id="rId5"/>
    <p:sldId id="593" r:id="rId6"/>
    <p:sldId id="595" r:id="rId7"/>
    <p:sldId id="596" r:id="rId8"/>
    <p:sldId id="638" r:id="rId9"/>
    <p:sldId id="599" r:id="rId10"/>
    <p:sldId id="603" r:id="rId11"/>
    <p:sldId id="606" r:id="rId12"/>
    <p:sldId id="607" r:id="rId13"/>
    <p:sldId id="602" r:id="rId14"/>
    <p:sldId id="608" r:id="rId15"/>
    <p:sldId id="639" r:id="rId16"/>
    <p:sldId id="640" r:id="rId17"/>
    <p:sldId id="641" r:id="rId18"/>
    <p:sldId id="480" r:id="rId19"/>
    <p:sldId id="418" r:id="rId20"/>
    <p:sldId id="502" r:id="rId21"/>
    <p:sldId id="447" r:id="rId22"/>
    <p:sldId id="421" r:id="rId23"/>
    <p:sldId id="481" r:id="rId24"/>
    <p:sldId id="424" r:id="rId25"/>
    <p:sldId id="503" r:id="rId26"/>
    <p:sldId id="426" r:id="rId27"/>
    <p:sldId id="425" r:id="rId28"/>
    <p:sldId id="553" r:id="rId29"/>
    <p:sldId id="432" r:id="rId30"/>
    <p:sldId id="618" r:id="rId31"/>
    <p:sldId id="622" r:id="rId32"/>
    <p:sldId id="623" r:id="rId33"/>
    <p:sldId id="620" r:id="rId34"/>
    <p:sldId id="619" r:id="rId35"/>
    <p:sldId id="621" r:id="rId36"/>
    <p:sldId id="564" r:id="rId37"/>
    <p:sldId id="557" r:id="rId38"/>
    <p:sldId id="558" r:id="rId39"/>
    <p:sldId id="559" r:id="rId40"/>
    <p:sldId id="560" r:id="rId41"/>
    <p:sldId id="610" r:id="rId42"/>
    <p:sldId id="625" r:id="rId43"/>
    <p:sldId id="626" r:id="rId44"/>
    <p:sldId id="627" r:id="rId45"/>
    <p:sldId id="598" r:id="rId46"/>
    <p:sldId id="624" r:id="rId47"/>
    <p:sldId id="628" r:id="rId48"/>
    <p:sldId id="629" r:id="rId49"/>
    <p:sldId id="630" r:id="rId50"/>
    <p:sldId id="611" r:id="rId51"/>
    <p:sldId id="561" r:id="rId52"/>
    <p:sldId id="565" r:id="rId53"/>
    <p:sldId id="612" r:id="rId54"/>
    <p:sldId id="412" r:id="rId55"/>
    <p:sldId id="613" r:id="rId56"/>
    <p:sldId id="631" r:id="rId57"/>
    <p:sldId id="632" r:id="rId58"/>
    <p:sldId id="614" r:id="rId59"/>
    <p:sldId id="456" r:id="rId60"/>
    <p:sldId id="633" r:id="rId61"/>
    <p:sldId id="634" r:id="rId62"/>
    <p:sldId id="454" r:id="rId63"/>
    <p:sldId id="615" r:id="rId64"/>
    <p:sldId id="616" r:id="rId65"/>
    <p:sldId id="617" r:id="rId66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a Pérez, María Isabel" initials="OPMI" lastIdx="10" clrIdx="0">
    <p:extLst>
      <p:ext uri="{19B8F6BF-5375-455C-9EA6-DF929625EA0E}">
        <p15:presenceInfo xmlns:p15="http://schemas.microsoft.com/office/powerpoint/2012/main" userId="S-1-5-21-905647660-2571481949-3661747931-3855" providerId="AD"/>
      </p:ext>
    </p:extLst>
  </p:cmAuthor>
  <p:cmAuthor id="2" name="NANCY BASORIA" initials="NB" lastIdx="2" clrIdx="1">
    <p:extLst>
      <p:ext uri="{19B8F6BF-5375-455C-9EA6-DF929625EA0E}">
        <p15:presenceInfo xmlns:p15="http://schemas.microsoft.com/office/powerpoint/2012/main" userId="09316bb922927a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5B"/>
    <a:srgbClr val="960000"/>
    <a:srgbClr val="285C4D"/>
    <a:srgbClr val="A22243"/>
    <a:srgbClr val="DEC9A3"/>
    <a:srgbClr val="A22239"/>
    <a:srgbClr val="691A31"/>
    <a:srgbClr val="13322B"/>
    <a:srgbClr val="56293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2819" autoAdjust="0"/>
  </p:normalViewPr>
  <p:slideViewPr>
    <p:cSldViewPr>
      <p:cViewPr varScale="1">
        <p:scale>
          <a:sx n="51" d="100"/>
          <a:sy n="51" d="100"/>
        </p:scale>
        <p:origin x="972" y="90"/>
      </p:cViewPr>
      <p:guideLst>
        <p:guide orient="horz" pos="3216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hyperlink" Target="https://en.wikipedia.org/wiki/Highway_25_(Israel)" TargetMode="External"/><Relationship Id="rId1" Type="http://schemas.openxmlformats.org/officeDocument/2006/relationships/image" Target="../media/image139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hyperlink" Target="https://pixabay.com/en/information-questions-help-request-1027302/" TargetMode="External"/><Relationship Id="rId1" Type="http://schemas.openxmlformats.org/officeDocument/2006/relationships/image" Target="../media/image143.jp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Relationship Id="rId5" Type="http://schemas.openxmlformats.org/officeDocument/2006/relationships/hyperlink" Target="http://www.castroconfidencial.es/2016/05/el-ayuntamiento-informa.html" TargetMode="External"/><Relationship Id="rId4" Type="http://schemas.openxmlformats.org/officeDocument/2006/relationships/image" Target="../media/image15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hyperlink" Target="https://en.wikipedia.org/wiki/Highway_25_(Israel)" TargetMode="External"/><Relationship Id="rId1" Type="http://schemas.openxmlformats.org/officeDocument/2006/relationships/image" Target="../media/image139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hyperlink" Target="https://pixabay.com/en/information-questions-help-request-1027302/" TargetMode="External"/><Relationship Id="rId1" Type="http://schemas.openxmlformats.org/officeDocument/2006/relationships/image" Target="../media/image143.jp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Relationship Id="rId5" Type="http://schemas.openxmlformats.org/officeDocument/2006/relationships/hyperlink" Target="http://www.castroconfidencial.es/2016/05/el-ayuntamiento-informa.html" TargetMode="External"/><Relationship Id="rId4" Type="http://schemas.openxmlformats.org/officeDocument/2006/relationships/image" Target="../media/image15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56353-3FAB-4322-A600-532CF8CD49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1DA5AC-4259-47AB-B22A-F8137AEB8E20}">
      <dgm:prSet phldrT="[Texto]"/>
      <dgm:spPr>
        <a:solidFill>
          <a:srgbClr val="960000"/>
        </a:solidFill>
      </dgm:spPr>
      <dgm:t>
        <a:bodyPr/>
        <a:lstStyle/>
        <a:p>
          <a:pPr algn="just"/>
          <a:r>
            <a:rPr lang="es-MX" dirty="0">
              <a:latin typeface="Soberana Sans" panose="02000000000000000000" pitchFamily="50" charset="0"/>
            </a:rPr>
            <a:t>1. Es un derecho de la ciudadanía con el propósito de mejorar la gestión pública y la correcta aplicación de los recursos públicos.</a:t>
          </a:r>
          <a:endParaRPr lang="es-MX" dirty="0"/>
        </a:p>
      </dgm:t>
    </dgm:pt>
    <dgm:pt modelId="{8D339D4B-BCC0-41B6-8E5F-5A32B52B79E8}" type="parTrans" cxnId="{804DABB5-1E2A-4076-ABCD-24B7A40C4C9B}">
      <dgm:prSet/>
      <dgm:spPr/>
      <dgm:t>
        <a:bodyPr/>
        <a:lstStyle/>
        <a:p>
          <a:pPr algn="just"/>
          <a:endParaRPr lang="es-MX"/>
        </a:p>
      </dgm:t>
    </dgm:pt>
    <dgm:pt modelId="{0468AA31-3472-4521-AADA-678B12539F40}" type="sibTrans" cxnId="{804DABB5-1E2A-4076-ABCD-24B7A40C4C9B}">
      <dgm:prSet/>
      <dgm:spPr/>
      <dgm:t>
        <a:bodyPr/>
        <a:lstStyle/>
        <a:p>
          <a:pPr algn="just"/>
          <a:endParaRPr lang="es-MX"/>
        </a:p>
      </dgm:t>
    </dgm:pt>
    <dgm:pt modelId="{EEB2B565-1029-4522-A852-1694C2269EDC}">
      <dgm:prSet/>
      <dgm:spPr>
        <a:solidFill>
          <a:srgbClr val="A22243"/>
        </a:solidFill>
      </dgm:spPr>
      <dgm:t>
        <a:bodyPr/>
        <a:lstStyle/>
        <a:p>
          <a:pPr algn="just"/>
          <a:r>
            <a:rPr lang="es-MX" dirty="0">
              <a:latin typeface="Soberana Sans" panose="02000000000000000000" pitchFamily="50" charset="0"/>
            </a:rPr>
            <a:t>2. Es una estrategia de promoción para que se fomente en la ciudadanía la cultura de la transparencia, el acceso a la información y la rendición de cuentas.</a:t>
          </a:r>
        </a:p>
      </dgm:t>
    </dgm:pt>
    <dgm:pt modelId="{3F76F39D-E4ED-408F-A098-704F7BCDAC4A}" type="parTrans" cxnId="{6A526DCF-7B8C-4F5D-9834-505E7BB3DB4B}">
      <dgm:prSet/>
      <dgm:spPr/>
      <dgm:t>
        <a:bodyPr/>
        <a:lstStyle/>
        <a:p>
          <a:pPr algn="just"/>
          <a:endParaRPr lang="es-MX"/>
        </a:p>
      </dgm:t>
    </dgm:pt>
    <dgm:pt modelId="{13B2CB1E-25E9-49CC-94E0-61FCB3823FC9}" type="sibTrans" cxnId="{6A526DCF-7B8C-4F5D-9834-505E7BB3DB4B}">
      <dgm:prSet/>
      <dgm:spPr/>
      <dgm:t>
        <a:bodyPr/>
        <a:lstStyle/>
        <a:p>
          <a:pPr algn="just"/>
          <a:endParaRPr lang="es-MX"/>
        </a:p>
      </dgm:t>
    </dgm:pt>
    <dgm:pt modelId="{FB8A053D-B54B-4E2F-B151-C8117D3BEAAF}">
      <dgm:prSet/>
      <dgm:spPr>
        <a:solidFill>
          <a:srgbClr val="BC955B"/>
        </a:solidFill>
      </dgm:spPr>
      <dgm:t>
        <a:bodyPr/>
        <a:lstStyle/>
        <a:p>
          <a:pPr algn="just"/>
          <a:r>
            <a:rPr lang="es-MX" dirty="0">
              <a:latin typeface="Soberana Sans" panose="02000000000000000000" pitchFamily="50" charset="0"/>
            </a:rPr>
            <a:t>3. Los Consejos de </a:t>
          </a:r>
          <a:r>
            <a:rPr lang="es-MX" dirty="0" smtClean="0">
              <a:latin typeface="Soberana Sans" panose="02000000000000000000" pitchFamily="50" charset="0"/>
            </a:rPr>
            <a:t>Vigilancia Ciudadana son </a:t>
          </a:r>
          <a:r>
            <a:rPr lang="es-MX" dirty="0">
              <a:latin typeface="Soberana Sans" panose="02000000000000000000" pitchFamily="50" charset="0"/>
            </a:rPr>
            <a:t>el medio para convocar a la ciudadanía para que participe en la vigilancia de los programas y acciones de Gobierno.</a:t>
          </a:r>
        </a:p>
      </dgm:t>
    </dgm:pt>
    <dgm:pt modelId="{94C9FE6F-EB79-4E4C-B937-00F7E66678C2}" type="parTrans" cxnId="{D29513F9-7E68-488E-BFC0-5CB2B233D5D2}">
      <dgm:prSet/>
      <dgm:spPr/>
      <dgm:t>
        <a:bodyPr/>
        <a:lstStyle/>
        <a:p>
          <a:pPr algn="just"/>
          <a:endParaRPr lang="es-MX"/>
        </a:p>
      </dgm:t>
    </dgm:pt>
    <dgm:pt modelId="{2D7CCBC8-985B-40AC-B8D7-566155502338}" type="sibTrans" cxnId="{D29513F9-7E68-488E-BFC0-5CB2B233D5D2}">
      <dgm:prSet/>
      <dgm:spPr/>
      <dgm:t>
        <a:bodyPr/>
        <a:lstStyle/>
        <a:p>
          <a:pPr algn="just"/>
          <a:endParaRPr lang="es-MX"/>
        </a:p>
      </dgm:t>
    </dgm:pt>
    <dgm:pt modelId="{B6BCECCD-0CAF-4E93-ACC0-4D732055D162}">
      <dgm:prSet/>
      <dgm:spPr>
        <a:solidFill>
          <a:srgbClr val="691A31"/>
        </a:solidFill>
      </dgm:spPr>
      <dgm:t>
        <a:bodyPr/>
        <a:lstStyle/>
        <a:p>
          <a:pPr algn="just"/>
          <a:r>
            <a:rPr lang="es-MX" dirty="0">
              <a:latin typeface="Soberana Sans" panose="02000000000000000000" pitchFamily="50" charset="0"/>
            </a:rPr>
            <a:t>4. Permite que a través de las denuncias, se focalicen acciones de mejora orientadas a   eficientar el uso de los recursos  públicos.</a:t>
          </a:r>
        </a:p>
      </dgm:t>
    </dgm:pt>
    <dgm:pt modelId="{3AAE20D8-90D4-4DF1-98E9-9650A5A254B2}" type="parTrans" cxnId="{0AEC7A0F-CC03-44E6-B732-06558AB68FC9}">
      <dgm:prSet/>
      <dgm:spPr/>
      <dgm:t>
        <a:bodyPr/>
        <a:lstStyle/>
        <a:p>
          <a:pPr algn="just"/>
          <a:endParaRPr lang="es-MX"/>
        </a:p>
      </dgm:t>
    </dgm:pt>
    <dgm:pt modelId="{BFA5BBF5-C7DF-4604-B3AB-91D8E5826738}" type="sibTrans" cxnId="{0AEC7A0F-CC03-44E6-B732-06558AB68FC9}">
      <dgm:prSet/>
      <dgm:spPr/>
      <dgm:t>
        <a:bodyPr/>
        <a:lstStyle/>
        <a:p>
          <a:pPr algn="just"/>
          <a:endParaRPr lang="es-MX"/>
        </a:p>
      </dgm:t>
    </dgm:pt>
    <dgm:pt modelId="{A571174E-D198-48AC-81F3-2EC4AC7070A2}">
      <dgm:prSet/>
      <dgm:spPr>
        <a:solidFill>
          <a:srgbClr val="285C4D"/>
        </a:solidFill>
      </dgm:spPr>
      <dgm:t>
        <a:bodyPr/>
        <a:lstStyle/>
        <a:p>
          <a:pPr algn="just"/>
          <a:r>
            <a:rPr lang="es-MX" dirty="0">
              <a:latin typeface="Soberana Sans" panose="02000000000000000000" pitchFamily="50" charset="0"/>
            </a:rPr>
            <a:t>5. Contribuye a mejorar la percepción y credibilidad de la Administración Pública.</a:t>
          </a:r>
        </a:p>
      </dgm:t>
    </dgm:pt>
    <dgm:pt modelId="{48EB4D7E-99ED-4E6A-97A5-536EC2B87D44}" type="parTrans" cxnId="{9CA31400-A219-4DCE-A848-800750DE7AF7}">
      <dgm:prSet/>
      <dgm:spPr/>
      <dgm:t>
        <a:bodyPr/>
        <a:lstStyle/>
        <a:p>
          <a:pPr algn="just"/>
          <a:endParaRPr lang="es-MX"/>
        </a:p>
      </dgm:t>
    </dgm:pt>
    <dgm:pt modelId="{9D02C328-138C-4CBC-B6C4-14408AF180DE}" type="sibTrans" cxnId="{9CA31400-A219-4DCE-A848-800750DE7AF7}">
      <dgm:prSet/>
      <dgm:spPr/>
      <dgm:t>
        <a:bodyPr/>
        <a:lstStyle/>
        <a:p>
          <a:pPr algn="just"/>
          <a:endParaRPr lang="es-MX"/>
        </a:p>
      </dgm:t>
    </dgm:pt>
    <dgm:pt modelId="{BC9BE835-1717-4FEE-8006-CA4266B52021}">
      <dgm:prSet/>
      <dgm:spPr>
        <a:solidFill>
          <a:srgbClr val="DEC9A3"/>
        </a:solidFill>
      </dgm:spPr>
      <dgm:t>
        <a:bodyPr/>
        <a:lstStyle/>
        <a:p>
          <a:pPr algn="just"/>
          <a:r>
            <a:rPr lang="es-MX" dirty="0">
              <a:latin typeface="Soberana Sans" panose="02000000000000000000" pitchFamily="50" charset="0"/>
            </a:rPr>
            <a:t>6. Combatir la corrupción y la impunidad.</a:t>
          </a:r>
        </a:p>
      </dgm:t>
    </dgm:pt>
    <dgm:pt modelId="{09E34AAC-9358-4CC7-B57E-C06BC6F4E5A8}" type="parTrans" cxnId="{DB84DD21-A014-4581-AE59-5D40E4EB3354}">
      <dgm:prSet/>
      <dgm:spPr/>
      <dgm:t>
        <a:bodyPr/>
        <a:lstStyle/>
        <a:p>
          <a:pPr algn="just"/>
          <a:endParaRPr lang="es-MX"/>
        </a:p>
      </dgm:t>
    </dgm:pt>
    <dgm:pt modelId="{4D022266-D29F-4D26-A2CD-B520A7E51284}" type="sibTrans" cxnId="{DB84DD21-A014-4581-AE59-5D40E4EB3354}">
      <dgm:prSet/>
      <dgm:spPr/>
      <dgm:t>
        <a:bodyPr/>
        <a:lstStyle/>
        <a:p>
          <a:pPr algn="just"/>
          <a:endParaRPr lang="es-MX"/>
        </a:p>
      </dgm:t>
    </dgm:pt>
    <dgm:pt modelId="{05D844EB-0787-4FCE-9D73-9330BE2E4D8F}" type="pres">
      <dgm:prSet presAssocID="{C1656353-3FAB-4322-A600-532CF8CD4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C21D05-1D17-481F-983F-AE2765BCFD5A}" type="pres">
      <dgm:prSet presAssocID="{161DA5AC-4259-47AB-B22A-F8137AEB8E2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89A7B3-A354-4105-A0B2-6C2993EED7FA}" type="pres">
      <dgm:prSet presAssocID="{0468AA31-3472-4521-AADA-678B12539F40}" presName="spacer" presStyleCnt="0"/>
      <dgm:spPr/>
    </dgm:pt>
    <dgm:pt modelId="{A1CEF27E-731A-41FF-8E8F-158E798980D4}" type="pres">
      <dgm:prSet presAssocID="{EEB2B565-1029-4522-A852-1694C2269E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41F65D-44DA-47E8-80B8-A992D04EE533}" type="pres">
      <dgm:prSet presAssocID="{13B2CB1E-25E9-49CC-94E0-61FCB3823FC9}" presName="spacer" presStyleCnt="0"/>
      <dgm:spPr/>
    </dgm:pt>
    <dgm:pt modelId="{63F83888-049B-42E5-AB85-1EF9AE6B94E5}" type="pres">
      <dgm:prSet presAssocID="{FB8A053D-B54B-4E2F-B151-C8117D3BEAA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1C340F-6BE4-4A06-B5D9-FCA7045968EC}" type="pres">
      <dgm:prSet presAssocID="{2D7CCBC8-985B-40AC-B8D7-566155502338}" presName="spacer" presStyleCnt="0"/>
      <dgm:spPr/>
    </dgm:pt>
    <dgm:pt modelId="{E185D9C8-B94C-4782-971B-353C5E5803D9}" type="pres">
      <dgm:prSet presAssocID="{B6BCECCD-0CAF-4E93-ACC0-4D732055D16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104AEF-853D-4139-AB2C-9C9D37297DF1}" type="pres">
      <dgm:prSet presAssocID="{BFA5BBF5-C7DF-4604-B3AB-91D8E5826738}" presName="spacer" presStyleCnt="0"/>
      <dgm:spPr/>
    </dgm:pt>
    <dgm:pt modelId="{87DBB9C6-E02D-4BD6-B254-8C1FF90D07B8}" type="pres">
      <dgm:prSet presAssocID="{A571174E-D198-48AC-81F3-2EC4AC7070A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D479BF-26D3-41C3-8EEE-7D6F8E52C142}" type="pres">
      <dgm:prSet presAssocID="{9D02C328-138C-4CBC-B6C4-14408AF180DE}" presName="spacer" presStyleCnt="0"/>
      <dgm:spPr/>
    </dgm:pt>
    <dgm:pt modelId="{F9B1ACD3-796F-4A81-9DAE-219807E1A7D1}" type="pres">
      <dgm:prSet presAssocID="{BC9BE835-1717-4FEE-8006-CA4266B520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84DD21-A014-4581-AE59-5D40E4EB3354}" srcId="{C1656353-3FAB-4322-A600-532CF8CD49D1}" destId="{BC9BE835-1717-4FEE-8006-CA4266B52021}" srcOrd="5" destOrd="0" parTransId="{09E34AAC-9358-4CC7-B57E-C06BC6F4E5A8}" sibTransId="{4D022266-D29F-4D26-A2CD-B520A7E51284}"/>
    <dgm:cxn modelId="{29964CB9-135B-4B2A-89B7-DA4A4C8D6297}" type="presOf" srcId="{C1656353-3FAB-4322-A600-532CF8CD49D1}" destId="{05D844EB-0787-4FCE-9D73-9330BE2E4D8F}" srcOrd="0" destOrd="0" presId="urn:microsoft.com/office/officeart/2005/8/layout/vList2"/>
    <dgm:cxn modelId="{9CA31400-A219-4DCE-A848-800750DE7AF7}" srcId="{C1656353-3FAB-4322-A600-532CF8CD49D1}" destId="{A571174E-D198-48AC-81F3-2EC4AC7070A2}" srcOrd="4" destOrd="0" parTransId="{48EB4D7E-99ED-4E6A-97A5-536EC2B87D44}" sibTransId="{9D02C328-138C-4CBC-B6C4-14408AF180DE}"/>
    <dgm:cxn modelId="{21A86B79-6CC8-4583-960F-01BE97A43155}" type="presOf" srcId="{A571174E-D198-48AC-81F3-2EC4AC7070A2}" destId="{87DBB9C6-E02D-4BD6-B254-8C1FF90D07B8}" srcOrd="0" destOrd="0" presId="urn:microsoft.com/office/officeart/2005/8/layout/vList2"/>
    <dgm:cxn modelId="{592FEA6B-66F8-4144-BDF9-E0CD67F051FE}" type="presOf" srcId="{BC9BE835-1717-4FEE-8006-CA4266B52021}" destId="{F9B1ACD3-796F-4A81-9DAE-219807E1A7D1}" srcOrd="0" destOrd="0" presId="urn:microsoft.com/office/officeart/2005/8/layout/vList2"/>
    <dgm:cxn modelId="{0612DEE2-AA6A-419F-966F-8E82FBD04661}" type="presOf" srcId="{EEB2B565-1029-4522-A852-1694C2269EDC}" destId="{A1CEF27E-731A-41FF-8E8F-158E798980D4}" srcOrd="0" destOrd="0" presId="urn:microsoft.com/office/officeart/2005/8/layout/vList2"/>
    <dgm:cxn modelId="{CB547803-3220-480E-AE16-BD4A5A58617D}" type="presOf" srcId="{161DA5AC-4259-47AB-B22A-F8137AEB8E20}" destId="{A8C21D05-1D17-481F-983F-AE2765BCFD5A}" srcOrd="0" destOrd="0" presId="urn:microsoft.com/office/officeart/2005/8/layout/vList2"/>
    <dgm:cxn modelId="{804DABB5-1E2A-4076-ABCD-24B7A40C4C9B}" srcId="{C1656353-3FAB-4322-A600-532CF8CD49D1}" destId="{161DA5AC-4259-47AB-B22A-F8137AEB8E20}" srcOrd="0" destOrd="0" parTransId="{8D339D4B-BCC0-41B6-8E5F-5A32B52B79E8}" sibTransId="{0468AA31-3472-4521-AADA-678B12539F40}"/>
    <dgm:cxn modelId="{38681F79-E487-4CF5-A492-B1B6FBE17B2A}" type="presOf" srcId="{B6BCECCD-0CAF-4E93-ACC0-4D732055D162}" destId="{E185D9C8-B94C-4782-971B-353C5E5803D9}" srcOrd="0" destOrd="0" presId="urn:microsoft.com/office/officeart/2005/8/layout/vList2"/>
    <dgm:cxn modelId="{6A526DCF-7B8C-4F5D-9834-505E7BB3DB4B}" srcId="{C1656353-3FAB-4322-A600-532CF8CD49D1}" destId="{EEB2B565-1029-4522-A852-1694C2269EDC}" srcOrd="1" destOrd="0" parTransId="{3F76F39D-E4ED-408F-A098-704F7BCDAC4A}" sibTransId="{13B2CB1E-25E9-49CC-94E0-61FCB3823FC9}"/>
    <dgm:cxn modelId="{D29513F9-7E68-488E-BFC0-5CB2B233D5D2}" srcId="{C1656353-3FAB-4322-A600-532CF8CD49D1}" destId="{FB8A053D-B54B-4E2F-B151-C8117D3BEAAF}" srcOrd="2" destOrd="0" parTransId="{94C9FE6F-EB79-4E4C-B937-00F7E66678C2}" sibTransId="{2D7CCBC8-985B-40AC-B8D7-566155502338}"/>
    <dgm:cxn modelId="{DCAB7D19-8F4D-4E8C-9EFA-AF09CD9F18E0}" type="presOf" srcId="{FB8A053D-B54B-4E2F-B151-C8117D3BEAAF}" destId="{63F83888-049B-42E5-AB85-1EF9AE6B94E5}" srcOrd="0" destOrd="0" presId="urn:microsoft.com/office/officeart/2005/8/layout/vList2"/>
    <dgm:cxn modelId="{0AEC7A0F-CC03-44E6-B732-06558AB68FC9}" srcId="{C1656353-3FAB-4322-A600-532CF8CD49D1}" destId="{B6BCECCD-0CAF-4E93-ACC0-4D732055D162}" srcOrd="3" destOrd="0" parTransId="{3AAE20D8-90D4-4DF1-98E9-9650A5A254B2}" sibTransId="{BFA5BBF5-C7DF-4604-B3AB-91D8E5826738}"/>
    <dgm:cxn modelId="{F02B513A-55BD-4292-94B1-C779184FD7CC}" type="presParOf" srcId="{05D844EB-0787-4FCE-9D73-9330BE2E4D8F}" destId="{A8C21D05-1D17-481F-983F-AE2765BCFD5A}" srcOrd="0" destOrd="0" presId="urn:microsoft.com/office/officeart/2005/8/layout/vList2"/>
    <dgm:cxn modelId="{A2E8F4D9-E76A-4868-B45E-C31287B82588}" type="presParOf" srcId="{05D844EB-0787-4FCE-9D73-9330BE2E4D8F}" destId="{E889A7B3-A354-4105-A0B2-6C2993EED7FA}" srcOrd="1" destOrd="0" presId="urn:microsoft.com/office/officeart/2005/8/layout/vList2"/>
    <dgm:cxn modelId="{2A50C6D3-EAF0-4BC6-B3D2-6C4FAC59C99A}" type="presParOf" srcId="{05D844EB-0787-4FCE-9D73-9330BE2E4D8F}" destId="{A1CEF27E-731A-41FF-8E8F-158E798980D4}" srcOrd="2" destOrd="0" presId="urn:microsoft.com/office/officeart/2005/8/layout/vList2"/>
    <dgm:cxn modelId="{810D60FD-FFF0-4695-8502-EB8A95060993}" type="presParOf" srcId="{05D844EB-0787-4FCE-9D73-9330BE2E4D8F}" destId="{8341F65D-44DA-47E8-80B8-A992D04EE533}" srcOrd="3" destOrd="0" presId="urn:microsoft.com/office/officeart/2005/8/layout/vList2"/>
    <dgm:cxn modelId="{48D458E1-0140-409B-9152-022B223CC213}" type="presParOf" srcId="{05D844EB-0787-4FCE-9D73-9330BE2E4D8F}" destId="{63F83888-049B-42E5-AB85-1EF9AE6B94E5}" srcOrd="4" destOrd="0" presId="urn:microsoft.com/office/officeart/2005/8/layout/vList2"/>
    <dgm:cxn modelId="{5E417FF4-77C6-411E-B7F7-51CCC318D84D}" type="presParOf" srcId="{05D844EB-0787-4FCE-9D73-9330BE2E4D8F}" destId="{E31C340F-6BE4-4A06-B5D9-FCA7045968EC}" srcOrd="5" destOrd="0" presId="urn:microsoft.com/office/officeart/2005/8/layout/vList2"/>
    <dgm:cxn modelId="{497C0104-3973-4ECD-A2A1-8A996BCC95C2}" type="presParOf" srcId="{05D844EB-0787-4FCE-9D73-9330BE2E4D8F}" destId="{E185D9C8-B94C-4782-971B-353C5E5803D9}" srcOrd="6" destOrd="0" presId="urn:microsoft.com/office/officeart/2005/8/layout/vList2"/>
    <dgm:cxn modelId="{891F263C-3550-4CCD-BFD3-DEA947D3A558}" type="presParOf" srcId="{05D844EB-0787-4FCE-9D73-9330BE2E4D8F}" destId="{1E104AEF-853D-4139-AB2C-9C9D37297DF1}" srcOrd="7" destOrd="0" presId="urn:microsoft.com/office/officeart/2005/8/layout/vList2"/>
    <dgm:cxn modelId="{B63CF75C-B95A-4C3E-9998-C6B4665F9BF8}" type="presParOf" srcId="{05D844EB-0787-4FCE-9D73-9330BE2E4D8F}" destId="{87DBB9C6-E02D-4BD6-B254-8C1FF90D07B8}" srcOrd="8" destOrd="0" presId="urn:microsoft.com/office/officeart/2005/8/layout/vList2"/>
    <dgm:cxn modelId="{57851DAD-460F-4F7B-8CE7-0E68B2907740}" type="presParOf" srcId="{05D844EB-0787-4FCE-9D73-9330BE2E4D8F}" destId="{D4D479BF-26D3-41C3-8EEE-7D6F8E52C142}" srcOrd="9" destOrd="0" presId="urn:microsoft.com/office/officeart/2005/8/layout/vList2"/>
    <dgm:cxn modelId="{0BBB66E5-1643-434B-9233-75AF4F548ED1}" type="presParOf" srcId="{05D844EB-0787-4FCE-9D73-9330BE2E4D8F}" destId="{F9B1ACD3-796F-4A81-9DAE-219807E1A7D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FA811-F289-4481-89B6-CDF3CD18AA1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3B58A40-F6A9-48BB-909D-8845740E2BF0}">
      <dgm:prSet phldrT="[Texto]"/>
      <dgm:spPr>
        <a:noFill/>
      </dgm:spPr>
      <dgm:t>
        <a:bodyPr/>
        <a:lstStyle/>
        <a:p>
          <a:pPr algn="just"/>
          <a:r>
            <a: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Acciones de Obra: </a:t>
          </a:r>
          <a:r>
            <a:rPr lang="es-MX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Aquellas como construcción, remodelación o equipamiento de inmuebles. Con esto se busca ofrecer mejores condiciones para el beneficio de la población.</a:t>
          </a:r>
          <a:endParaRPr lang="es-MX" dirty="0"/>
        </a:p>
      </dgm:t>
    </dgm:pt>
    <dgm:pt modelId="{9DC1BCE8-D948-4D1F-9F68-DA2AF6434971}" type="parTrans" cxnId="{7CEF07DB-45BE-4771-B886-FCB132610E1F}">
      <dgm:prSet/>
      <dgm:spPr/>
      <dgm:t>
        <a:bodyPr/>
        <a:lstStyle/>
        <a:p>
          <a:endParaRPr lang="es-MX"/>
        </a:p>
      </dgm:t>
    </dgm:pt>
    <dgm:pt modelId="{AF5BBEF5-A68C-418A-A9BE-1BC221DF030F}" type="sibTrans" cxnId="{7CEF07DB-45BE-4771-B886-FCB132610E1F}">
      <dgm:prSet/>
      <dgm:spPr/>
      <dgm:t>
        <a:bodyPr/>
        <a:lstStyle/>
        <a:p>
          <a:endParaRPr lang="es-MX"/>
        </a:p>
      </dgm:t>
    </dgm:pt>
    <dgm:pt modelId="{A6E46459-988E-472F-A5DD-2B441970AA87}">
      <dgm:prSet phldrT="[Texto]"/>
      <dgm:spPr>
        <a:noFill/>
      </dgm:spPr>
      <dgm:t>
        <a:bodyPr/>
        <a:lstStyle/>
        <a:p>
          <a:pPr algn="just"/>
          <a:r>
            <a: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Acciones de Servicio: </a:t>
          </a:r>
          <a:r>
            <a:rPr lang="es-MX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Son acciones puntuales como campañas de salud, educación, eventos culturales o deportivos. El beneficio es inmediato.</a:t>
          </a:r>
          <a:endParaRPr lang="es-MX" dirty="0"/>
        </a:p>
      </dgm:t>
    </dgm:pt>
    <dgm:pt modelId="{1086C360-B678-4CAE-997D-687324EE83E1}" type="parTrans" cxnId="{FB97E23B-11B8-4D92-9ACF-720C690A3203}">
      <dgm:prSet/>
      <dgm:spPr/>
      <dgm:t>
        <a:bodyPr/>
        <a:lstStyle/>
        <a:p>
          <a:endParaRPr lang="es-MX"/>
        </a:p>
      </dgm:t>
    </dgm:pt>
    <dgm:pt modelId="{F30548CF-2C78-4AA5-B4DD-42E007408A38}" type="sibTrans" cxnId="{FB97E23B-11B8-4D92-9ACF-720C690A3203}">
      <dgm:prSet/>
      <dgm:spPr/>
      <dgm:t>
        <a:bodyPr/>
        <a:lstStyle/>
        <a:p>
          <a:endParaRPr lang="es-MX"/>
        </a:p>
      </dgm:t>
    </dgm:pt>
    <dgm:pt modelId="{5EF28715-5A78-4CCB-961D-CDC80B998D67}">
      <dgm:prSet phldrT="[Texto]"/>
      <dgm:spPr>
        <a:noFill/>
      </dgm:spPr>
      <dgm:t>
        <a:bodyPr/>
        <a:lstStyle/>
        <a:p>
          <a:pPr algn="just"/>
          <a:r>
            <a: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Acciones de Apoyo: </a:t>
          </a:r>
          <a:r>
            <a:rPr lang="es-MX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Implican un bien directo para cada beneficiario, por ejemplo becas, medicamentos, apoyos escolares, recursos económicos o en especie.</a:t>
          </a:r>
          <a:endParaRPr lang="es-MX" dirty="0"/>
        </a:p>
      </dgm:t>
    </dgm:pt>
    <dgm:pt modelId="{7CABBA4C-07AF-4424-9547-4258D5F84A16}" type="parTrans" cxnId="{623697D4-3568-4897-9023-464A40607252}">
      <dgm:prSet/>
      <dgm:spPr/>
      <dgm:t>
        <a:bodyPr/>
        <a:lstStyle/>
        <a:p>
          <a:endParaRPr lang="es-MX"/>
        </a:p>
      </dgm:t>
    </dgm:pt>
    <dgm:pt modelId="{26D0EA6F-8C71-419F-B437-CC0ABD4003E3}" type="sibTrans" cxnId="{623697D4-3568-4897-9023-464A40607252}">
      <dgm:prSet/>
      <dgm:spPr/>
      <dgm:t>
        <a:bodyPr/>
        <a:lstStyle/>
        <a:p>
          <a:endParaRPr lang="es-MX"/>
        </a:p>
      </dgm:t>
    </dgm:pt>
    <dgm:pt modelId="{560F1EE0-B739-4DCB-BB35-28CD815D6219}">
      <dgm:prSet phldrT="[Texto]" custT="1"/>
      <dgm:spPr>
        <a:noFill/>
      </dgm:spPr>
      <dgm:t>
        <a:bodyPr/>
        <a:lstStyle/>
        <a:p>
          <a:pPr algn="just"/>
          <a:r>
            <a:rPr lang="es-ES" sz="2700" b="1" kern="1200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  <a:ea typeface="+mn-ea"/>
              <a:cs typeface="+mn-cs"/>
            </a:rPr>
            <a:t>Proyectos Prioritarios del Gobierno Federal </a:t>
          </a:r>
          <a:endParaRPr lang="es-MX" sz="2700" b="1" kern="1200" dirty="0">
            <a:solidFill>
              <a:prstClr val="black">
                <a:lumMod val="65000"/>
                <a:lumOff val="35000"/>
              </a:prstClr>
            </a:solidFill>
            <a:latin typeface="Soberana Sans" panose="02000000000000000000" pitchFamily="50" charset="0"/>
            <a:ea typeface="+mn-ea"/>
            <a:cs typeface="+mn-cs"/>
          </a:endParaRPr>
        </a:p>
      </dgm:t>
    </dgm:pt>
    <dgm:pt modelId="{31A9BC9D-4986-4CA1-847C-A9E225BF3B74}" type="parTrans" cxnId="{416F0B9E-2D4A-4620-9ED9-3D372422833D}">
      <dgm:prSet/>
      <dgm:spPr/>
      <dgm:t>
        <a:bodyPr/>
        <a:lstStyle/>
        <a:p>
          <a:endParaRPr lang="es-MX"/>
        </a:p>
      </dgm:t>
    </dgm:pt>
    <dgm:pt modelId="{EB5A88F5-7A8C-4FD5-B65D-37CF0AE975DA}" type="sibTrans" cxnId="{416F0B9E-2D4A-4620-9ED9-3D372422833D}">
      <dgm:prSet/>
      <dgm:spPr/>
      <dgm:t>
        <a:bodyPr/>
        <a:lstStyle/>
        <a:p>
          <a:endParaRPr lang="es-MX"/>
        </a:p>
      </dgm:t>
    </dgm:pt>
    <dgm:pt modelId="{23D4F92A-B69A-430B-8D59-494784EB58EB}" type="pres">
      <dgm:prSet presAssocID="{6AAFA811-F289-4481-89B6-CDF3CD18AA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6FACF0-DFF7-45BA-BF62-56DD4C682D33}" type="pres">
      <dgm:prSet presAssocID="{560F1EE0-B739-4DCB-BB35-28CD815D6219}" presName="composite" presStyleCnt="0"/>
      <dgm:spPr/>
    </dgm:pt>
    <dgm:pt modelId="{DA32F6EC-4B6B-4ADA-B371-C12C40D51AA9}" type="pres">
      <dgm:prSet presAssocID="{560F1EE0-B739-4DCB-BB35-28CD815D6219}" presName="rect1" presStyleLbl="trAlignAcc1" presStyleIdx="0" presStyleCnt="4" custScaleX="200252" custLinFactNeighborX="-107" custLinFactNeighborY="112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8F6BD-2E45-4D00-A7E6-CA88B045EA75}" type="pres">
      <dgm:prSet presAssocID="{560F1EE0-B739-4DCB-BB35-28CD815D6219}" presName="rect2" presStyleLbl="fgImgPlace1" presStyleIdx="0" presStyleCnt="4" custLinFactX="-100000" custLinFactNeighborX="-167421" custLinFactNeighborY="552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30550" t="18675" r="-30550" b="18675"/>
          </a:stretch>
        </a:blipFill>
      </dgm:spPr>
    </dgm:pt>
    <dgm:pt modelId="{4DA09881-3E5F-4A74-9246-9FB617669AAC}" type="pres">
      <dgm:prSet presAssocID="{EB5A88F5-7A8C-4FD5-B65D-37CF0AE975DA}" presName="sibTrans" presStyleCnt="0"/>
      <dgm:spPr/>
    </dgm:pt>
    <dgm:pt modelId="{7FDDB8BA-4C5D-4686-AAB2-CF3121D621F8}" type="pres">
      <dgm:prSet presAssocID="{93B58A40-F6A9-48BB-909D-8845740E2BF0}" presName="composite" presStyleCnt="0"/>
      <dgm:spPr/>
    </dgm:pt>
    <dgm:pt modelId="{EB7F817E-95E4-4874-9824-BDCC2E402D95}" type="pres">
      <dgm:prSet presAssocID="{93B58A40-F6A9-48BB-909D-8845740E2BF0}" presName="rect1" presStyleLbl="trAlignAcc1" presStyleIdx="1" presStyleCnt="4" custScaleX="199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CA60D6-8F9E-45FB-A98E-695EE658815C}" type="pres">
      <dgm:prSet presAssocID="{93B58A40-F6A9-48BB-909D-8845740E2BF0}" presName="rect2" presStyleLbl="fgImgPlace1" presStyleIdx="1" presStyleCnt="4" custLinFactX="-100000" custLinFactNeighborX="-174525" custLinFactNeighborY="15601"/>
      <dgm:spPr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</dgm:spPr>
    </dgm:pt>
    <dgm:pt modelId="{FF5550C5-067F-47CB-AAFF-7D704396911D}" type="pres">
      <dgm:prSet presAssocID="{AF5BBEF5-A68C-418A-A9BE-1BC221DF030F}" presName="sibTrans" presStyleCnt="0"/>
      <dgm:spPr/>
    </dgm:pt>
    <dgm:pt modelId="{885ECFE1-452C-4941-9FC1-F25F8B1C24A7}" type="pres">
      <dgm:prSet presAssocID="{A6E46459-988E-472F-A5DD-2B441970AA87}" presName="composite" presStyleCnt="0"/>
      <dgm:spPr/>
    </dgm:pt>
    <dgm:pt modelId="{6630EEA1-EDA5-4C87-8734-E7D4621BB63C}" type="pres">
      <dgm:prSet presAssocID="{A6E46459-988E-472F-A5DD-2B441970AA87}" presName="rect1" presStyleLbl="trAlignAcc1" presStyleIdx="2" presStyleCnt="4" custScaleX="199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31B6D-E01B-444E-BE8E-40618AAC68E5}" type="pres">
      <dgm:prSet presAssocID="{A6E46459-988E-472F-A5DD-2B441970AA87}" presName="rect2" presStyleLbl="fgImgPlace1" presStyleIdx="2" presStyleCnt="4" custScaleY="103478" custLinFactX="-100000" custLinFactNeighborX="-160317" custLinFactNeighborY="12011"/>
      <dgm:spPr>
        <a:blipFill dpi="0" rotWithShape="1">
          <a:blip xmlns:r="http://schemas.openxmlformats.org/officeDocument/2006/relationships" r:embed="rId4"/>
          <a:srcRect/>
          <a:stretch>
            <a:fillRect l="-7056" t="9998" r="-7056" b="9998"/>
          </a:stretch>
        </a:blipFill>
      </dgm:spPr>
    </dgm:pt>
    <dgm:pt modelId="{B6EFE02C-A001-4602-BE36-E02F2AE5DBFE}" type="pres">
      <dgm:prSet presAssocID="{F30548CF-2C78-4AA5-B4DD-42E007408A38}" presName="sibTrans" presStyleCnt="0"/>
      <dgm:spPr/>
    </dgm:pt>
    <dgm:pt modelId="{B417E87A-B79E-4AA7-B0E8-C4D732CEEE4C}" type="pres">
      <dgm:prSet presAssocID="{5EF28715-5A78-4CCB-961D-CDC80B998D67}" presName="composite" presStyleCnt="0"/>
      <dgm:spPr/>
    </dgm:pt>
    <dgm:pt modelId="{E79B6151-95AF-4A5B-AC4D-80D105CEAC03}" type="pres">
      <dgm:prSet presAssocID="{5EF28715-5A78-4CCB-961D-CDC80B998D67}" presName="rect1" presStyleLbl="trAlignAcc1" presStyleIdx="3" presStyleCnt="4" custScaleX="1954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C53C0-1733-4445-8138-AAF1F2EBBBD7}" type="pres">
      <dgm:prSet presAssocID="{5EF28715-5A78-4CCB-961D-CDC80B998D67}" presName="rect2" presStyleLbl="fgImgPlace1" presStyleIdx="3" presStyleCnt="4" custLinFactX="-100000" custLinFactNeighborX="-167421" custLinFactNeighborY="1456"/>
      <dgm:spPr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</dgm:ptLst>
  <dgm:cxnLst>
    <dgm:cxn modelId="{D0CF2536-F1B3-4BF9-99D0-D6E25DEE7DE6}" type="presOf" srcId="{A6E46459-988E-472F-A5DD-2B441970AA87}" destId="{6630EEA1-EDA5-4C87-8734-E7D4621BB63C}" srcOrd="0" destOrd="0" presId="urn:microsoft.com/office/officeart/2008/layout/PictureStrips"/>
    <dgm:cxn modelId="{FB97E23B-11B8-4D92-9ACF-720C690A3203}" srcId="{6AAFA811-F289-4481-89B6-CDF3CD18AA14}" destId="{A6E46459-988E-472F-A5DD-2B441970AA87}" srcOrd="2" destOrd="0" parTransId="{1086C360-B678-4CAE-997D-687324EE83E1}" sibTransId="{F30548CF-2C78-4AA5-B4DD-42E007408A38}"/>
    <dgm:cxn modelId="{416F0B9E-2D4A-4620-9ED9-3D372422833D}" srcId="{6AAFA811-F289-4481-89B6-CDF3CD18AA14}" destId="{560F1EE0-B739-4DCB-BB35-28CD815D6219}" srcOrd="0" destOrd="0" parTransId="{31A9BC9D-4986-4CA1-847C-A9E225BF3B74}" sibTransId="{EB5A88F5-7A8C-4FD5-B65D-37CF0AE975DA}"/>
    <dgm:cxn modelId="{2B9917B8-78AE-449B-A6B7-DB8D9D053B41}" type="presOf" srcId="{93B58A40-F6A9-48BB-909D-8845740E2BF0}" destId="{EB7F817E-95E4-4874-9824-BDCC2E402D95}" srcOrd="0" destOrd="0" presId="urn:microsoft.com/office/officeart/2008/layout/PictureStrips"/>
    <dgm:cxn modelId="{9DFA6D42-B6F0-4B24-B862-F1067AF5EFC9}" type="presOf" srcId="{6AAFA811-F289-4481-89B6-CDF3CD18AA14}" destId="{23D4F92A-B69A-430B-8D59-494784EB58EB}" srcOrd="0" destOrd="0" presId="urn:microsoft.com/office/officeart/2008/layout/PictureStrips"/>
    <dgm:cxn modelId="{52F8B635-9916-4B5A-BE2A-BBEC73105F83}" type="presOf" srcId="{560F1EE0-B739-4DCB-BB35-28CD815D6219}" destId="{DA32F6EC-4B6B-4ADA-B371-C12C40D51AA9}" srcOrd="0" destOrd="0" presId="urn:microsoft.com/office/officeart/2008/layout/PictureStrips"/>
    <dgm:cxn modelId="{623697D4-3568-4897-9023-464A40607252}" srcId="{6AAFA811-F289-4481-89B6-CDF3CD18AA14}" destId="{5EF28715-5A78-4CCB-961D-CDC80B998D67}" srcOrd="3" destOrd="0" parTransId="{7CABBA4C-07AF-4424-9547-4258D5F84A16}" sibTransId="{26D0EA6F-8C71-419F-B437-CC0ABD4003E3}"/>
    <dgm:cxn modelId="{A0803055-72C3-40BC-A327-C8A4EF32A821}" type="presOf" srcId="{5EF28715-5A78-4CCB-961D-CDC80B998D67}" destId="{E79B6151-95AF-4A5B-AC4D-80D105CEAC03}" srcOrd="0" destOrd="0" presId="urn:microsoft.com/office/officeart/2008/layout/PictureStrips"/>
    <dgm:cxn modelId="{7CEF07DB-45BE-4771-B886-FCB132610E1F}" srcId="{6AAFA811-F289-4481-89B6-CDF3CD18AA14}" destId="{93B58A40-F6A9-48BB-909D-8845740E2BF0}" srcOrd="1" destOrd="0" parTransId="{9DC1BCE8-D948-4D1F-9F68-DA2AF6434971}" sibTransId="{AF5BBEF5-A68C-418A-A9BE-1BC221DF030F}"/>
    <dgm:cxn modelId="{73F0ECF0-974F-4DC0-AE36-91ADCF1F1D2C}" type="presParOf" srcId="{23D4F92A-B69A-430B-8D59-494784EB58EB}" destId="{8C6FACF0-DFF7-45BA-BF62-56DD4C682D33}" srcOrd="0" destOrd="0" presId="urn:microsoft.com/office/officeart/2008/layout/PictureStrips"/>
    <dgm:cxn modelId="{BF2F65BC-EE29-4200-9E0E-C6890513553A}" type="presParOf" srcId="{8C6FACF0-DFF7-45BA-BF62-56DD4C682D33}" destId="{DA32F6EC-4B6B-4ADA-B371-C12C40D51AA9}" srcOrd="0" destOrd="0" presId="urn:microsoft.com/office/officeart/2008/layout/PictureStrips"/>
    <dgm:cxn modelId="{3C648A13-F8A9-4786-8789-6E004E628E26}" type="presParOf" srcId="{8C6FACF0-DFF7-45BA-BF62-56DD4C682D33}" destId="{1AB8F6BD-2E45-4D00-A7E6-CA88B045EA75}" srcOrd="1" destOrd="0" presId="urn:microsoft.com/office/officeart/2008/layout/PictureStrips"/>
    <dgm:cxn modelId="{B4BF4222-F3B0-4CA7-9E0F-ADF9902A7891}" type="presParOf" srcId="{23D4F92A-B69A-430B-8D59-494784EB58EB}" destId="{4DA09881-3E5F-4A74-9246-9FB617669AAC}" srcOrd="1" destOrd="0" presId="urn:microsoft.com/office/officeart/2008/layout/PictureStrips"/>
    <dgm:cxn modelId="{806B1412-5A5D-4B75-9C66-5E2C7E3F9BCB}" type="presParOf" srcId="{23D4F92A-B69A-430B-8D59-494784EB58EB}" destId="{7FDDB8BA-4C5D-4686-AAB2-CF3121D621F8}" srcOrd="2" destOrd="0" presId="urn:microsoft.com/office/officeart/2008/layout/PictureStrips"/>
    <dgm:cxn modelId="{95DF366A-5CD8-4C68-92C1-CCFFC058CB47}" type="presParOf" srcId="{7FDDB8BA-4C5D-4686-AAB2-CF3121D621F8}" destId="{EB7F817E-95E4-4874-9824-BDCC2E402D95}" srcOrd="0" destOrd="0" presId="urn:microsoft.com/office/officeart/2008/layout/PictureStrips"/>
    <dgm:cxn modelId="{AB45A602-8E70-4851-BAD0-6BA32FA30BDA}" type="presParOf" srcId="{7FDDB8BA-4C5D-4686-AAB2-CF3121D621F8}" destId="{33CA60D6-8F9E-45FB-A98E-695EE658815C}" srcOrd="1" destOrd="0" presId="urn:microsoft.com/office/officeart/2008/layout/PictureStrips"/>
    <dgm:cxn modelId="{4E9FC874-00DF-4B0A-BD77-EFA774B2FEC0}" type="presParOf" srcId="{23D4F92A-B69A-430B-8D59-494784EB58EB}" destId="{FF5550C5-067F-47CB-AAFF-7D704396911D}" srcOrd="3" destOrd="0" presId="urn:microsoft.com/office/officeart/2008/layout/PictureStrips"/>
    <dgm:cxn modelId="{F16DFCC4-EBC9-48DC-94B6-71A65235EC39}" type="presParOf" srcId="{23D4F92A-B69A-430B-8D59-494784EB58EB}" destId="{885ECFE1-452C-4941-9FC1-F25F8B1C24A7}" srcOrd="4" destOrd="0" presId="urn:microsoft.com/office/officeart/2008/layout/PictureStrips"/>
    <dgm:cxn modelId="{4EF353BD-F58B-4F97-B4A5-753DC4FCE8C5}" type="presParOf" srcId="{885ECFE1-452C-4941-9FC1-F25F8B1C24A7}" destId="{6630EEA1-EDA5-4C87-8734-E7D4621BB63C}" srcOrd="0" destOrd="0" presId="urn:microsoft.com/office/officeart/2008/layout/PictureStrips"/>
    <dgm:cxn modelId="{8831BE99-6B33-46D3-911E-AAE64C7CAA72}" type="presParOf" srcId="{885ECFE1-452C-4941-9FC1-F25F8B1C24A7}" destId="{0B431B6D-E01B-444E-BE8E-40618AAC68E5}" srcOrd="1" destOrd="0" presId="urn:microsoft.com/office/officeart/2008/layout/PictureStrips"/>
    <dgm:cxn modelId="{725B51FE-4B52-4413-ADC6-75F931A5B07D}" type="presParOf" srcId="{23D4F92A-B69A-430B-8D59-494784EB58EB}" destId="{B6EFE02C-A001-4602-BE36-E02F2AE5DBFE}" srcOrd="5" destOrd="0" presId="urn:microsoft.com/office/officeart/2008/layout/PictureStrips"/>
    <dgm:cxn modelId="{C48D4239-0476-41B4-A5AF-C666448A7B4F}" type="presParOf" srcId="{23D4F92A-B69A-430B-8D59-494784EB58EB}" destId="{B417E87A-B79E-4AA7-B0E8-C4D732CEEE4C}" srcOrd="6" destOrd="0" presId="urn:microsoft.com/office/officeart/2008/layout/PictureStrips"/>
    <dgm:cxn modelId="{E915FFB8-2401-4D6F-9B78-422DC0597F11}" type="presParOf" srcId="{B417E87A-B79E-4AA7-B0E8-C4D732CEEE4C}" destId="{E79B6151-95AF-4A5B-AC4D-80D105CEAC03}" srcOrd="0" destOrd="0" presId="urn:microsoft.com/office/officeart/2008/layout/PictureStrips"/>
    <dgm:cxn modelId="{437D7C8B-361D-478C-AC6A-798D4DFE99EF}" type="presParOf" srcId="{B417E87A-B79E-4AA7-B0E8-C4D732CEEE4C}" destId="{E2BC53C0-1733-4445-8138-AAF1F2EBBBD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420C1-6AD1-4080-8314-97D961A1EAB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8947A3F-BD6F-42F9-A2F7-1B07CD260B98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400" b="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Realizar actividades de difusión </a:t>
          </a:r>
        </a:p>
      </dgm:t>
    </dgm:pt>
    <dgm:pt modelId="{6DB69B51-0CAE-4C30-9012-745AC770E3D3}" type="parTrans" cxnId="{FAB1F76D-1BB8-412C-B5A9-E5C85AC8A7E0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219A7D49-77B6-4D82-9717-1A5472B59727}" type="sibTrans" cxnId="{FAB1F76D-1BB8-412C-B5A9-E5C85AC8A7E0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DE6140E5-0E96-44BF-A74E-D5629EA5A448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400" b="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Capacitar a la Ciudadanía</a:t>
          </a:r>
        </a:p>
      </dgm:t>
    </dgm:pt>
    <dgm:pt modelId="{9155CF4C-9046-41B9-981D-55CC2A2E64AC}" type="parTrans" cxnId="{BDABBBC2-E5FF-47F9-8375-51497FB40660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EAB91AB0-8531-43F7-AC4A-5F95C7AD59B2}" type="sibTrans" cxnId="{BDABBBC2-E5FF-47F9-8375-51497FB40660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69FE9CD1-886A-460C-A15E-4E3E38134588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Constituir los Consejos de </a:t>
          </a:r>
          <a:r>
            <a:rPr lang="es-MX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Vigilancia Ciudadana</a:t>
          </a:r>
          <a:endParaRPr lang="es-MX" sz="240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0CD384FF-6320-49E8-B4F4-FF3166F65523}" type="parTrans" cxnId="{5D7D2EBD-A81C-4DE0-9B9E-DD2E17C248E6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00F22C45-D5E7-4487-919A-65E1574D98BE}" type="sibTrans" cxnId="{5D7D2EBD-A81C-4DE0-9B9E-DD2E17C248E6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F25A79DD-4462-465F-9747-D9F07BFEA28B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400" b="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Solicitar y recibir información pública</a:t>
          </a:r>
          <a:endParaRPr lang="es-MX" sz="2400" b="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BEF899B2-A34D-406A-9040-A83E320F05AF}" type="parTrans" cxnId="{C9083C38-15EF-448A-BB41-D9263509F14B}">
      <dgm:prSet/>
      <dgm:spPr/>
      <dgm:t>
        <a:bodyPr/>
        <a:lstStyle/>
        <a:p>
          <a:endParaRPr lang="es-MX"/>
        </a:p>
      </dgm:t>
    </dgm:pt>
    <dgm:pt modelId="{C94B6E50-B27B-4F35-B4C9-F0DDD1221D4D}" type="sibTrans" cxnId="{C9083C38-15EF-448A-BB41-D9263509F14B}">
      <dgm:prSet/>
      <dgm:spPr/>
      <dgm:t>
        <a:bodyPr/>
        <a:lstStyle/>
        <a:p>
          <a:endParaRPr lang="es-MX"/>
        </a:p>
      </dgm:t>
    </dgm:pt>
    <dgm:pt modelId="{6FB6FCA1-CB3B-40CE-947D-DE8E10E0D09B}" type="pres">
      <dgm:prSet presAssocID="{07E420C1-6AD1-4080-8314-97D961A1EA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EE00B0-EEF4-4A09-84E6-1E5D0A56BE6D}" type="pres">
      <dgm:prSet presAssocID="{F25A79DD-4462-465F-9747-D9F07BFEA28B}" presName="composite" presStyleCnt="0"/>
      <dgm:spPr/>
    </dgm:pt>
    <dgm:pt modelId="{5DBDB157-BED6-4B5F-9210-521622695C61}" type="pres">
      <dgm:prSet presAssocID="{F25A79DD-4462-465F-9747-D9F07BFEA28B}" presName="rect1" presStyleLbl="bgImgPlace1" presStyleIdx="0" presStyleCnt="4" custScaleX="84409" custScaleY="81680" custLinFactNeighborX="10231" custLinFactNeighborY="14855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ES"/>
        </a:p>
      </dgm:t>
    </dgm:pt>
    <dgm:pt modelId="{A871BE9E-C6B3-4718-AD87-F93E11C88B80}" type="pres">
      <dgm:prSet presAssocID="{F25A79DD-4462-465F-9747-D9F07BFEA28B}" presName="wedgeRectCallout1" presStyleLbl="node1" presStyleIdx="0" presStyleCnt="4" custLinFactNeighborX="7268" custLinFactNeighborY="366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01ABDA-5CEA-4BA8-88E2-736CE2D4BC8D}" type="pres">
      <dgm:prSet presAssocID="{C94B6E50-B27B-4F35-B4C9-F0DDD1221D4D}" presName="sibTrans" presStyleCnt="0"/>
      <dgm:spPr/>
    </dgm:pt>
    <dgm:pt modelId="{7D800796-F462-4280-9421-69026F2DB5D7}" type="pres">
      <dgm:prSet presAssocID="{68947A3F-BD6F-42F9-A2F7-1B07CD260B98}" presName="composite" presStyleCnt="0"/>
      <dgm:spPr/>
    </dgm:pt>
    <dgm:pt modelId="{0E8B7A8C-7D36-439D-8BE2-FE42F9C7B205}" type="pres">
      <dgm:prSet presAssocID="{68947A3F-BD6F-42F9-A2F7-1B07CD260B98}" presName="rect1" presStyleLbl="bgImgPlace1" presStyleIdx="1" presStyleCnt="4" custLinFactNeighborX="-418" custLinFactNeighborY="-1078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>
          <a:noFill/>
        </a:ln>
      </dgm:spPr>
    </dgm:pt>
    <dgm:pt modelId="{43E4E92D-404C-4D21-97E4-A36AADEE0CB0}" type="pres">
      <dgm:prSet presAssocID="{68947A3F-BD6F-42F9-A2F7-1B07CD260B98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B7BE2-B9EA-4B0C-81E8-BA909733896E}" type="pres">
      <dgm:prSet presAssocID="{219A7D49-77B6-4D82-9717-1A5472B59727}" presName="sibTrans" presStyleCnt="0"/>
      <dgm:spPr/>
    </dgm:pt>
    <dgm:pt modelId="{0BC3168F-2609-4C94-BB68-7460FF527A47}" type="pres">
      <dgm:prSet presAssocID="{DE6140E5-0E96-44BF-A74E-D5629EA5A448}" presName="composite" presStyleCnt="0"/>
      <dgm:spPr/>
    </dgm:pt>
    <dgm:pt modelId="{FEB5CA78-744E-4D6C-9CD1-6369D2F0CD26}" type="pres">
      <dgm:prSet presAssocID="{DE6140E5-0E96-44BF-A74E-D5629EA5A448}" presName="rect1" presStyleLbl="bgImgPlace1" presStyleIdx="2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>
          <a:noFill/>
        </a:ln>
      </dgm:spPr>
    </dgm:pt>
    <dgm:pt modelId="{2FD6152D-B733-4CCD-8E0A-5B69F86658D7}" type="pres">
      <dgm:prSet presAssocID="{DE6140E5-0E96-44BF-A74E-D5629EA5A448}" presName="wedgeRectCallout1" presStyleLbl="node1" presStyleIdx="2" presStyleCnt="4" custLinFactNeighborX="747" custLinFactNeighborY="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844540-7749-4D36-8210-09BF0D830DD6}" type="pres">
      <dgm:prSet presAssocID="{EAB91AB0-8531-43F7-AC4A-5F95C7AD59B2}" presName="sibTrans" presStyleCnt="0"/>
      <dgm:spPr/>
    </dgm:pt>
    <dgm:pt modelId="{7F0DF40A-DD3A-4D7E-9BE1-0297B510E79E}" type="pres">
      <dgm:prSet presAssocID="{69FE9CD1-886A-460C-A15E-4E3E38134588}" presName="composite" presStyleCnt="0"/>
      <dgm:spPr/>
    </dgm:pt>
    <dgm:pt modelId="{36699095-2F1B-4088-8B9D-90901C058992}" type="pres">
      <dgm:prSet presAssocID="{69FE9CD1-886A-460C-A15E-4E3E38134588}" presName="rect1" presStyleLbl="bgImgPlace1" presStyleIdx="3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>
          <a:noFill/>
        </a:ln>
      </dgm:spPr>
    </dgm:pt>
    <dgm:pt modelId="{E26EBA7E-E4A2-46AE-87BB-78C42A5CD40F}" type="pres">
      <dgm:prSet presAssocID="{69FE9CD1-886A-460C-A15E-4E3E38134588}" presName="wedgeRectCallout1" presStyleLbl="node1" presStyleIdx="3" presStyleCnt="4" custScaleX="140456" custLinFactNeighborX="4" custLinFactNeighborY="235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B1F76D-1BB8-412C-B5A9-E5C85AC8A7E0}" srcId="{07E420C1-6AD1-4080-8314-97D961A1EAB8}" destId="{68947A3F-BD6F-42F9-A2F7-1B07CD260B98}" srcOrd="1" destOrd="0" parTransId="{6DB69B51-0CAE-4C30-9012-745AC770E3D3}" sibTransId="{219A7D49-77B6-4D82-9717-1A5472B59727}"/>
    <dgm:cxn modelId="{43E68769-3644-4DAE-AACE-F80DB4B696AE}" type="presOf" srcId="{69FE9CD1-886A-460C-A15E-4E3E38134588}" destId="{E26EBA7E-E4A2-46AE-87BB-78C42A5CD40F}" srcOrd="0" destOrd="0" presId="urn:microsoft.com/office/officeart/2008/layout/BendingPictureCaptionList"/>
    <dgm:cxn modelId="{3D9C27F8-1B2B-4A04-A03B-4F2E484F0BCE}" type="presOf" srcId="{68947A3F-BD6F-42F9-A2F7-1B07CD260B98}" destId="{43E4E92D-404C-4D21-97E4-A36AADEE0CB0}" srcOrd="0" destOrd="0" presId="urn:microsoft.com/office/officeart/2008/layout/BendingPictureCaptionList"/>
    <dgm:cxn modelId="{375BDF11-E140-4D59-9E3B-7CC0C750C254}" type="presOf" srcId="{DE6140E5-0E96-44BF-A74E-D5629EA5A448}" destId="{2FD6152D-B733-4CCD-8E0A-5B69F86658D7}" srcOrd="0" destOrd="0" presId="urn:microsoft.com/office/officeart/2008/layout/BendingPictureCaptionList"/>
    <dgm:cxn modelId="{EA0C669D-98DC-47FE-AB7B-3FBABE8134C5}" type="presOf" srcId="{07E420C1-6AD1-4080-8314-97D961A1EAB8}" destId="{6FB6FCA1-CB3B-40CE-947D-DE8E10E0D09B}" srcOrd="0" destOrd="0" presId="urn:microsoft.com/office/officeart/2008/layout/BendingPictureCaptionList"/>
    <dgm:cxn modelId="{BDABBBC2-E5FF-47F9-8375-51497FB40660}" srcId="{07E420C1-6AD1-4080-8314-97D961A1EAB8}" destId="{DE6140E5-0E96-44BF-A74E-D5629EA5A448}" srcOrd="2" destOrd="0" parTransId="{9155CF4C-9046-41B9-981D-55CC2A2E64AC}" sibTransId="{EAB91AB0-8531-43F7-AC4A-5F95C7AD59B2}"/>
    <dgm:cxn modelId="{5D7D2EBD-A81C-4DE0-9B9E-DD2E17C248E6}" srcId="{07E420C1-6AD1-4080-8314-97D961A1EAB8}" destId="{69FE9CD1-886A-460C-A15E-4E3E38134588}" srcOrd="3" destOrd="0" parTransId="{0CD384FF-6320-49E8-B4F4-FF3166F65523}" sibTransId="{00F22C45-D5E7-4487-919A-65E1574D98BE}"/>
    <dgm:cxn modelId="{C9083C38-15EF-448A-BB41-D9263509F14B}" srcId="{07E420C1-6AD1-4080-8314-97D961A1EAB8}" destId="{F25A79DD-4462-465F-9747-D9F07BFEA28B}" srcOrd="0" destOrd="0" parTransId="{BEF899B2-A34D-406A-9040-A83E320F05AF}" sibTransId="{C94B6E50-B27B-4F35-B4C9-F0DDD1221D4D}"/>
    <dgm:cxn modelId="{87295C6A-5087-463A-B1FD-40FBF5BBB903}" type="presOf" srcId="{F25A79DD-4462-465F-9747-D9F07BFEA28B}" destId="{A871BE9E-C6B3-4718-AD87-F93E11C88B80}" srcOrd="0" destOrd="0" presId="urn:microsoft.com/office/officeart/2008/layout/BendingPictureCaptionList"/>
    <dgm:cxn modelId="{93C89778-6C42-4AEF-BBAC-4FC5582E399E}" type="presParOf" srcId="{6FB6FCA1-CB3B-40CE-947D-DE8E10E0D09B}" destId="{DCEE00B0-EEF4-4A09-84E6-1E5D0A56BE6D}" srcOrd="0" destOrd="0" presId="urn:microsoft.com/office/officeart/2008/layout/BendingPictureCaptionList"/>
    <dgm:cxn modelId="{D75A96C3-55F9-4182-9213-1839A8652C2C}" type="presParOf" srcId="{DCEE00B0-EEF4-4A09-84E6-1E5D0A56BE6D}" destId="{5DBDB157-BED6-4B5F-9210-521622695C61}" srcOrd="0" destOrd="0" presId="urn:microsoft.com/office/officeart/2008/layout/BendingPictureCaptionList"/>
    <dgm:cxn modelId="{CEF0C548-F760-4876-B8F7-3FB03DBF8385}" type="presParOf" srcId="{DCEE00B0-EEF4-4A09-84E6-1E5D0A56BE6D}" destId="{A871BE9E-C6B3-4718-AD87-F93E11C88B80}" srcOrd="1" destOrd="0" presId="urn:microsoft.com/office/officeart/2008/layout/BendingPictureCaptionList"/>
    <dgm:cxn modelId="{CD727B1E-F8ED-4BDA-A629-422EE190BAFE}" type="presParOf" srcId="{6FB6FCA1-CB3B-40CE-947D-DE8E10E0D09B}" destId="{4001ABDA-5CEA-4BA8-88E2-736CE2D4BC8D}" srcOrd="1" destOrd="0" presId="urn:microsoft.com/office/officeart/2008/layout/BendingPictureCaptionList"/>
    <dgm:cxn modelId="{162A44E6-A60D-40BE-B3B9-506DD3DAAF75}" type="presParOf" srcId="{6FB6FCA1-CB3B-40CE-947D-DE8E10E0D09B}" destId="{7D800796-F462-4280-9421-69026F2DB5D7}" srcOrd="2" destOrd="0" presId="urn:microsoft.com/office/officeart/2008/layout/BendingPictureCaptionList"/>
    <dgm:cxn modelId="{07946517-FCB5-4C47-AED2-590B2E4AC622}" type="presParOf" srcId="{7D800796-F462-4280-9421-69026F2DB5D7}" destId="{0E8B7A8C-7D36-439D-8BE2-FE42F9C7B205}" srcOrd="0" destOrd="0" presId="urn:microsoft.com/office/officeart/2008/layout/BendingPictureCaptionList"/>
    <dgm:cxn modelId="{9D923F2D-6A99-4DE4-8200-625958F31B33}" type="presParOf" srcId="{7D800796-F462-4280-9421-69026F2DB5D7}" destId="{43E4E92D-404C-4D21-97E4-A36AADEE0CB0}" srcOrd="1" destOrd="0" presId="urn:microsoft.com/office/officeart/2008/layout/BendingPictureCaptionList"/>
    <dgm:cxn modelId="{FC096586-24AB-410A-82BC-2614456DCE73}" type="presParOf" srcId="{6FB6FCA1-CB3B-40CE-947D-DE8E10E0D09B}" destId="{5D1B7BE2-B9EA-4B0C-81E8-BA909733896E}" srcOrd="3" destOrd="0" presId="urn:microsoft.com/office/officeart/2008/layout/BendingPictureCaptionList"/>
    <dgm:cxn modelId="{C2215F4B-EAE6-4309-AB32-FBFC9D7BE296}" type="presParOf" srcId="{6FB6FCA1-CB3B-40CE-947D-DE8E10E0D09B}" destId="{0BC3168F-2609-4C94-BB68-7460FF527A47}" srcOrd="4" destOrd="0" presId="urn:microsoft.com/office/officeart/2008/layout/BendingPictureCaptionList"/>
    <dgm:cxn modelId="{5776E9E4-5FF1-4498-B8BB-F35616E1010D}" type="presParOf" srcId="{0BC3168F-2609-4C94-BB68-7460FF527A47}" destId="{FEB5CA78-744E-4D6C-9CD1-6369D2F0CD26}" srcOrd="0" destOrd="0" presId="urn:microsoft.com/office/officeart/2008/layout/BendingPictureCaptionList"/>
    <dgm:cxn modelId="{1CC5D551-E826-4546-892D-7049843DC5AA}" type="presParOf" srcId="{0BC3168F-2609-4C94-BB68-7460FF527A47}" destId="{2FD6152D-B733-4CCD-8E0A-5B69F86658D7}" srcOrd="1" destOrd="0" presId="urn:microsoft.com/office/officeart/2008/layout/BendingPictureCaptionList"/>
    <dgm:cxn modelId="{325D044A-B37F-4813-A51B-5BC991491306}" type="presParOf" srcId="{6FB6FCA1-CB3B-40CE-947D-DE8E10E0D09B}" destId="{06844540-7749-4D36-8210-09BF0D830DD6}" srcOrd="5" destOrd="0" presId="urn:microsoft.com/office/officeart/2008/layout/BendingPictureCaptionList"/>
    <dgm:cxn modelId="{A138C081-CD70-47D6-93C2-98E860025CEE}" type="presParOf" srcId="{6FB6FCA1-CB3B-40CE-947D-DE8E10E0D09B}" destId="{7F0DF40A-DD3A-4D7E-9BE1-0297B510E79E}" srcOrd="6" destOrd="0" presId="urn:microsoft.com/office/officeart/2008/layout/BendingPictureCaptionList"/>
    <dgm:cxn modelId="{DB38979F-28A2-46F5-AD02-482DEC76E977}" type="presParOf" srcId="{7F0DF40A-DD3A-4D7E-9BE1-0297B510E79E}" destId="{36699095-2F1B-4088-8B9D-90901C058992}" srcOrd="0" destOrd="0" presId="urn:microsoft.com/office/officeart/2008/layout/BendingPictureCaptionList"/>
    <dgm:cxn modelId="{54328CCA-2E4C-40EE-8CDF-1A8C70844FFC}" type="presParOf" srcId="{7F0DF40A-DD3A-4D7E-9BE1-0297B510E79E}" destId="{E26EBA7E-E4A2-46AE-87BB-78C42A5CD40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420C1-6AD1-4080-8314-97D961A1EAB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A6A6F26-1CA1-4C37-82CB-0A00E0A8C099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Vigilar el uso de los recursos públicos</a:t>
          </a:r>
        </a:p>
      </dgm:t>
    </dgm:pt>
    <dgm:pt modelId="{92E9CCD7-927F-4DB7-AABA-F7F615BB5E67}" type="parTrans" cxnId="{B9D4D163-3307-46F7-A352-CBFF018DC591}">
      <dgm:prSet/>
      <dgm:spPr/>
      <dgm:t>
        <a:bodyPr/>
        <a:lstStyle/>
        <a:p>
          <a:endParaRPr lang="es-MX" sz="140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D731E567-1126-4FFB-BC0E-B8403C51F080}" type="sibTrans" cxnId="{B9D4D163-3307-46F7-A352-CBFF018DC591}">
      <dgm:prSet/>
      <dgm:spPr/>
      <dgm:t>
        <a:bodyPr/>
        <a:lstStyle/>
        <a:p>
          <a:endParaRPr lang="es-MX" sz="140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6186680E-70F1-464E-AE97-E32EBC30B2CF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Elaborar reportes y/o informes</a:t>
          </a:r>
        </a:p>
      </dgm:t>
    </dgm:pt>
    <dgm:pt modelId="{6D66DCD5-830D-49F1-AD9A-F69E2F899BC3}" type="parTrans" cxnId="{AC222072-182E-4E53-8A90-99DA59E3AF2C}">
      <dgm:prSet/>
      <dgm:spPr/>
      <dgm:t>
        <a:bodyPr/>
        <a:lstStyle/>
        <a:p>
          <a:endParaRPr lang="es-MX" sz="140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89E733F7-3AFD-47F2-9DB2-69ADD12603CF}" type="sibTrans" cxnId="{AC222072-182E-4E53-8A90-99DA59E3AF2C}">
      <dgm:prSet/>
      <dgm:spPr/>
      <dgm:t>
        <a:bodyPr/>
        <a:lstStyle/>
        <a:p>
          <a:endParaRPr lang="es-MX" sz="140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8CA99D6E-0F0C-4DC5-8D28-5592A144E948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Realizar reuniones de trabajo</a:t>
          </a:r>
        </a:p>
      </dgm:t>
    </dgm:pt>
    <dgm:pt modelId="{208155F9-7894-4684-8843-BD615C097FF9}" type="sibTrans" cxnId="{31FC61A6-0B19-4F17-9904-2AA980230F18}">
      <dgm:prSet/>
      <dgm:spPr/>
      <dgm:t>
        <a:bodyPr/>
        <a:lstStyle/>
        <a:p>
          <a:endParaRPr lang="es-MX" sz="140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E2D4F2BF-594D-42A6-B3ED-4B21D830E407}" type="parTrans" cxnId="{31FC61A6-0B19-4F17-9904-2AA980230F18}">
      <dgm:prSet/>
      <dgm:spPr/>
      <dgm:t>
        <a:bodyPr/>
        <a:lstStyle/>
        <a:p>
          <a:endParaRPr lang="es-MX" sz="140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E031E0FE-B0F3-4405-AF0B-5F21A042FC65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Captar y canalizar quejas y denuncias</a:t>
          </a:r>
        </a:p>
      </dgm:t>
    </dgm:pt>
    <dgm:pt modelId="{9F8480EC-5989-41BB-9107-259A13ACFBBF}" type="parTrans" cxnId="{E3B6FC9D-197E-4DCC-8A8E-5CE5617B6823}">
      <dgm:prSet/>
      <dgm:spPr/>
      <dgm:t>
        <a:bodyPr/>
        <a:lstStyle/>
        <a:p>
          <a:endParaRPr lang="es-MX"/>
        </a:p>
      </dgm:t>
    </dgm:pt>
    <dgm:pt modelId="{9E75F93F-C9DF-496A-8469-D71349EAE35F}" type="sibTrans" cxnId="{E3B6FC9D-197E-4DCC-8A8E-5CE5617B6823}">
      <dgm:prSet/>
      <dgm:spPr/>
      <dgm:t>
        <a:bodyPr/>
        <a:lstStyle/>
        <a:p>
          <a:endParaRPr lang="es-MX"/>
        </a:p>
      </dgm:t>
    </dgm:pt>
    <dgm:pt modelId="{6FB6FCA1-CB3B-40CE-947D-DE8E10E0D09B}" type="pres">
      <dgm:prSet presAssocID="{07E420C1-6AD1-4080-8314-97D961A1EA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9AA412-A777-47E4-8AC7-7A5041DFD8A8}" type="pres">
      <dgm:prSet presAssocID="{8CA99D6E-0F0C-4DC5-8D28-5592A144E948}" presName="composite" presStyleCnt="0"/>
      <dgm:spPr/>
    </dgm:pt>
    <dgm:pt modelId="{0FCFFF53-BB0E-40E5-A3F6-40547814B122}" type="pres">
      <dgm:prSet presAssocID="{8CA99D6E-0F0C-4DC5-8D28-5592A144E948}" presName="rect1" presStyleLbl="b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2DB81FFD-B9C8-45E4-916E-B3C1715CE67C}" type="pres">
      <dgm:prSet presAssocID="{8CA99D6E-0F0C-4DC5-8D28-5592A144E948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11D9F-16A2-4FD8-8442-15A9F292160F}" type="pres">
      <dgm:prSet presAssocID="{208155F9-7894-4684-8843-BD615C097FF9}" presName="sibTrans" presStyleCnt="0"/>
      <dgm:spPr/>
    </dgm:pt>
    <dgm:pt modelId="{332BBA7A-A1B7-4615-B55F-E127664E8F19}" type="pres">
      <dgm:prSet presAssocID="{2A6A6F26-1CA1-4C37-82CB-0A00E0A8C099}" presName="composite" presStyleCnt="0"/>
      <dgm:spPr/>
    </dgm:pt>
    <dgm:pt modelId="{6005F593-466C-4696-BEA1-EF685B03AE6F}" type="pres">
      <dgm:prSet presAssocID="{2A6A6F26-1CA1-4C37-82CB-0A00E0A8C099}" presName="rect1" presStyleLbl="b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>
          <a:noFill/>
        </a:ln>
      </dgm:spPr>
    </dgm:pt>
    <dgm:pt modelId="{ABB0EB9E-1CD7-4303-ACCC-6544B81A144D}" type="pres">
      <dgm:prSet presAssocID="{2A6A6F26-1CA1-4C37-82CB-0A00E0A8C099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CEBC7-CCB4-47B6-B0E7-5A78F07D37FB}" type="pres">
      <dgm:prSet presAssocID="{D731E567-1126-4FFB-BC0E-B8403C51F080}" presName="sibTrans" presStyleCnt="0"/>
      <dgm:spPr/>
    </dgm:pt>
    <dgm:pt modelId="{CB60A511-2AB7-493B-B015-BC4D21D14D0C}" type="pres">
      <dgm:prSet presAssocID="{6186680E-70F1-464E-AE97-E32EBC30B2CF}" presName="composite" presStyleCnt="0"/>
      <dgm:spPr/>
    </dgm:pt>
    <dgm:pt modelId="{E6952647-6399-44C5-882D-A1E826459F61}" type="pres">
      <dgm:prSet presAssocID="{6186680E-70F1-464E-AE97-E32EBC30B2CF}" presName="rect1" presStyleLbl="b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6" t="6494" r="15196" b="6494"/>
          </a:stretch>
        </a:blipFill>
      </dgm:spPr>
    </dgm:pt>
    <dgm:pt modelId="{35C10004-1EE4-49CD-9DE0-CC293D0A383A}" type="pres">
      <dgm:prSet presAssocID="{6186680E-70F1-464E-AE97-E32EBC30B2CF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2DD26B-7E13-4407-A0B1-14CD5BD9CD5D}" type="pres">
      <dgm:prSet presAssocID="{89E733F7-3AFD-47F2-9DB2-69ADD12603CF}" presName="sibTrans" presStyleCnt="0"/>
      <dgm:spPr/>
    </dgm:pt>
    <dgm:pt modelId="{9114BACE-ED58-4DA9-99F5-10AB35D3CAFE}" type="pres">
      <dgm:prSet presAssocID="{E031E0FE-B0F3-4405-AF0B-5F21A042FC65}" presName="composite" presStyleCnt="0"/>
      <dgm:spPr/>
    </dgm:pt>
    <dgm:pt modelId="{C371C2B9-8C80-4C6F-898C-339886FAE30E}" type="pres">
      <dgm:prSet presAssocID="{E031E0FE-B0F3-4405-AF0B-5F21A042FC65}" presName="rect1" presStyleLbl="bgImgPlace1" presStyleIdx="3" presStyleCnt="4"/>
      <dgm:spPr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/>
          <a:stretch>
            <a:fillRect/>
          </a:stretch>
        </a:blipFill>
      </dgm:spPr>
    </dgm:pt>
    <dgm:pt modelId="{28F16B38-9D9B-4C14-AE2A-2140D8C3E331}" type="pres">
      <dgm:prSet presAssocID="{E031E0FE-B0F3-4405-AF0B-5F21A042FC65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4443F9-9111-438B-A01F-B14E7CDE3DA2}" type="presOf" srcId="{2A6A6F26-1CA1-4C37-82CB-0A00E0A8C099}" destId="{ABB0EB9E-1CD7-4303-ACCC-6544B81A144D}" srcOrd="0" destOrd="0" presId="urn:microsoft.com/office/officeart/2008/layout/BendingPictureCaptionList"/>
    <dgm:cxn modelId="{080571BE-5274-47F5-8C22-0F63DC1D928B}" type="presOf" srcId="{07E420C1-6AD1-4080-8314-97D961A1EAB8}" destId="{6FB6FCA1-CB3B-40CE-947D-DE8E10E0D09B}" srcOrd="0" destOrd="0" presId="urn:microsoft.com/office/officeart/2008/layout/BendingPictureCaptionList"/>
    <dgm:cxn modelId="{7398FB85-3996-4CA6-A039-D08C76D94A62}" type="presOf" srcId="{6186680E-70F1-464E-AE97-E32EBC30B2CF}" destId="{35C10004-1EE4-49CD-9DE0-CC293D0A383A}" srcOrd="0" destOrd="0" presId="urn:microsoft.com/office/officeart/2008/layout/BendingPictureCaptionList"/>
    <dgm:cxn modelId="{AC222072-182E-4E53-8A90-99DA59E3AF2C}" srcId="{07E420C1-6AD1-4080-8314-97D961A1EAB8}" destId="{6186680E-70F1-464E-AE97-E32EBC30B2CF}" srcOrd="2" destOrd="0" parTransId="{6D66DCD5-830D-49F1-AD9A-F69E2F899BC3}" sibTransId="{89E733F7-3AFD-47F2-9DB2-69ADD12603CF}"/>
    <dgm:cxn modelId="{E3B6FC9D-197E-4DCC-8A8E-5CE5617B6823}" srcId="{07E420C1-6AD1-4080-8314-97D961A1EAB8}" destId="{E031E0FE-B0F3-4405-AF0B-5F21A042FC65}" srcOrd="3" destOrd="0" parTransId="{9F8480EC-5989-41BB-9107-259A13ACFBBF}" sibTransId="{9E75F93F-C9DF-496A-8469-D71349EAE35F}"/>
    <dgm:cxn modelId="{31FC61A6-0B19-4F17-9904-2AA980230F18}" srcId="{07E420C1-6AD1-4080-8314-97D961A1EAB8}" destId="{8CA99D6E-0F0C-4DC5-8D28-5592A144E948}" srcOrd="0" destOrd="0" parTransId="{E2D4F2BF-594D-42A6-B3ED-4B21D830E407}" sibTransId="{208155F9-7894-4684-8843-BD615C097FF9}"/>
    <dgm:cxn modelId="{30D7506A-422C-471C-AD56-AAFE998DEDE4}" type="presOf" srcId="{8CA99D6E-0F0C-4DC5-8D28-5592A144E948}" destId="{2DB81FFD-B9C8-45E4-916E-B3C1715CE67C}" srcOrd="0" destOrd="0" presId="urn:microsoft.com/office/officeart/2008/layout/BendingPictureCaptionList"/>
    <dgm:cxn modelId="{50FEA64E-4B4D-49E3-9AEC-1338F121AF29}" type="presOf" srcId="{E031E0FE-B0F3-4405-AF0B-5F21A042FC65}" destId="{28F16B38-9D9B-4C14-AE2A-2140D8C3E331}" srcOrd="0" destOrd="0" presId="urn:microsoft.com/office/officeart/2008/layout/BendingPictureCaptionList"/>
    <dgm:cxn modelId="{B9D4D163-3307-46F7-A352-CBFF018DC591}" srcId="{07E420C1-6AD1-4080-8314-97D961A1EAB8}" destId="{2A6A6F26-1CA1-4C37-82CB-0A00E0A8C099}" srcOrd="1" destOrd="0" parTransId="{92E9CCD7-927F-4DB7-AABA-F7F615BB5E67}" sibTransId="{D731E567-1126-4FFB-BC0E-B8403C51F080}"/>
    <dgm:cxn modelId="{9DBDED47-D8A1-4CFE-AF4F-9444122122EA}" type="presParOf" srcId="{6FB6FCA1-CB3B-40CE-947D-DE8E10E0D09B}" destId="{929AA412-A777-47E4-8AC7-7A5041DFD8A8}" srcOrd="0" destOrd="0" presId="urn:microsoft.com/office/officeart/2008/layout/BendingPictureCaptionList"/>
    <dgm:cxn modelId="{B9DFAB72-B99B-4E7C-978A-70DBBBA53D6A}" type="presParOf" srcId="{929AA412-A777-47E4-8AC7-7A5041DFD8A8}" destId="{0FCFFF53-BB0E-40E5-A3F6-40547814B122}" srcOrd="0" destOrd="0" presId="urn:microsoft.com/office/officeart/2008/layout/BendingPictureCaptionList"/>
    <dgm:cxn modelId="{454F2C6C-838A-4D1A-BA94-F40FF390D3BF}" type="presParOf" srcId="{929AA412-A777-47E4-8AC7-7A5041DFD8A8}" destId="{2DB81FFD-B9C8-45E4-916E-B3C1715CE67C}" srcOrd="1" destOrd="0" presId="urn:microsoft.com/office/officeart/2008/layout/BendingPictureCaptionList"/>
    <dgm:cxn modelId="{592F1775-D0AF-415D-9D30-DF5CB431E7E3}" type="presParOf" srcId="{6FB6FCA1-CB3B-40CE-947D-DE8E10E0D09B}" destId="{D4811D9F-16A2-4FD8-8442-15A9F292160F}" srcOrd="1" destOrd="0" presId="urn:microsoft.com/office/officeart/2008/layout/BendingPictureCaptionList"/>
    <dgm:cxn modelId="{5DEC2371-2717-4AEE-8298-A5AAEDCEC984}" type="presParOf" srcId="{6FB6FCA1-CB3B-40CE-947D-DE8E10E0D09B}" destId="{332BBA7A-A1B7-4615-B55F-E127664E8F19}" srcOrd="2" destOrd="0" presId="urn:microsoft.com/office/officeart/2008/layout/BendingPictureCaptionList"/>
    <dgm:cxn modelId="{5811851B-8EAA-4503-AD09-77530C2003BB}" type="presParOf" srcId="{332BBA7A-A1B7-4615-B55F-E127664E8F19}" destId="{6005F593-466C-4696-BEA1-EF685B03AE6F}" srcOrd="0" destOrd="0" presId="urn:microsoft.com/office/officeart/2008/layout/BendingPictureCaptionList"/>
    <dgm:cxn modelId="{5015B443-1847-4BA8-B6B1-F36BD174493D}" type="presParOf" srcId="{332BBA7A-A1B7-4615-B55F-E127664E8F19}" destId="{ABB0EB9E-1CD7-4303-ACCC-6544B81A144D}" srcOrd="1" destOrd="0" presId="urn:microsoft.com/office/officeart/2008/layout/BendingPictureCaptionList"/>
    <dgm:cxn modelId="{3AFAFC7B-3F9E-43CB-A75F-95B802934E15}" type="presParOf" srcId="{6FB6FCA1-CB3B-40CE-947D-DE8E10E0D09B}" destId="{420CEBC7-CCB4-47B6-B0E7-5A78F07D37FB}" srcOrd="3" destOrd="0" presId="urn:microsoft.com/office/officeart/2008/layout/BendingPictureCaptionList"/>
    <dgm:cxn modelId="{7093760A-FD75-4E3D-8DCA-B8DC7F3AB810}" type="presParOf" srcId="{6FB6FCA1-CB3B-40CE-947D-DE8E10E0D09B}" destId="{CB60A511-2AB7-493B-B015-BC4D21D14D0C}" srcOrd="4" destOrd="0" presId="urn:microsoft.com/office/officeart/2008/layout/BendingPictureCaptionList"/>
    <dgm:cxn modelId="{DE3D06E1-875C-47B4-8E53-22C15065495D}" type="presParOf" srcId="{CB60A511-2AB7-493B-B015-BC4D21D14D0C}" destId="{E6952647-6399-44C5-882D-A1E826459F61}" srcOrd="0" destOrd="0" presId="urn:microsoft.com/office/officeart/2008/layout/BendingPictureCaptionList"/>
    <dgm:cxn modelId="{60B299B4-0056-4F39-B8E3-C5A14136266B}" type="presParOf" srcId="{CB60A511-2AB7-493B-B015-BC4D21D14D0C}" destId="{35C10004-1EE4-49CD-9DE0-CC293D0A383A}" srcOrd="1" destOrd="0" presId="urn:microsoft.com/office/officeart/2008/layout/BendingPictureCaptionList"/>
    <dgm:cxn modelId="{A730755B-4985-4D32-B854-6011BCD01D47}" type="presParOf" srcId="{6FB6FCA1-CB3B-40CE-947D-DE8E10E0D09B}" destId="{0C2DD26B-7E13-4407-A0B1-14CD5BD9CD5D}" srcOrd="5" destOrd="0" presId="urn:microsoft.com/office/officeart/2008/layout/BendingPictureCaptionList"/>
    <dgm:cxn modelId="{32178ACE-FF65-42CC-A3D9-B857EBE35C0B}" type="presParOf" srcId="{6FB6FCA1-CB3B-40CE-947D-DE8E10E0D09B}" destId="{9114BACE-ED58-4DA9-99F5-10AB35D3CAFE}" srcOrd="6" destOrd="0" presId="urn:microsoft.com/office/officeart/2008/layout/BendingPictureCaptionList"/>
    <dgm:cxn modelId="{B2DA82B9-C309-49C1-85CE-B1A4E73D1260}" type="presParOf" srcId="{9114BACE-ED58-4DA9-99F5-10AB35D3CAFE}" destId="{C371C2B9-8C80-4C6F-898C-339886FAE30E}" srcOrd="0" destOrd="0" presId="urn:microsoft.com/office/officeart/2008/layout/BendingPictureCaptionList"/>
    <dgm:cxn modelId="{1F911F2F-E357-4BA9-973B-5253FEB6FDDF}" type="presParOf" srcId="{9114BACE-ED58-4DA9-99F5-10AB35D3CAFE}" destId="{28F16B38-9D9B-4C14-AE2A-2140D8C3E33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086257-F18F-4532-85F9-59DF0FB9A8C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C53BA64-C007-4127-921A-081AF0A45297}">
      <dgm:prSet phldrT="[Texto]" custT="1"/>
      <dgm:spPr>
        <a:solidFill>
          <a:srgbClr val="DEC9A3"/>
        </a:solidFill>
      </dgm:spPr>
      <dgm:t>
        <a:bodyPr/>
        <a:lstStyle/>
        <a:p>
          <a:pPr algn="ctr"/>
          <a:r>
            <a:rPr lang="es-MX" sz="2400" b="1" dirty="0">
              <a:latin typeface="+mn-lt"/>
            </a:rPr>
            <a:t>Introducción</a:t>
          </a:r>
        </a:p>
      </dgm:t>
    </dgm:pt>
    <dgm:pt modelId="{754B922D-AA90-477A-8C6C-16C2FBF53F15}" type="parTrans" cxnId="{72178A07-0C2B-461B-BB31-E150A832CB8F}">
      <dgm:prSet/>
      <dgm:spPr/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2C08F4A0-32BF-46D9-BE1E-E02C4F3809BA}" type="sibTrans" cxnId="{72178A07-0C2B-461B-BB31-E150A832CB8F}">
      <dgm:prSet/>
      <dgm:spPr>
        <a:solidFill>
          <a:srgbClr val="BC955B"/>
        </a:solidFill>
      </dgm:spPr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E5665CED-BB58-44EC-A673-0BE01E55AF1D}">
      <dgm:prSet phldrT="[Texto]" custT="1"/>
      <dgm:spPr>
        <a:solidFill>
          <a:srgbClr val="691A31"/>
        </a:solidFill>
      </dgm:spPr>
      <dgm:t>
        <a:bodyPr/>
        <a:lstStyle/>
        <a:p>
          <a:pPr algn="ctr"/>
          <a:r>
            <a:rPr lang="es-MX" sz="2400" b="1" dirty="0">
              <a:latin typeface="+mn-lt"/>
            </a:rPr>
            <a:t>Objetivos (general-específico)</a:t>
          </a:r>
        </a:p>
      </dgm:t>
    </dgm:pt>
    <dgm:pt modelId="{796CFD16-4C6C-4848-88EC-7BD83F984B48}" type="parTrans" cxnId="{C2FBF1C7-6702-4BD7-97E9-397D89D93837}">
      <dgm:prSet/>
      <dgm:spPr/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D2F664C3-1A04-4799-BC48-E337FA5D277E}" type="sibTrans" cxnId="{C2FBF1C7-6702-4BD7-97E9-397D89D93837}">
      <dgm:prSet/>
      <dgm:spPr>
        <a:solidFill>
          <a:srgbClr val="BC955B"/>
        </a:solidFill>
      </dgm:spPr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206D282F-3A44-4B20-B6A1-C098326BDBE4}">
      <dgm:prSet phldrT="[Texto]" custT="1"/>
      <dgm:spPr>
        <a:solidFill>
          <a:srgbClr val="13322B"/>
        </a:solidFill>
      </dgm:spPr>
      <dgm:t>
        <a:bodyPr/>
        <a:lstStyle/>
        <a:p>
          <a:pPr algn="ctr"/>
          <a:r>
            <a:rPr lang="es-MX" sz="2400" b="1" dirty="0">
              <a:latin typeface="+mn-lt"/>
            </a:rPr>
            <a:t>Especificaciones del Programa </a:t>
          </a:r>
          <a:r>
            <a:rPr lang="es-MX" sz="2000" dirty="0">
              <a:latin typeface="+mn-lt"/>
            </a:rPr>
            <a:t>(población, requisitos, cobertura, </a:t>
          </a:r>
          <a:r>
            <a:rPr lang="es-MX" sz="2000" dirty="0" err="1">
              <a:latin typeface="+mn-lt"/>
            </a:rPr>
            <a:t>etc</a:t>
          </a:r>
          <a:r>
            <a:rPr lang="es-MX" sz="2000" dirty="0">
              <a:latin typeface="+mn-lt"/>
            </a:rPr>
            <a:t>…)</a:t>
          </a:r>
        </a:p>
      </dgm:t>
    </dgm:pt>
    <dgm:pt modelId="{72C931DE-F312-4273-8305-421C3AADABB6}" type="parTrans" cxnId="{E453BF5B-A237-4BC6-81D2-C3F2B0AD3E83}">
      <dgm:prSet/>
      <dgm:spPr/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BE22E6B8-07A0-4765-8FA6-6E76B33B3585}" type="sibTrans" cxnId="{E453BF5B-A237-4BC6-81D2-C3F2B0AD3E83}">
      <dgm:prSet/>
      <dgm:spPr>
        <a:solidFill>
          <a:srgbClr val="BC955B"/>
        </a:solidFill>
      </dgm:spPr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2028FE3F-177B-41E1-AFB4-F14FDB10FF02}">
      <dgm:prSet phldrT="[Texto]" custT="1"/>
      <dgm:spPr>
        <a:solidFill>
          <a:srgbClr val="13322B"/>
        </a:solidFill>
      </dgm:spPr>
      <dgm:t>
        <a:bodyPr/>
        <a:lstStyle/>
        <a:p>
          <a:pPr algn="ctr"/>
          <a:r>
            <a:rPr lang="es-MX" sz="2400" b="1" dirty="0">
              <a:latin typeface="+mn-lt"/>
            </a:rPr>
            <a:t>Operación</a:t>
          </a:r>
        </a:p>
      </dgm:t>
    </dgm:pt>
    <dgm:pt modelId="{E85CABEC-4A57-4D3B-BD20-3815C5223C9A}" type="parTrans" cxnId="{92DEDA1C-451B-4A08-9711-E28B37A367CC}">
      <dgm:prSet/>
      <dgm:spPr/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284B5244-FA88-4E98-A58C-68A8739E481B}" type="sibTrans" cxnId="{92DEDA1C-451B-4A08-9711-E28B37A367CC}">
      <dgm:prSet/>
      <dgm:spPr>
        <a:solidFill>
          <a:srgbClr val="BC955B"/>
        </a:solidFill>
      </dgm:spPr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7763A554-14E3-4BBD-BC80-771FF3BC537B}">
      <dgm:prSet phldrT="[Texto]" custT="1"/>
      <dgm:spPr>
        <a:solidFill>
          <a:srgbClr val="BC955B"/>
        </a:solidFill>
      </dgm:spPr>
      <dgm:t>
        <a:bodyPr/>
        <a:lstStyle/>
        <a:p>
          <a:pPr algn="ctr"/>
          <a:r>
            <a:rPr lang="es-MX" sz="2400" b="1" dirty="0">
              <a:latin typeface="+mn-lt"/>
            </a:rPr>
            <a:t>Evaluación</a:t>
          </a:r>
        </a:p>
      </dgm:t>
    </dgm:pt>
    <dgm:pt modelId="{EC86A05D-23D4-488D-A589-8F6928A3D1A6}" type="parTrans" cxnId="{48C2A923-BE9E-4DE8-BB91-4A22AFE48FFF}">
      <dgm:prSet/>
      <dgm:spPr/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F1856B60-35A5-4ECB-8932-81DC8425AA6B}" type="sibTrans" cxnId="{48C2A923-BE9E-4DE8-BB91-4A22AFE48FFF}">
      <dgm:prSet/>
      <dgm:spPr>
        <a:solidFill>
          <a:srgbClr val="BC955B"/>
        </a:solidFill>
      </dgm:spPr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691F4C27-FD23-477B-9E97-7B9AE7588EA6}">
      <dgm:prSet phldrT="[Texto]" custT="1"/>
      <dgm:spPr>
        <a:solidFill>
          <a:srgbClr val="A22239"/>
        </a:solidFill>
      </dgm:spPr>
      <dgm:t>
        <a:bodyPr/>
        <a:lstStyle/>
        <a:p>
          <a:pPr algn="ctr"/>
          <a:r>
            <a:rPr lang="es-MX" sz="2400" b="1" dirty="0">
              <a:latin typeface="+mn-lt"/>
            </a:rPr>
            <a:t>Transparencia</a:t>
          </a:r>
        </a:p>
      </dgm:t>
    </dgm:pt>
    <dgm:pt modelId="{5B7DAAD1-1703-4636-88A6-FA5BDF3B33E3}" type="parTrans" cxnId="{0ACDFABF-90F7-41F6-ABFC-931D78390395}">
      <dgm:prSet/>
      <dgm:spPr/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0342D7C3-8DDF-4CC1-A339-F7A0E4450073}" type="sibTrans" cxnId="{0ACDFABF-90F7-41F6-ABFC-931D78390395}">
      <dgm:prSet/>
      <dgm:spPr>
        <a:solidFill>
          <a:srgbClr val="BC955B"/>
        </a:solidFill>
      </dgm:spPr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D9F683C9-87EB-4EA4-B2C9-FD9CB62CE493}">
      <dgm:prSet phldrT="[Texto]" custT="1"/>
      <dgm:spPr>
        <a:solidFill>
          <a:srgbClr val="691A31"/>
        </a:solidFill>
      </dgm:spPr>
      <dgm:t>
        <a:bodyPr/>
        <a:lstStyle/>
        <a:p>
          <a:pPr algn="ctr"/>
          <a:r>
            <a:rPr lang="es-MX" sz="2400" b="1" dirty="0">
              <a:latin typeface="+mn-lt"/>
            </a:rPr>
            <a:t>Quejas y </a:t>
          </a:r>
        </a:p>
        <a:p>
          <a:pPr algn="ctr"/>
          <a:r>
            <a:rPr lang="es-MX" sz="2400" b="1" dirty="0">
              <a:latin typeface="+mn-lt"/>
            </a:rPr>
            <a:t>denuncias </a:t>
          </a:r>
        </a:p>
      </dgm:t>
    </dgm:pt>
    <dgm:pt modelId="{F8B93E54-71EB-4BC6-AB2D-9740BBE34089}" type="parTrans" cxnId="{021447FB-87A9-44E9-A5D5-98490F8CA9BD}">
      <dgm:prSet/>
      <dgm:spPr/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37C4D5A9-222C-4D55-BF0B-7A414799C0CA}" type="sibTrans" cxnId="{021447FB-87A9-44E9-A5D5-98490F8CA9BD}">
      <dgm:prSet/>
      <dgm:spPr/>
      <dgm:t>
        <a:bodyPr/>
        <a:lstStyle/>
        <a:p>
          <a:endParaRPr lang="es-MX" sz="2000">
            <a:latin typeface="Soberana Sans" panose="02000000000000000000" pitchFamily="50" charset="0"/>
          </a:endParaRPr>
        </a:p>
      </dgm:t>
    </dgm:pt>
    <dgm:pt modelId="{D04C5226-B5A8-41D1-AF51-7AAF419A5F05}" type="pres">
      <dgm:prSet presAssocID="{8B086257-F18F-4532-85F9-59DF0FB9A8C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97E38C6-9243-460F-B8E7-7794295CC1D2}" type="pres">
      <dgm:prSet presAssocID="{BC53BA64-C007-4127-921A-081AF0A45297}" presName="compNode" presStyleCnt="0"/>
      <dgm:spPr/>
    </dgm:pt>
    <dgm:pt modelId="{3CFE6DFD-EF1A-4F6C-8146-FF4B4B59D917}" type="pres">
      <dgm:prSet presAssocID="{BC53BA64-C007-4127-921A-081AF0A45297}" presName="dummyConnPt" presStyleCnt="0"/>
      <dgm:spPr/>
    </dgm:pt>
    <dgm:pt modelId="{657DE8C2-740A-4B33-BB52-7556F9162363}" type="pres">
      <dgm:prSet presAssocID="{BC53BA64-C007-4127-921A-081AF0A45297}" presName="node" presStyleLbl="node1" presStyleIdx="0" presStyleCnt="7" custScaleX="121900" custLinFactNeighborX="-36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EB6363-A587-4186-A0D2-4B2ED343E48A}" type="pres">
      <dgm:prSet presAssocID="{2C08F4A0-32BF-46D9-BE1E-E02C4F3809BA}" presName="sibTrans" presStyleLbl="bgSibTrans2D1" presStyleIdx="0" presStyleCnt="6" custLinFactNeighborX="36773" custLinFactNeighborY="0"/>
      <dgm:spPr/>
      <dgm:t>
        <a:bodyPr/>
        <a:lstStyle/>
        <a:p>
          <a:endParaRPr lang="es-ES"/>
        </a:p>
      </dgm:t>
    </dgm:pt>
    <dgm:pt modelId="{349F54CA-BCFF-4ECB-BA45-FC8B6A67AEDC}" type="pres">
      <dgm:prSet presAssocID="{E5665CED-BB58-44EC-A673-0BE01E55AF1D}" presName="compNode" presStyleCnt="0"/>
      <dgm:spPr/>
    </dgm:pt>
    <dgm:pt modelId="{66BC4D14-E4D6-46F7-9F40-E3724DBC4689}" type="pres">
      <dgm:prSet presAssocID="{E5665CED-BB58-44EC-A673-0BE01E55AF1D}" presName="dummyConnPt" presStyleCnt="0"/>
      <dgm:spPr/>
    </dgm:pt>
    <dgm:pt modelId="{56181C28-E989-42AC-9A04-4D71E6436907}" type="pres">
      <dgm:prSet presAssocID="{E5665CED-BB58-44EC-A673-0BE01E55AF1D}" presName="node" presStyleLbl="node1" presStyleIdx="1" presStyleCnt="7" custScaleX="121900" custLinFactNeighborX="-36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1B2B50-035C-4AC8-A109-F5E85173154F}" type="pres">
      <dgm:prSet presAssocID="{D2F664C3-1A04-4799-BC48-E337FA5D277E}" presName="sibTrans" presStyleLbl="bgSibTrans2D1" presStyleIdx="1" presStyleCnt="6" custLinFactNeighborX="36773" custLinFactNeighborY="0"/>
      <dgm:spPr/>
      <dgm:t>
        <a:bodyPr/>
        <a:lstStyle/>
        <a:p>
          <a:endParaRPr lang="es-ES"/>
        </a:p>
      </dgm:t>
    </dgm:pt>
    <dgm:pt modelId="{44DBC1F1-6863-4D3C-A23B-6F23FBA451FC}" type="pres">
      <dgm:prSet presAssocID="{206D282F-3A44-4B20-B6A1-C098326BDBE4}" presName="compNode" presStyleCnt="0"/>
      <dgm:spPr/>
    </dgm:pt>
    <dgm:pt modelId="{9613C3C6-6D51-411E-846E-EFB659A38263}" type="pres">
      <dgm:prSet presAssocID="{206D282F-3A44-4B20-B6A1-C098326BDBE4}" presName="dummyConnPt" presStyleCnt="0"/>
      <dgm:spPr/>
    </dgm:pt>
    <dgm:pt modelId="{5533F108-4813-49D5-8414-75744017732F}" type="pres">
      <dgm:prSet presAssocID="{206D282F-3A44-4B20-B6A1-C098326BDBE4}" presName="node" presStyleLbl="node1" presStyleIdx="2" presStyleCnt="7" custScaleX="121900" custLinFactNeighborX="-36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62145-4DFB-4D8D-BF76-A3C36A8545DE}" type="pres">
      <dgm:prSet presAssocID="{BE22E6B8-07A0-4765-8FA6-6E76B33B3585}" presName="sibTrans" presStyleLbl="bgSibTrans2D1" presStyleIdx="2" presStyleCnt="6"/>
      <dgm:spPr/>
      <dgm:t>
        <a:bodyPr/>
        <a:lstStyle/>
        <a:p>
          <a:endParaRPr lang="es-ES"/>
        </a:p>
      </dgm:t>
    </dgm:pt>
    <dgm:pt modelId="{F1DEFCCE-81A3-41E7-9C2D-1CD447D17EB7}" type="pres">
      <dgm:prSet presAssocID="{2028FE3F-177B-41E1-AFB4-F14FDB10FF02}" presName="compNode" presStyleCnt="0"/>
      <dgm:spPr/>
    </dgm:pt>
    <dgm:pt modelId="{0B49824E-DB43-4DAB-AD32-238D541168DE}" type="pres">
      <dgm:prSet presAssocID="{2028FE3F-177B-41E1-AFB4-F14FDB10FF02}" presName="dummyConnPt" presStyleCnt="0"/>
      <dgm:spPr/>
    </dgm:pt>
    <dgm:pt modelId="{42636BDE-AC64-4C03-9369-E3D481646DB5}" type="pres">
      <dgm:prSet presAssocID="{2028FE3F-177B-41E1-AFB4-F14FDB10FF02}" presName="node" presStyleLbl="node1" presStyleIdx="3" presStyleCnt="7" custScaleX="121900" custLinFactNeighborX="-926" custLinFactNeighborY="-18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2A502-9F0D-4A48-B218-2749D4D82E16}" type="pres">
      <dgm:prSet presAssocID="{284B5244-FA88-4E98-A58C-68A8739E481B}" presName="sibTrans" presStyleLbl="bgSibTrans2D1" presStyleIdx="3" presStyleCnt="6"/>
      <dgm:spPr/>
      <dgm:t>
        <a:bodyPr/>
        <a:lstStyle/>
        <a:p>
          <a:endParaRPr lang="es-ES"/>
        </a:p>
      </dgm:t>
    </dgm:pt>
    <dgm:pt modelId="{CED7D35D-68C4-45AD-86C0-74471343721E}" type="pres">
      <dgm:prSet presAssocID="{7763A554-14E3-4BBD-BC80-771FF3BC537B}" presName="compNode" presStyleCnt="0"/>
      <dgm:spPr/>
    </dgm:pt>
    <dgm:pt modelId="{94CFC2C0-49C3-40D8-AF09-52DA8FBABA5F}" type="pres">
      <dgm:prSet presAssocID="{7763A554-14E3-4BBD-BC80-771FF3BC537B}" presName="dummyConnPt" presStyleCnt="0"/>
      <dgm:spPr/>
    </dgm:pt>
    <dgm:pt modelId="{8EEA706C-8AF3-4B55-8154-FEF705DF0B28}" type="pres">
      <dgm:prSet presAssocID="{7763A554-14E3-4BBD-BC80-771FF3BC537B}" presName="node" presStyleLbl="node1" presStyleIdx="4" presStyleCnt="7" custScaleX="121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4E4A52-E8F6-4EF3-85DF-3D9FE8FFAEB4}" type="pres">
      <dgm:prSet presAssocID="{F1856B60-35A5-4ECB-8932-81DC8425AA6B}" presName="sibTrans" presStyleLbl="bgSibTrans2D1" presStyleIdx="4" presStyleCnt="6" custLinFactNeighborX="0"/>
      <dgm:spPr/>
      <dgm:t>
        <a:bodyPr/>
        <a:lstStyle/>
        <a:p>
          <a:endParaRPr lang="es-ES"/>
        </a:p>
      </dgm:t>
    </dgm:pt>
    <dgm:pt modelId="{3CAA4FF8-F2C0-4DE9-9262-5997CC9B018A}" type="pres">
      <dgm:prSet presAssocID="{691F4C27-FD23-477B-9E97-7B9AE7588EA6}" presName="compNode" presStyleCnt="0"/>
      <dgm:spPr/>
    </dgm:pt>
    <dgm:pt modelId="{456D12EF-944F-4500-AAFD-9F4C489948F2}" type="pres">
      <dgm:prSet presAssocID="{691F4C27-FD23-477B-9E97-7B9AE7588EA6}" presName="dummyConnPt" presStyleCnt="0"/>
      <dgm:spPr/>
    </dgm:pt>
    <dgm:pt modelId="{4FE294F8-9285-4C4F-8B05-C92E3290F157}" type="pres">
      <dgm:prSet presAssocID="{691F4C27-FD23-477B-9E97-7B9AE7588EA6}" presName="node" presStyleLbl="node1" presStyleIdx="5" presStyleCnt="7" custScaleX="121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27D64B-A711-42DE-BDD8-8DBA876A43DF}" type="pres">
      <dgm:prSet presAssocID="{0342D7C3-8DDF-4CC1-A339-F7A0E4450073}" presName="sibTrans" presStyleLbl="bgSibTrans2D1" presStyleIdx="5" presStyleCnt="6"/>
      <dgm:spPr/>
      <dgm:t>
        <a:bodyPr/>
        <a:lstStyle/>
        <a:p>
          <a:endParaRPr lang="es-ES"/>
        </a:p>
      </dgm:t>
    </dgm:pt>
    <dgm:pt modelId="{25405A06-049E-415F-87CD-FCCF736D3CF5}" type="pres">
      <dgm:prSet presAssocID="{D9F683C9-87EB-4EA4-B2C9-FD9CB62CE493}" presName="compNode" presStyleCnt="0"/>
      <dgm:spPr/>
    </dgm:pt>
    <dgm:pt modelId="{CE18A986-3AD7-4815-8222-DE585346108C}" type="pres">
      <dgm:prSet presAssocID="{D9F683C9-87EB-4EA4-B2C9-FD9CB62CE493}" presName="dummyConnPt" presStyleCnt="0"/>
      <dgm:spPr/>
    </dgm:pt>
    <dgm:pt modelId="{DB2A52D0-36BF-4DD5-8220-DFEA54BA3526}" type="pres">
      <dgm:prSet presAssocID="{D9F683C9-87EB-4EA4-B2C9-FD9CB62CE493}" presName="node" presStyleLbl="node1" presStyleIdx="6" presStyleCnt="7" custScaleX="121900" custLinFactNeighborX="32563" custLinFactNeighborY="-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1447FB-87A9-44E9-A5D5-98490F8CA9BD}" srcId="{8B086257-F18F-4532-85F9-59DF0FB9A8C4}" destId="{D9F683C9-87EB-4EA4-B2C9-FD9CB62CE493}" srcOrd="6" destOrd="0" parTransId="{F8B93E54-71EB-4BC6-AB2D-9740BBE34089}" sibTransId="{37C4D5A9-222C-4D55-BF0B-7A414799C0CA}"/>
    <dgm:cxn modelId="{9826623F-CBF2-4552-93B1-63B334828909}" type="presOf" srcId="{F1856B60-35A5-4ECB-8932-81DC8425AA6B}" destId="{FB4E4A52-E8F6-4EF3-85DF-3D9FE8FFAEB4}" srcOrd="0" destOrd="0" presId="urn:microsoft.com/office/officeart/2005/8/layout/bProcess4"/>
    <dgm:cxn modelId="{92DEDA1C-451B-4A08-9711-E28B37A367CC}" srcId="{8B086257-F18F-4532-85F9-59DF0FB9A8C4}" destId="{2028FE3F-177B-41E1-AFB4-F14FDB10FF02}" srcOrd="3" destOrd="0" parTransId="{E85CABEC-4A57-4D3B-BD20-3815C5223C9A}" sibTransId="{284B5244-FA88-4E98-A58C-68A8739E481B}"/>
    <dgm:cxn modelId="{70B49B97-0C31-4DB0-86CC-211EB0B4D193}" type="presOf" srcId="{7763A554-14E3-4BBD-BC80-771FF3BC537B}" destId="{8EEA706C-8AF3-4B55-8154-FEF705DF0B28}" srcOrd="0" destOrd="0" presId="urn:microsoft.com/office/officeart/2005/8/layout/bProcess4"/>
    <dgm:cxn modelId="{4900025B-A0B6-4A62-BA01-8CA684F8929B}" type="presOf" srcId="{E5665CED-BB58-44EC-A673-0BE01E55AF1D}" destId="{56181C28-E989-42AC-9A04-4D71E6436907}" srcOrd="0" destOrd="0" presId="urn:microsoft.com/office/officeart/2005/8/layout/bProcess4"/>
    <dgm:cxn modelId="{D4819028-0860-4090-93FE-9A7E6073512A}" type="presOf" srcId="{BE22E6B8-07A0-4765-8FA6-6E76B33B3585}" destId="{FC362145-4DFB-4D8D-BF76-A3C36A8545DE}" srcOrd="0" destOrd="0" presId="urn:microsoft.com/office/officeart/2005/8/layout/bProcess4"/>
    <dgm:cxn modelId="{C467240B-C614-4D38-A8B4-3EAB00577702}" type="presOf" srcId="{284B5244-FA88-4E98-A58C-68A8739E481B}" destId="{3392A502-9F0D-4A48-B218-2749D4D82E16}" srcOrd="0" destOrd="0" presId="urn:microsoft.com/office/officeart/2005/8/layout/bProcess4"/>
    <dgm:cxn modelId="{4C3A1364-9135-4351-B64A-DB5FA2A10C07}" type="presOf" srcId="{0342D7C3-8DDF-4CC1-A339-F7A0E4450073}" destId="{DA27D64B-A711-42DE-BDD8-8DBA876A43DF}" srcOrd="0" destOrd="0" presId="urn:microsoft.com/office/officeart/2005/8/layout/bProcess4"/>
    <dgm:cxn modelId="{2DB0D55B-F854-4C45-8AA5-7DCEE1152B8D}" type="presOf" srcId="{206D282F-3A44-4B20-B6A1-C098326BDBE4}" destId="{5533F108-4813-49D5-8414-75744017732F}" srcOrd="0" destOrd="0" presId="urn:microsoft.com/office/officeart/2005/8/layout/bProcess4"/>
    <dgm:cxn modelId="{2CE35875-6C2A-4447-80B4-B36B71EF6EDF}" type="presOf" srcId="{D9F683C9-87EB-4EA4-B2C9-FD9CB62CE493}" destId="{DB2A52D0-36BF-4DD5-8220-DFEA54BA3526}" srcOrd="0" destOrd="0" presId="urn:microsoft.com/office/officeart/2005/8/layout/bProcess4"/>
    <dgm:cxn modelId="{2DFADA98-467D-4CBE-9875-0781479C0327}" type="presOf" srcId="{BC53BA64-C007-4127-921A-081AF0A45297}" destId="{657DE8C2-740A-4B33-BB52-7556F9162363}" srcOrd="0" destOrd="0" presId="urn:microsoft.com/office/officeart/2005/8/layout/bProcess4"/>
    <dgm:cxn modelId="{7EA3F0F8-30CC-4CC6-B309-424AD76AD359}" type="presOf" srcId="{691F4C27-FD23-477B-9E97-7B9AE7588EA6}" destId="{4FE294F8-9285-4C4F-8B05-C92E3290F157}" srcOrd="0" destOrd="0" presId="urn:microsoft.com/office/officeart/2005/8/layout/bProcess4"/>
    <dgm:cxn modelId="{656149CC-1721-4B23-988D-96D9E05178B1}" type="presOf" srcId="{2028FE3F-177B-41E1-AFB4-F14FDB10FF02}" destId="{42636BDE-AC64-4C03-9369-E3D481646DB5}" srcOrd="0" destOrd="0" presId="urn:microsoft.com/office/officeart/2005/8/layout/bProcess4"/>
    <dgm:cxn modelId="{E453BF5B-A237-4BC6-81D2-C3F2B0AD3E83}" srcId="{8B086257-F18F-4532-85F9-59DF0FB9A8C4}" destId="{206D282F-3A44-4B20-B6A1-C098326BDBE4}" srcOrd="2" destOrd="0" parTransId="{72C931DE-F312-4273-8305-421C3AADABB6}" sibTransId="{BE22E6B8-07A0-4765-8FA6-6E76B33B3585}"/>
    <dgm:cxn modelId="{72178A07-0C2B-461B-BB31-E150A832CB8F}" srcId="{8B086257-F18F-4532-85F9-59DF0FB9A8C4}" destId="{BC53BA64-C007-4127-921A-081AF0A45297}" srcOrd="0" destOrd="0" parTransId="{754B922D-AA90-477A-8C6C-16C2FBF53F15}" sibTransId="{2C08F4A0-32BF-46D9-BE1E-E02C4F3809BA}"/>
    <dgm:cxn modelId="{AC4DBF18-B5B5-400F-BD62-D0AB0AF0E459}" type="presOf" srcId="{D2F664C3-1A04-4799-BC48-E337FA5D277E}" destId="{1E1B2B50-035C-4AC8-A109-F5E85173154F}" srcOrd="0" destOrd="0" presId="urn:microsoft.com/office/officeart/2005/8/layout/bProcess4"/>
    <dgm:cxn modelId="{63D7166E-E97C-4ED9-A8FF-A92B585DC8D6}" type="presOf" srcId="{2C08F4A0-32BF-46D9-BE1E-E02C4F3809BA}" destId="{96EB6363-A587-4186-A0D2-4B2ED343E48A}" srcOrd="0" destOrd="0" presId="urn:microsoft.com/office/officeart/2005/8/layout/bProcess4"/>
    <dgm:cxn modelId="{C2FBF1C7-6702-4BD7-97E9-397D89D93837}" srcId="{8B086257-F18F-4532-85F9-59DF0FB9A8C4}" destId="{E5665CED-BB58-44EC-A673-0BE01E55AF1D}" srcOrd="1" destOrd="0" parTransId="{796CFD16-4C6C-4848-88EC-7BD83F984B48}" sibTransId="{D2F664C3-1A04-4799-BC48-E337FA5D277E}"/>
    <dgm:cxn modelId="{48C2A923-BE9E-4DE8-BB91-4A22AFE48FFF}" srcId="{8B086257-F18F-4532-85F9-59DF0FB9A8C4}" destId="{7763A554-14E3-4BBD-BC80-771FF3BC537B}" srcOrd="4" destOrd="0" parTransId="{EC86A05D-23D4-488D-A589-8F6928A3D1A6}" sibTransId="{F1856B60-35A5-4ECB-8932-81DC8425AA6B}"/>
    <dgm:cxn modelId="{8ACCE585-8355-464B-931E-636B59A81156}" type="presOf" srcId="{8B086257-F18F-4532-85F9-59DF0FB9A8C4}" destId="{D04C5226-B5A8-41D1-AF51-7AAF419A5F05}" srcOrd="0" destOrd="0" presId="urn:microsoft.com/office/officeart/2005/8/layout/bProcess4"/>
    <dgm:cxn modelId="{0ACDFABF-90F7-41F6-ABFC-931D78390395}" srcId="{8B086257-F18F-4532-85F9-59DF0FB9A8C4}" destId="{691F4C27-FD23-477B-9E97-7B9AE7588EA6}" srcOrd="5" destOrd="0" parTransId="{5B7DAAD1-1703-4636-88A6-FA5BDF3B33E3}" sibTransId="{0342D7C3-8DDF-4CC1-A339-F7A0E4450073}"/>
    <dgm:cxn modelId="{12454EB8-4789-432A-B961-BF6016CC13E1}" type="presParOf" srcId="{D04C5226-B5A8-41D1-AF51-7AAF419A5F05}" destId="{F97E38C6-9243-460F-B8E7-7794295CC1D2}" srcOrd="0" destOrd="0" presId="urn:microsoft.com/office/officeart/2005/8/layout/bProcess4"/>
    <dgm:cxn modelId="{1F9A90BA-1B61-4631-852F-0ED0EF27ED4D}" type="presParOf" srcId="{F97E38C6-9243-460F-B8E7-7794295CC1D2}" destId="{3CFE6DFD-EF1A-4F6C-8146-FF4B4B59D917}" srcOrd="0" destOrd="0" presId="urn:microsoft.com/office/officeart/2005/8/layout/bProcess4"/>
    <dgm:cxn modelId="{0A5AFF69-C49E-46FE-AE24-7978D22DC399}" type="presParOf" srcId="{F97E38C6-9243-460F-B8E7-7794295CC1D2}" destId="{657DE8C2-740A-4B33-BB52-7556F9162363}" srcOrd="1" destOrd="0" presId="urn:microsoft.com/office/officeart/2005/8/layout/bProcess4"/>
    <dgm:cxn modelId="{47353BEC-2981-47F7-A1E5-9A691A90B7CB}" type="presParOf" srcId="{D04C5226-B5A8-41D1-AF51-7AAF419A5F05}" destId="{96EB6363-A587-4186-A0D2-4B2ED343E48A}" srcOrd="1" destOrd="0" presId="urn:microsoft.com/office/officeart/2005/8/layout/bProcess4"/>
    <dgm:cxn modelId="{0D03A9A1-30DD-48BD-821B-BD34A723BD7F}" type="presParOf" srcId="{D04C5226-B5A8-41D1-AF51-7AAF419A5F05}" destId="{349F54CA-BCFF-4ECB-BA45-FC8B6A67AEDC}" srcOrd="2" destOrd="0" presId="urn:microsoft.com/office/officeart/2005/8/layout/bProcess4"/>
    <dgm:cxn modelId="{8D30428C-E524-47FE-A3CA-E9BC4763C984}" type="presParOf" srcId="{349F54CA-BCFF-4ECB-BA45-FC8B6A67AEDC}" destId="{66BC4D14-E4D6-46F7-9F40-E3724DBC4689}" srcOrd="0" destOrd="0" presId="urn:microsoft.com/office/officeart/2005/8/layout/bProcess4"/>
    <dgm:cxn modelId="{E9B4015B-647A-420B-8188-60743C954435}" type="presParOf" srcId="{349F54CA-BCFF-4ECB-BA45-FC8B6A67AEDC}" destId="{56181C28-E989-42AC-9A04-4D71E6436907}" srcOrd="1" destOrd="0" presId="urn:microsoft.com/office/officeart/2005/8/layout/bProcess4"/>
    <dgm:cxn modelId="{344AB343-BFF4-4A62-8DDE-94DDD1D1371A}" type="presParOf" srcId="{D04C5226-B5A8-41D1-AF51-7AAF419A5F05}" destId="{1E1B2B50-035C-4AC8-A109-F5E85173154F}" srcOrd="3" destOrd="0" presId="urn:microsoft.com/office/officeart/2005/8/layout/bProcess4"/>
    <dgm:cxn modelId="{52222587-E62A-4526-89DC-2A178B993A50}" type="presParOf" srcId="{D04C5226-B5A8-41D1-AF51-7AAF419A5F05}" destId="{44DBC1F1-6863-4D3C-A23B-6F23FBA451FC}" srcOrd="4" destOrd="0" presId="urn:microsoft.com/office/officeart/2005/8/layout/bProcess4"/>
    <dgm:cxn modelId="{35947D95-CB6E-4AB3-9292-BD7A944EAA43}" type="presParOf" srcId="{44DBC1F1-6863-4D3C-A23B-6F23FBA451FC}" destId="{9613C3C6-6D51-411E-846E-EFB659A38263}" srcOrd="0" destOrd="0" presId="urn:microsoft.com/office/officeart/2005/8/layout/bProcess4"/>
    <dgm:cxn modelId="{2B818936-C0D3-4835-B68B-43284771C1C9}" type="presParOf" srcId="{44DBC1F1-6863-4D3C-A23B-6F23FBA451FC}" destId="{5533F108-4813-49D5-8414-75744017732F}" srcOrd="1" destOrd="0" presId="urn:microsoft.com/office/officeart/2005/8/layout/bProcess4"/>
    <dgm:cxn modelId="{69B2228A-C431-4ECF-9FD2-D32246ED137F}" type="presParOf" srcId="{D04C5226-B5A8-41D1-AF51-7AAF419A5F05}" destId="{FC362145-4DFB-4D8D-BF76-A3C36A8545DE}" srcOrd="5" destOrd="0" presId="urn:microsoft.com/office/officeart/2005/8/layout/bProcess4"/>
    <dgm:cxn modelId="{48885E11-C8DF-45E3-9D31-0435EB5E3C9C}" type="presParOf" srcId="{D04C5226-B5A8-41D1-AF51-7AAF419A5F05}" destId="{F1DEFCCE-81A3-41E7-9C2D-1CD447D17EB7}" srcOrd="6" destOrd="0" presId="urn:microsoft.com/office/officeart/2005/8/layout/bProcess4"/>
    <dgm:cxn modelId="{FE9CF867-CD95-4339-816B-D00CF844A37B}" type="presParOf" srcId="{F1DEFCCE-81A3-41E7-9C2D-1CD447D17EB7}" destId="{0B49824E-DB43-4DAB-AD32-238D541168DE}" srcOrd="0" destOrd="0" presId="urn:microsoft.com/office/officeart/2005/8/layout/bProcess4"/>
    <dgm:cxn modelId="{F1E644D3-02A2-470B-A484-AA587980E528}" type="presParOf" srcId="{F1DEFCCE-81A3-41E7-9C2D-1CD447D17EB7}" destId="{42636BDE-AC64-4C03-9369-E3D481646DB5}" srcOrd="1" destOrd="0" presId="urn:microsoft.com/office/officeart/2005/8/layout/bProcess4"/>
    <dgm:cxn modelId="{851D1495-9F0A-49A9-944E-8FAEFEF5D464}" type="presParOf" srcId="{D04C5226-B5A8-41D1-AF51-7AAF419A5F05}" destId="{3392A502-9F0D-4A48-B218-2749D4D82E16}" srcOrd="7" destOrd="0" presId="urn:microsoft.com/office/officeart/2005/8/layout/bProcess4"/>
    <dgm:cxn modelId="{8D55D6DF-0284-4211-A7F1-8F96CEAC77AB}" type="presParOf" srcId="{D04C5226-B5A8-41D1-AF51-7AAF419A5F05}" destId="{CED7D35D-68C4-45AD-86C0-74471343721E}" srcOrd="8" destOrd="0" presId="urn:microsoft.com/office/officeart/2005/8/layout/bProcess4"/>
    <dgm:cxn modelId="{81B16ED0-4560-487A-B1EF-8C2D9CAB8192}" type="presParOf" srcId="{CED7D35D-68C4-45AD-86C0-74471343721E}" destId="{94CFC2C0-49C3-40D8-AF09-52DA8FBABA5F}" srcOrd="0" destOrd="0" presId="urn:microsoft.com/office/officeart/2005/8/layout/bProcess4"/>
    <dgm:cxn modelId="{62E6D207-DF36-4A4A-AEDA-70CDBEA7AE7C}" type="presParOf" srcId="{CED7D35D-68C4-45AD-86C0-74471343721E}" destId="{8EEA706C-8AF3-4B55-8154-FEF705DF0B28}" srcOrd="1" destOrd="0" presId="urn:microsoft.com/office/officeart/2005/8/layout/bProcess4"/>
    <dgm:cxn modelId="{09929CB1-7D2B-4BBA-B270-D7E62CF7510C}" type="presParOf" srcId="{D04C5226-B5A8-41D1-AF51-7AAF419A5F05}" destId="{FB4E4A52-E8F6-4EF3-85DF-3D9FE8FFAEB4}" srcOrd="9" destOrd="0" presId="urn:microsoft.com/office/officeart/2005/8/layout/bProcess4"/>
    <dgm:cxn modelId="{69B82028-1809-4923-93A2-B9081E787D26}" type="presParOf" srcId="{D04C5226-B5A8-41D1-AF51-7AAF419A5F05}" destId="{3CAA4FF8-F2C0-4DE9-9262-5997CC9B018A}" srcOrd="10" destOrd="0" presId="urn:microsoft.com/office/officeart/2005/8/layout/bProcess4"/>
    <dgm:cxn modelId="{E25EEFE0-E4FE-4A52-8C6B-5B6E4026C5A1}" type="presParOf" srcId="{3CAA4FF8-F2C0-4DE9-9262-5997CC9B018A}" destId="{456D12EF-944F-4500-AAFD-9F4C489948F2}" srcOrd="0" destOrd="0" presId="urn:microsoft.com/office/officeart/2005/8/layout/bProcess4"/>
    <dgm:cxn modelId="{C7DD5EE9-1728-493D-86A8-621B2C306EDD}" type="presParOf" srcId="{3CAA4FF8-F2C0-4DE9-9262-5997CC9B018A}" destId="{4FE294F8-9285-4C4F-8B05-C92E3290F157}" srcOrd="1" destOrd="0" presId="urn:microsoft.com/office/officeart/2005/8/layout/bProcess4"/>
    <dgm:cxn modelId="{62D62901-04AC-461F-A6E3-18015A32E205}" type="presParOf" srcId="{D04C5226-B5A8-41D1-AF51-7AAF419A5F05}" destId="{DA27D64B-A711-42DE-BDD8-8DBA876A43DF}" srcOrd="11" destOrd="0" presId="urn:microsoft.com/office/officeart/2005/8/layout/bProcess4"/>
    <dgm:cxn modelId="{4D75167B-C557-4BD4-A30F-CFDD8FF0A45E}" type="presParOf" srcId="{D04C5226-B5A8-41D1-AF51-7AAF419A5F05}" destId="{25405A06-049E-415F-87CD-FCCF736D3CF5}" srcOrd="12" destOrd="0" presId="urn:microsoft.com/office/officeart/2005/8/layout/bProcess4"/>
    <dgm:cxn modelId="{25E4C81F-3E0A-4414-8716-A38F2D3B020D}" type="presParOf" srcId="{25405A06-049E-415F-87CD-FCCF736D3CF5}" destId="{CE18A986-3AD7-4815-8222-DE585346108C}" srcOrd="0" destOrd="0" presId="urn:microsoft.com/office/officeart/2005/8/layout/bProcess4"/>
    <dgm:cxn modelId="{EFFE1221-A5B1-4920-9FAB-6D3BDD1A7DBB}" type="presParOf" srcId="{25405A06-049E-415F-87CD-FCCF736D3CF5}" destId="{DB2A52D0-36BF-4DD5-8220-DFEA54BA3526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42ED6A-6B47-4B30-BFE0-5459FF3095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9FF590-172C-4BFF-9BD3-9EE1EC06D7C9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MX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Lugar de procedencia</a:t>
          </a:r>
        </a:p>
      </dgm:t>
    </dgm:pt>
    <dgm:pt modelId="{F3BCA0DB-24E7-4E6C-88B1-4463BCC8471A}" type="parTrans" cxnId="{B0FD175A-3B3B-4A68-B87A-8102B60FF7E0}">
      <dgm:prSet/>
      <dgm:spPr/>
      <dgm:t>
        <a:bodyPr/>
        <a:lstStyle/>
        <a:p>
          <a:endParaRPr lang="es-MX"/>
        </a:p>
      </dgm:t>
    </dgm:pt>
    <dgm:pt modelId="{DCDA9F46-D158-4582-9362-34DF3360AABC}" type="sibTrans" cxnId="{B0FD175A-3B3B-4A68-B87A-8102B60FF7E0}">
      <dgm:prSet/>
      <dgm:spPr/>
      <dgm:t>
        <a:bodyPr/>
        <a:lstStyle/>
        <a:p>
          <a:endParaRPr lang="es-MX"/>
        </a:p>
      </dgm:t>
    </dgm:pt>
    <dgm:pt modelId="{F38F1522-91CE-4427-A955-264F6A9333AE}">
      <dgm:prSet custT="1"/>
      <dgm:spPr>
        <a:solidFill>
          <a:srgbClr val="BC955B"/>
        </a:solidFill>
      </dgm:spPr>
      <dgm:t>
        <a:bodyPr/>
        <a:lstStyle/>
        <a:p>
          <a:r>
            <a:rPr lang="es-MX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Mecanismos de recepción y registro </a:t>
          </a:r>
        </a:p>
      </dgm:t>
    </dgm:pt>
    <dgm:pt modelId="{B03FA259-5200-406E-BDEB-3CC822BC0FD6}" type="parTrans" cxnId="{C8E2FCA4-2851-4EEB-BD33-2EC7BBE841C6}">
      <dgm:prSet/>
      <dgm:spPr/>
      <dgm:t>
        <a:bodyPr/>
        <a:lstStyle/>
        <a:p>
          <a:endParaRPr lang="es-MX"/>
        </a:p>
      </dgm:t>
    </dgm:pt>
    <dgm:pt modelId="{110834DD-7875-4951-BF3D-E9F794CD7DCB}" type="sibTrans" cxnId="{C8E2FCA4-2851-4EEB-BD33-2EC7BBE841C6}">
      <dgm:prSet/>
      <dgm:spPr/>
      <dgm:t>
        <a:bodyPr/>
        <a:lstStyle/>
        <a:p>
          <a:endParaRPr lang="es-MX"/>
        </a:p>
      </dgm:t>
    </dgm:pt>
    <dgm:pt modelId="{54806B77-8B92-428A-85C0-1796FB7435CE}">
      <dgm:prSet custT="1"/>
      <dgm:spPr>
        <a:solidFill>
          <a:srgbClr val="A22243"/>
        </a:solidFill>
      </dgm:spPr>
      <dgm:t>
        <a:bodyPr/>
        <a:lstStyle/>
        <a:p>
          <a:r>
            <a:rPr lang="es-MX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Tiempo de respuesta </a:t>
          </a:r>
        </a:p>
      </dgm:t>
    </dgm:pt>
    <dgm:pt modelId="{93552109-2B84-4C68-B99D-1ACC0D3DC9F3}" type="parTrans" cxnId="{8887C245-594B-4124-9B93-C3E18E827593}">
      <dgm:prSet/>
      <dgm:spPr/>
      <dgm:t>
        <a:bodyPr/>
        <a:lstStyle/>
        <a:p>
          <a:endParaRPr lang="es-MX"/>
        </a:p>
      </dgm:t>
    </dgm:pt>
    <dgm:pt modelId="{4B642A33-E645-414E-BEC3-91DC84FC5E68}" type="sibTrans" cxnId="{8887C245-594B-4124-9B93-C3E18E827593}">
      <dgm:prSet/>
      <dgm:spPr/>
      <dgm:t>
        <a:bodyPr/>
        <a:lstStyle/>
        <a:p>
          <a:endParaRPr lang="es-MX"/>
        </a:p>
      </dgm:t>
    </dgm:pt>
    <dgm:pt modelId="{C790B6B6-0D67-41FB-B90C-D3F3824603D8}">
      <dgm:prSet custT="1"/>
      <dgm:spPr>
        <a:solidFill>
          <a:srgbClr val="DEC9A3"/>
        </a:solidFill>
      </dgm:spPr>
      <dgm:t>
        <a:bodyPr/>
        <a:lstStyle/>
        <a:p>
          <a:r>
            <a:rPr lang="es-MX" sz="2400" b="1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Reportes de atención</a:t>
          </a:r>
        </a:p>
      </dgm:t>
    </dgm:pt>
    <dgm:pt modelId="{AD8602B4-47B1-4C57-9C0B-4F848D5F93E9}" type="parTrans" cxnId="{7D4FAF56-9CB1-47CE-8C87-DDFB2D7FC160}">
      <dgm:prSet/>
      <dgm:spPr/>
      <dgm:t>
        <a:bodyPr/>
        <a:lstStyle/>
        <a:p>
          <a:endParaRPr lang="es-MX"/>
        </a:p>
      </dgm:t>
    </dgm:pt>
    <dgm:pt modelId="{481B4848-883D-42D1-890E-7A38A1228AED}" type="sibTrans" cxnId="{7D4FAF56-9CB1-47CE-8C87-DDFB2D7FC160}">
      <dgm:prSet/>
      <dgm:spPr/>
      <dgm:t>
        <a:bodyPr/>
        <a:lstStyle/>
        <a:p>
          <a:endParaRPr lang="es-MX"/>
        </a:p>
      </dgm:t>
    </dgm:pt>
    <dgm:pt modelId="{CB0D1560-7CEC-4A2E-8503-92846262644A}" type="pres">
      <dgm:prSet presAssocID="{9F42ED6A-6B47-4B30-BFE0-5459FF3095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CB777C-9A36-43F7-837F-5452A810C575}" type="pres">
      <dgm:prSet presAssocID="{589FF590-172C-4BFF-9BD3-9EE1EC06D7C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44873E-C3ED-40BB-8834-0B70DF947C71}" type="pres">
      <dgm:prSet presAssocID="{DCDA9F46-D158-4582-9362-34DF3360AABC}" presName="parTxOnlySpace" presStyleCnt="0"/>
      <dgm:spPr/>
    </dgm:pt>
    <dgm:pt modelId="{B6E7A4F3-E7FC-4B73-91DA-E5F597613CB4}" type="pres">
      <dgm:prSet presAssocID="{F38F1522-91CE-4427-A955-264F6A9333A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421E27-DF4C-4A6D-806C-C7EF35B4A120}" type="pres">
      <dgm:prSet presAssocID="{110834DD-7875-4951-BF3D-E9F794CD7DCB}" presName="parTxOnlySpace" presStyleCnt="0"/>
      <dgm:spPr/>
    </dgm:pt>
    <dgm:pt modelId="{F5F75C78-001A-42CB-BF0C-9877900C3BD7}" type="pres">
      <dgm:prSet presAssocID="{54806B77-8B92-428A-85C0-1796FB7435C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3DB72F-786F-4A72-BC0B-6F73079F6614}" type="pres">
      <dgm:prSet presAssocID="{4B642A33-E645-414E-BEC3-91DC84FC5E68}" presName="parTxOnlySpace" presStyleCnt="0"/>
      <dgm:spPr/>
    </dgm:pt>
    <dgm:pt modelId="{034F3C4D-4E7C-4DDA-B2C3-84D08CD866D3}" type="pres">
      <dgm:prSet presAssocID="{C790B6B6-0D67-41FB-B90C-D3F3824603D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D2FD18-0E9A-4E6A-B714-E8A2B2580A5A}" type="presOf" srcId="{54806B77-8B92-428A-85C0-1796FB7435CE}" destId="{F5F75C78-001A-42CB-BF0C-9877900C3BD7}" srcOrd="0" destOrd="0" presId="urn:microsoft.com/office/officeart/2005/8/layout/chevron1"/>
    <dgm:cxn modelId="{ED92C882-C2C3-45A8-B3CC-0E1C5FD6A696}" type="presOf" srcId="{589FF590-172C-4BFF-9BD3-9EE1EC06D7C9}" destId="{D9CB777C-9A36-43F7-837F-5452A810C575}" srcOrd="0" destOrd="0" presId="urn:microsoft.com/office/officeart/2005/8/layout/chevron1"/>
    <dgm:cxn modelId="{90C2170F-73A0-4429-B690-1EE1C1B54D47}" type="presOf" srcId="{C790B6B6-0D67-41FB-B90C-D3F3824603D8}" destId="{034F3C4D-4E7C-4DDA-B2C3-84D08CD866D3}" srcOrd="0" destOrd="0" presId="urn:microsoft.com/office/officeart/2005/8/layout/chevron1"/>
    <dgm:cxn modelId="{F94C1D07-DD7A-4716-B49C-1FD1C32EB8EF}" type="presOf" srcId="{9F42ED6A-6B47-4B30-BFE0-5459FF3095A9}" destId="{CB0D1560-7CEC-4A2E-8503-92846262644A}" srcOrd="0" destOrd="0" presId="urn:microsoft.com/office/officeart/2005/8/layout/chevron1"/>
    <dgm:cxn modelId="{B0FD175A-3B3B-4A68-B87A-8102B60FF7E0}" srcId="{9F42ED6A-6B47-4B30-BFE0-5459FF3095A9}" destId="{589FF590-172C-4BFF-9BD3-9EE1EC06D7C9}" srcOrd="0" destOrd="0" parTransId="{F3BCA0DB-24E7-4E6C-88B1-4463BCC8471A}" sibTransId="{DCDA9F46-D158-4582-9362-34DF3360AABC}"/>
    <dgm:cxn modelId="{8887C245-594B-4124-9B93-C3E18E827593}" srcId="{9F42ED6A-6B47-4B30-BFE0-5459FF3095A9}" destId="{54806B77-8B92-428A-85C0-1796FB7435CE}" srcOrd="2" destOrd="0" parTransId="{93552109-2B84-4C68-B99D-1ACC0D3DC9F3}" sibTransId="{4B642A33-E645-414E-BEC3-91DC84FC5E68}"/>
    <dgm:cxn modelId="{C8E2FCA4-2851-4EEB-BD33-2EC7BBE841C6}" srcId="{9F42ED6A-6B47-4B30-BFE0-5459FF3095A9}" destId="{F38F1522-91CE-4427-A955-264F6A9333AE}" srcOrd="1" destOrd="0" parTransId="{B03FA259-5200-406E-BDEB-3CC822BC0FD6}" sibTransId="{110834DD-7875-4951-BF3D-E9F794CD7DCB}"/>
    <dgm:cxn modelId="{7D4FAF56-9CB1-47CE-8C87-DDFB2D7FC160}" srcId="{9F42ED6A-6B47-4B30-BFE0-5459FF3095A9}" destId="{C790B6B6-0D67-41FB-B90C-D3F3824603D8}" srcOrd="3" destOrd="0" parTransId="{AD8602B4-47B1-4C57-9C0B-4F848D5F93E9}" sibTransId="{481B4848-883D-42D1-890E-7A38A1228AED}"/>
    <dgm:cxn modelId="{0AD21537-FC36-4B14-A0C9-10CB5106DBD9}" type="presOf" srcId="{F38F1522-91CE-4427-A955-264F6A9333AE}" destId="{B6E7A4F3-E7FC-4B73-91DA-E5F597613CB4}" srcOrd="0" destOrd="0" presId="urn:microsoft.com/office/officeart/2005/8/layout/chevron1"/>
    <dgm:cxn modelId="{134FE95E-D70A-4EF6-8FD8-627A6B6CEF9F}" type="presParOf" srcId="{CB0D1560-7CEC-4A2E-8503-92846262644A}" destId="{D9CB777C-9A36-43F7-837F-5452A810C575}" srcOrd="0" destOrd="0" presId="urn:microsoft.com/office/officeart/2005/8/layout/chevron1"/>
    <dgm:cxn modelId="{8CF58BB8-3554-4B8E-AC54-5BDE7C23681D}" type="presParOf" srcId="{CB0D1560-7CEC-4A2E-8503-92846262644A}" destId="{8844873E-C3ED-40BB-8834-0B70DF947C71}" srcOrd="1" destOrd="0" presId="urn:microsoft.com/office/officeart/2005/8/layout/chevron1"/>
    <dgm:cxn modelId="{26075257-8441-4357-A0A6-C2AC5B405651}" type="presParOf" srcId="{CB0D1560-7CEC-4A2E-8503-92846262644A}" destId="{B6E7A4F3-E7FC-4B73-91DA-E5F597613CB4}" srcOrd="2" destOrd="0" presId="urn:microsoft.com/office/officeart/2005/8/layout/chevron1"/>
    <dgm:cxn modelId="{1544EEC8-5048-4352-A201-E70CBAFBF966}" type="presParOf" srcId="{CB0D1560-7CEC-4A2E-8503-92846262644A}" destId="{DA421E27-DF4C-4A6D-806C-C7EF35B4A120}" srcOrd="3" destOrd="0" presId="urn:microsoft.com/office/officeart/2005/8/layout/chevron1"/>
    <dgm:cxn modelId="{BA177CAA-4872-41E8-910E-0C492BFAEC8D}" type="presParOf" srcId="{CB0D1560-7CEC-4A2E-8503-92846262644A}" destId="{F5F75C78-001A-42CB-BF0C-9877900C3BD7}" srcOrd="4" destOrd="0" presId="urn:microsoft.com/office/officeart/2005/8/layout/chevron1"/>
    <dgm:cxn modelId="{18FBD7CA-31A1-49C9-96AB-EECE05A18CBC}" type="presParOf" srcId="{CB0D1560-7CEC-4A2E-8503-92846262644A}" destId="{033DB72F-786F-4A72-BC0B-6F73079F6614}" srcOrd="5" destOrd="0" presId="urn:microsoft.com/office/officeart/2005/8/layout/chevron1"/>
    <dgm:cxn modelId="{74E2E8A6-6F16-4898-B07B-10C19C76AD24}" type="presParOf" srcId="{CB0D1560-7CEC-4A2E-8503-92846262644A}" destId="{034F3C4D-4E7C-4DDA-B2C3-84D08CD866D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21D05-1D17-481F-983F-AE2765BCFD5A}">
      <dsp:nvSpPr>
        <dsp:cNvPr id="0" name=""/>
        <dsp:cNvSpPr/>
      </dsp:nvSpPr>
      <dsp:spPr>
        <a:xfrm>
          <a:off x="0" y="248960"/>
          <a:ext cx="12496800" cy="1010879"/>
        </a:xfrm>
        <a:prstGeom prst="roundRect">
          <a:avLst/>
        </a:prstGeom>
        <a:solidFill>
          <a:srgbClr val="96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latin typeface="Soberana Sans" panose="02000000000000000000" pitchFamily="50" charset="0"/>
            </a:rPr>
            <a:t>1. Es un derecho de la ciudadanía con el propósito de mejorar la gestión pública y la correcta aplicación de los recursos públicos.</a:t>
          </a:r>
          <a:endParaRPr lang="es-MX" sz="2400" kern="1200" dirty="0"/>
        </a:p>
      </dsp:txBody>
      <dsp:txXfrm>
        <a:off x="49347" y="298307"/>
        <a:ext cx="12398106" cy="912185"/>
      </dsp:txXfrm>
    </dsp:sp>
    <dsp:sp modelId="{A1CEF27E-731A-41FF-8E8F-158E798980D4}">
      <dsp:nvSpPr>
        <dsp:cNvPr id="0" name=""/>
        <dsp:cNvSpPr/>
      </dsp:nvSpPr>
      <dsp:spPr>
        <a:xfrm>
          <a:off x="0" y="1328960"/>
          <a:ext cx="12496800" cy="1010879"/>
        </a:xfrm>
        <a:prstGeom prst="roundRect">
          <a:avLst/>
        </a:prstGeom>
        <a:solidFill>
          <a:srgbClr val="A222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latin typeface="Soberana Sans" panose="02000000000000000000" pitchFamily="50" charset="0"/>
            </a:rPr>
            <a:t>2. Es una estrategia de promoción para que se fomente en la ciudadanía la cultura de la transparencia, el acceso a la información y la rendición de cuentas.</a:t>
          </a:r>
        </a:p>
      </dsp:txBody>
      <dsp:txXfrm>
        <a:off x="49347" y="1378307"/>
        <a:ext cx="12398106" cy="912185"/>
      </dsp:txXfrm>
    </dsp:sp>
    <dsp:sp modelId="{63F83888-049B-42E5-AB85-1EF9AE6B94E5}">
      <dsp:nvSpPr>
        <dsp:cNvPr id="0" name=""/>
        <dsp:cNvSpPr/>
      </dsp:nvSpPr>
      <dsp:spPr>
        <a:xfrm>
          <a:off x="0" y="2408960"/>
          <a:ext cx="12496800" cy="1010879"/>
        </a:xfrm>
        <a:prstGeom prst="roundRect">
          <a:avLst/>
        </a:prstGeom>
        <a:solidFill>
          <a:srgbClr val="BC95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latin typeface="Soberana Sans" panose="02000000000000000000" pitchFamily="50" charset="0"/>
            </a:rPr>
            <a:t>3. Los Consejos de </a:t>
          </a:r>
          <a:r>
            <a:rPr lang="es-MX" sz="2400" kern="1200" dirty="0" smtClean="0">
              <a:latin typeface="Soberana Sans" panose="02000000000000000000" pitchFamily="50" charset="0"/>
            </a:rPr>
            <a:t>Vigilancia Ciudadana son </a:t>
          </a:r>
          <a:r>
            <a:rPr lang="es-MX" sz="2400" kern="1200" dirty="0">
              <a:latin typeface="Soberana Sans" panose="02000000000000000000" pitchFamily="50" charset="0"/>
            </a:rPr>
            <a:t>el medio para convocar a la ciudadanía para que participe en la vigilancia de los programas y acciones de Gobierno.</a:t>
          </a:r>
        </a:p>
      </dsp:txBody>
      <dsp:txXfrm>
        <a:off x="49347" y="2458307"/>
        <a:ext cx="12398106" cy="912185"/>
      </dsp:txXfrm>
    </dsp:sp>
    <dsp:sp modelId="{E185D9C8-B94C-4782-971B-353C5E5803D9}">
      <dsp:nvSpPr>
        <dsp:cNvPr id="0" name=""/>
        <dsp:cNvSpPr/>
      </dsp:nvSpPr>
      <dsp:spPr>
        <a:xfrm>
          <a:off x="0" y="3488960"/>
          <a:ext cx="12496800" cy="1010879"/>
        </a:xfrm>
        <a:prstGeom prst="roundRect">
          <a:avLst/>
        </a:prstGeom>
        <a:solidFill>
          <a:srgbClr val="691A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latin typeface="Soberana Sans" panose="02000000000000000000" pitchFamily="50" charset="0"/>
            </a:rPr>
            <a:t>4. Permite que a través de las denuncias, se focalicen acciones de mejora orientadas a   eficientar el uso de los recursos  públicos.</a:t>
          </a:r>
        </a:p>
      </dsp:txBody>
      <dsp:txXfrm>
        <a:off x="49347" y="3538307"/>
        <a:ext cx="12398106" cy="912185"/>
      </dsp:txXfrm>
    </dsp:sp>
    <dsp:sp modelId="{87DBB9C6-E02D-4BD6-B254-8C1FF90D07B8}">
      <dsp:nvSpPr>
        <dsp:cNvPr id="0" name=""/>
        <dsp:cNvSpPr/>
      </dsp:nvSpPr>
      <dsp:spPr>
        <a:xfrm>
          <a:off x="0" y="4568960"/>
          <a:ext cx="12496800" cy="1010879"/>
        </a:xfrm>
        <a:prstGeom prst="roundRect">
          <a:avLst/>
        </a:prstGeom>
        <a:solidFill>
          <a:srgbClr val="285C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latin typeface="Soberana Sans" panose="02000000000000000000" pitchFamily="50" charset="0"/>
            </a:rPr>
            <a:t>5. Contribuye a mejorar la percepción y credibilidad de la Administración Pública.</a:t>
          </a:r>
        </a:p>
      </dsp:txBody>
      <dsp:txXfrm>
        <a:off x="49347" y="4618307"/>
        <a:ext cx="12398106" cy="912185"/>
      </dsp:txXfrm>
    </dsp:sp>
    <dsp:sp modelId="{F9B1ACD3-796F-4A81-9DAE-219807E1A7D1}">
      <dsp:nvSpPr>
        <dsp:cNvPr id="0" name=""/>
        <dsp:cNvSpPr/>
      </dsp:nvSpPr>
      <dsp:spPr>
        <a:xfrm>
          <a:off x="0" y="5648960"/>
          <a:ext cx="12496800" cy="1010879"/>
        </a:xfrm>
        <a:prstGeom prst="roundRect">
          <a:avLst/>
        </a:prstGeom>
        <a:solidFill>
          <a:srgbClr val="DEC9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latin typeface="Soberana Sans" panose="02000000000000000000" pitchFamily="50" charset="0"/>
            </a:rPr>
            <a:t>6. Combatir la corrupción y la impunidad.</a:t>
          </a:r>
        </a:p>
      </dsp:txBody>
      <dsp:txXfrm>
        <a:off x="49347" y="5698307"/>
        <a:ext cx="12398106" cy="912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2F6EC-4B6B-4ADA-B371-C12C40D51AA9}">
      <dsp:nvSpPr>
        <dsp:cNvPr id="0" name=""/>
        <dsp:cNvSpPr/>
      </dsp:nvSpPr>
      <dsp:spPr>
        <a:xfrm>
          <a:off x="2514604" y="538473"/>
          <a:ext cx="9819296" cy="1532334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901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  <a:ea typeface="+mn-ea"/>
              <a:cs typeface="+mn-cs"/>
            </a:rPr>
            <a:t>Proyectos Prioritarios del Gobierno Federal </a:t>
          </a:r>
          <a:endParaRPr lang="es-MX" sz="2700" b="1" kern="1200" dirty="0">
            <a:solidFill>
              <a:prstClr val="black">
                <a:lumMod val="65000"/>
                <a:lumOff val="35000"/>
              </a:prstClr>
            </a:solidFill>
            <a:latin typeface="Soberana Sans" panose="02000000000000000000" pitchFamily="50" charset="0"/>
            <a:ea typeface="+mn-ea"/>
            <a:cs typeface="+mn-cs"/>
          </a:endParaRPr>
        </a:p>
      </dsp:txBody>
      <dsp:txXfrm>
        <a:off x="2514604" y="538473"/>
        <a:ext cx="9819296" cy="1532334"/>
      </dsp:txXfrm>
    </dsp:sp>
    <dsp:sp modelId="{1AB8F6BD-2E45-4D00-A7E6-CA88B045EA75}">
      <dsp:nvSpPr>
        <dsp:cNvPr id="0" name=""/>
        <dsp:cNvSpPr/>
      </dsp:nvSpPr>
      <dsp:spPr>
        <a:xfrm>
          <a:off x="1905005" y="233675"/>
          <a:ext cx="1072634" cy="160895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30550" t="18675" r="-30550" b="1867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F817E-95E4-4874-9824-BDCC2E402D95}">
      <dsp:nvSpPr>
        <dsp:cNvPr id="0" name=""/>
        <dsp:cNvSpPr/>
      </dsp:nvSpPr>
      <dsp:spPr>
        <a:xfrm>
          <a:off x="2547850" y="2295124"/>
          <a:ext cx="9763299" cy="1532334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901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Acciones de Obra: </a:t>
          </a:r>
          <a:r>
            <a:rPr lang="es-MX" sz="2300" kern="12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Aquellas como construcción, remodelación o equipamiento de inmuebles. Con esto se busca ofrecer mejores condiciones para el beneficio de la población.</a:t>
          </a:r>
          <a:endParaRPr lang="es-MX" sz="2300" kern="1200" dirty="0"/>
        </a:p>
      </dsp:txBody>
      <dsp:txXfrm>
        <a:off x="2547850" y="2295124"/>
        <a:ext cx="9763299" cy="1532334"/>
      </dsp:txXfrm>
    </dsp:sp>
    <dsp:sp modelId="{33CA60D6-8F9E-45FB-A98E-695EE658815C}">
      <dsp:nvSpPr>
        <dsp:cNvPr id="0" name=""/>
        <dsp:cNvSpPr/>
      </dsp:nvSpPr>
      <dsp:spPr>
        <a:xfrm>
          <a:off x="1828805" y="2324799"/>
          <a:ext cx="1072634" cy="160895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0EEA1-EDA5-4C87-8734-E7D4621BB63C}">
      <dsp:nvSpPr>
        <dsp:cNvPr id="0" name=""/>
        <dsp:cNvSpPr/>
      </dsp:nvSpPr>
      <dsp:spPr>
        <a:xfrm>
          <a:off x="2547850" y="4252143"/>
          <a:ext cx="9763299" cy="1532334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901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Acciones de Servicio: </a:t>
          </a:r>
          <a:r>
            <a:rPr lang="es-MX" sz="2300" kern="12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Son acciones puntuales como campañas de salud, educación, eventos culturales o deportivos. El beneficio es inmediato.</a:t>
          </a:r>
          <a:endParaRPr lang="es-MX" sz="2300" kern="1200" dirty="0"/>
        </a:p>
      </dsp:txBody>
      <dsp:txXfrm>
        <a:off x="2547850" y="4252143"/>
        <a:ext cx="9763299" cy="1532334"/>
      </dsp:txXfrm>
    </dsp:sp>
    <dsp:sp modelId="{0B431B6D-E01B-444E-BE8E-40618AAC68E5}">
      <dsp:nvSpPr>
        <dsp:cNvPr id="0" name=""/>
        <dsp:cNvSpPr/>
      </dsp:nvSpPr>
      <dsp:spPr>
        <a:xfrm>
          <a:off x="1981204" y="4196077"/>
          <a:ext cx="1072634" cy="1664910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7056" t="9998" r="-7056" b="999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B6151-95AF-4A5B-AC4D-80D105CEAC03}">
      <dsp:nvSpPr>
        <dsp:cNvPr id="0" name=""/>
        <dsp:cNvSpPr/>
      </dsp:nvSpPr>
      <dsp:spPr>
        <a:xfrm>
          <a:off x="2636652" y="6181181"/>
          <a:ext cx="9585695" cy="1532334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901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Acciones de Apoyo: </a:t>
          </a:r>
          <a:r>
            <a:rPr lang="es-MX" sz="2300" kern="12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Implican un bien directo para cada beneficiario, por ejemplo becas, medicamentos, apoyos escolares, recursos económicos o en especie.</a:t>
          </a:r>
          <a:endParaRPr lang="es-MX" sz="2300" kern="1200" dirty="0"/>
        </a:p>
      </dsp:txBody>
      <dsp:txXfrm>
        <a:off x="2636652" y="6181181"/>
        <a:ext cx="9585695" cy="1532334"/>
      </dsp:txXfrm>
    </dsp:sp>
    <dsp:sp modelId="{E2BC53C0-1733-4445-8138-AAF1F2EBBBD7}">
      <dsp:nvSpPr>
        <dsp:cNvPr id="0" name=""/>
        <dsp:cNvSpPr/>
      </dsp:nvSpPr>
      <dsp:spPr>
        <a:xfrm>
          <a:off x="1905005" y="5983270"/>
          <a:ext cx="1072634" cy="1608951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DB157-BED6-4B5F-9210-521622695C61}">
      <dsp:nvSpPr>
        <dsp:cNvPr id="0" name=""/>
        <dsp:cNvSpPr/>
      </dsp:nvSpPr>
      <dsp:spPr>
        <a:xfrm>
          <a:off x="304789" y="659695"/>
          <a:ext cx="2513743" cy="19459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1BE9E-C6B3-4718-AD87-F93E11C88B80}">
      <dsp:nvSpPr>
        <dsp:cNvPr id="0" name=""/>
        <dsp:cNvSpPr/>
      </dsp:nvSpPr>
      <dsp:spPr>
        <a:xfrm>
          <a:off x="228611" y="2537531"/>
          <a:ext cx="2650465" cy="833854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Solicitar y recibir información pública</a:t>
          </a:r>
          <a:endParaRPr lang="es-MX" sz="2400" b="0" kern="120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sp:txBody>
      <dsp:txXfrm>
        <a:off x="228611" y="2537531"/>
        <a:ext cx="2650465" cy="833854"/>
      </dsp:txXfrm>
    </dsp:sp>
    <dsp:sp modelId="{0E8B7A8C-7D36-439D-8BE2-FE42F9C7B205}">
      <dsp:nvSpPr>
        <dsp:cNvPr id="0" name=""/>
        <dsp:cNvSpPr/>
      </dsp:nvSpPr>
      <dsp:spPr>
        <a:xfrm>
          <a:off x="2971797" y="170985"/>
          <a:ext cx="2978051" cy="2382440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4E92D-404C-4D21-97E4-A36AADEE0CB0}">
      <dsp:nvSpPr>
        <dsp:cNvPr id="0" name=""/>
        <dsp:cNvSpPr/>
      </dsp:nvSpPr>
      <dsp:spPr>
        <a:xfrm>
          <a:off x="3252270" y="2340864"/>
          <a:ext cx="2650465" cy="833854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Realizar actividades de difusión </a:t>
          </a:r>
        </a:p>
      </dsp:txBody>
      <dsp:txXfrm>
        <a:off x="3252270" y="2340864"/>
        <a:ext cx="2650465" cy="833854"/>
      </dsp:txXfrm>
    </dsp:sp>
    <dsp:sp modelId="{FEB5CA78-744E-4D6C-9CD1-6369D2F0CD26}">
      <dsp:nvSpPr>
        <dsp:cNvPr id="0" name=""/>
        <dsp:cNvSpPr/>
      </dsp:nvSpPr>
      <dsp:spPr>
        <a:xfrm>
          <a:off x="6260102" y="196667"/>
          <a:ext cx="2978051" cy="2382440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6152D-B733-4CCD-8E0A-5B69F86658D7}">
      <dsp:nvSpPr>
        <dsp:cNvPr id="0" name=""/>
        <dsp:cNvSpPr/>
      </dsp:nvSpPr>
      <dsp:spPr>
        <a:xfrm>
          <a:off x="6547925" y="2343032"/>
          <a:ext cx="2650465" cy="833854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Capacitar a la Ciudadanía</a:t>
          </a:r>
        </a:p>
      </dsp:txBody>
      <dsp:txXfrm>
        <a:off x="6547925" y="2343032"/>
        <a:ext cx="2650465" cy="833854"/>
      </dsp:txXfrm>
    </dsp:sp>
    <dsp:sp modelId="{36699095-2F1B-4088-8B9D-90901C058992}">
      <dsp:nvSpPr>
        <dsp:cNvPr id="0" name=""/>
        <dsp:cNvSpPr/>
      </dsp:nvSpPr>
      <dsp:spPr>
        <a:xfrm>
          <a:off x="9804069" y="196667"/>
          <a:ext cx="2978051" cy="2382440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EBA7E-E4A2-46AE-87BB-78C42A5CD40F}">
      <dsp:nvSpPr>
        <dsp:cNvPr id="0" name=""/>
        <dsp:cNvSpPr/>
      </dsp:nvSpPr>
      <dsp:spPr>
        <a:xfrm>
          <a:off x="9536063" y="2537532"/>
          <a:ext cx="3722737" cy="833854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Constituir los Consejos de </a:t>
          </a:r>
          <a:r>
            <a:rPr lang="es-MX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Vigilancia Ciudadana</a:t>
          </a:r>
          <a:endParaRPr lang="es-MX" sz="2400" kern="120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sp:txBody>
      <dsp:txXfrm>
        <a:off x="9536063" y="2537532"/>
        <a:ext cx="3722737" cy="833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FFF53-BB0E-40E5-A3F6-40547814B122}">
      <dsp:nvSpPr>
        <dsp:cNvPr id="0" name=""/>
        <dsp:cNvSpPr/>
      </dsp:nvSpPr>
      <dsp:spPr>
        <a:xfrm>
          <a:off x="80439" y="985"/>
          <a:ext cx="3046028" cy="243682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81FFD-B9C8-45E4-916E-B3C1715CE67C}">
      <dsp:nvSpPr>
        <dsp:cNvPr id="0" name=""/>
        <dsp:cNvSpPr/>
      </dsp:nvSpPr>
      <dsp:spPr>
        <a:xfrm>
          <a:off x="354582" y="2194126"/>
          <a:ext cx="2710965" cy="852887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Realizar reuniones de trabajo</a:t>
          </a:r>
        </a:p>
      </dsp:txBody>
      <dsp:txXfrm>
        <a:off x="354582" y="2194126"/>
        <a:ext cx="2710965" cy="852887"/>
      </dsp:txXfrm>
    </dsp:sp>
    <dsp:sp modelId="{6005F593-466C-4696-BEA1-EF685B03AE6F}">
      <dsp:nvSpPr>
        <dsp:cNvPr id="0" name=""/>
        <dsp:cNvSpPr/>
      </dsp:nvSpPr>
      <dsp:spPr>
        <a:xfrm>
          <a:off x="3431070" y="985"/>
          <a:ext cx="3046028" cy="2436822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2" t="6490" r="15192" b="649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0EB9E-1CD7-4303-ACCC-6544B81A144D}">
      <dsp:nvSpPr>
        <dsp:cNvPr id="0" name=""/>
        <dsp:cNvSpPr/>
      </dsp:nvSpPr>
      <dsp:spPr>
        <a:xfrm>
          <a:off x="3705213" y="2194126"/>
          <a:ext cx="2710965" cy="852887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Vigilar el uso de los recursos públicos</a:t>
          </a:r>
        </a:p>
      </dsp:txBody>
      <dsp:txXfrm>
        <a:off x="3705213" y="2194126"/>
        <a:ext cx="2710965" cy="852887"/>
      </dsp:txXfrm>
    </dsp:sp>
    <dsp:sp modelId="{E6952647-6399-44C5-882D-A1E826459F61}">
      <dsp:nvSpPr>
        <dsp:cNvPr id="0" name=""/>
        <dsp:cNvSpPr/>
      </dsp:nvSpPr>
      <dsp:spPr>
        <a:xfrm>
          <a:off x="6781701" y="985"/>
          <a:ext cx="3046028" cy="2436822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96" t="6494" r="15196" b="649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10004-1EE4-49CD-9DE0-CC293D0A383A}">
      <dsp:nvSpPr>
        <dsp:cNvPr id="0" name=""/>
        <dsp:cNvSpPr/>
      </dsp:nvSpPr>
      <dsp:spPr>
        <a:xfrm>
          <a:off x="7055844" y="2194126"/>
          <a:ext cx="2710965" cy="852887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Elaborar reportes y/o informes</a:t>
          </a:r>
        </a:p>
      </dsp:txBody>
      <dsp:txXfrm>
        <a:off x="7055844" y="2194126"/>
        <a:ext cx="2710965" cy="852887"/>
      </dsp:txXfrm>
    </dsp:sp>
    <dsp:sp modelId="{C371C2B9-8C80-4C6F-898C-339886FAE30E}">
      <dsp:nvSpPr>
        <dsp:cNvPr id="0" name=""/>
        <dsp:cNvSpPr/>
      </dsp:nvSpPr>
      <dsp:spPr>
        <a:xfrm>
          <a:off x="10132332" y="985"/>
          <a:ext cx="3046028" cy="243682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16B38-9D9B-4C14-AE2A-2140D8C3E331}">
      <dsp:nvSpPr>
        <dsp:cNvPr id="0" name=""/>
        <dsp:cNvSpPr/>
      </dsp:nvSpPr>
      <dsp:spPr>
        <a:xfrm>
          <a:off x="10406475" y="2194126"/>
          <a:ext cx="2710965" cy="852887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rPr>
            <a:t>Captar y canalizar quejas y denuncias</a:t>
          </a:r>
        </a:p>
      </dsp:txBody>
      <dsp:txXfrm>
        <a:off x="10406475" y="2194126"/>
        <a:ext cx="2710965" cy="852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B6363-A587-4186-A0D2-4B2ED343E48A}">
      <dsp:nvSpPr>
        <dsp:cNvPr id="0" name=""/>
        <dsp:cNvSpPr/>
      </dsp:nvSpPr>
      <dsp:spPr>
        <a:xfrm rot="5400000">
          <a:off x="498682" y="1121844"/>
          <a:ext cx="1752941" cy="211294"/>
        </a:xfrm>
        <a:prstGeom prst="rect">
          <a:avLst/>
        </a:prstGeom>
        <a:solidFill>
          <a:srgbClr val="BC9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DE8C2-740A-4B33-BB52-7556F9162363}">
      <dsp:nvSpPr>
        <dsp:cNvPr id="0" name=""/>
        <dsp:cNvSpPr/>
      </dsp:nvSpPr>
      <dsp:spPr>
        <a:xfrm>
          <a:off x="0" y="2752"/>
          <a:ext cx="2861870" cy="1408631"/>
        </a:xfrm>
        <a:prstGeom prst="roundRect">
          <a:avLst>
            <a:gd name="adj" fmla="val 10000"/>
          </a:avLst>
        </a:prstGeom>
        <a:solidFill>
          <a:srgbClr val="DEC9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latin typeface="+mn-lt"/>
            </a:rPr>
            <a:t>Introducción</a:t>
          </a:r>
        </a:p>
      </dsp:txBody>
      <dsp:txXfrm>
        <a:off x="41257" y="44009"/>
        <a:ext cx="2779356" cy="1326117"/>
      </dsp:txXfrm>
    </dsp:sp>
    <dsp:sp modelId="{1E1B2B50-035C-4AC8-A109-F5E85173154F}">
      <dsp:nvSpPr>
        <dsp:cNvPr id="0" name=""/>
        <dsp:cNvSpPr/>
      </dsp:nvSpPr>
      <dsp:spPr>
        <a:xfrm rot="5400000">
          <a:off x="498682" y="2882633"/>
          <a:ext cx="1752941" cy="211294"/>
        </a:xfrm>
        <a:prstGeom prst="rect">
          <a:avLst/>
        </a:prstGeom>
        <a:solidFill>
          <a:srgbClr val="BC9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81C28-E989-42AC-9A04-4D71E6436907}">
      <dsp:nvSpPr>
        <dsp:cNvPr id="0" name=""/>
        <dsp:cNvSpPr/>
      </dsp:nvSpPr>
      <dsp:spPr>
        <a:xfrm>
          <a:off x="0" y="1763542"/>
          <a:ext cx="2861870" cy="1408631"/>
        </a:xfrm>
        <a:prstGeom prst="roundRect">
          <a:avLst>
            <a:gd name="adj" fmla="val 10000"/>
          </a:avLst>
        </a:prstGeom>
        <a:solidFill>
          <a:srgbClr val="691A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latin typeface="+mn-lt"/>
            </a:rPr>
            <a:t>Objetivos (general-específico)</a:t>
          </a:r>
        </a:p>
      </dsp:txBody>
      <dsp:txXfrm>
        <a:off x="41257" y="1804799"/>
        <a:ext cx="2779356" cy="1326117"/>
      </dsp:txXfrm>
    </dsp:sp>
    <dsp:sp modelId="{FC362145-4DFB-4D8D-BF76-A3C36A8545DE}">
      <dsp:nvSpPr>
        <dsp:cNvPr id="0" name=""/>
        <dsp:cNvSpPr/>
      </dsp:nvSpPr>
      <dsp:spPr>
        <a:xfrm rot="21577442">
          <a:off x="735285" y="3750160"/>
          <a:ext cx="3922085" cy="211294"/>
        </a:xfrm>
        <a:prstGeom prst="rect">
          <a:avLst/>
        </a:prstGeom>
        <a:solidFill>
          <a:srgbClr val="BC9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3F108-4813-49D5-8414-75744017732F}">
      <dsp:nvSpPr>
        <dsp:cNvPr id="0" name=""/>
        <dsp:cNvSpPr/>
      </dsp:nvSpPr>
      <dsp:spPr>
        <a:xfrm>
          <a:off x="0" y="3524332"/>
          <a:ext cx="2861870" cy="1408631"/>
        </a:xfrm>
        <a:prstGeom prst="roundRect">
          <a:avLst>
            <a:gd name="adj" fmla="val 10000"/>
          </a:avLst>
        </a:prstGeom>
        <a:solidFill>
          <a:srgbClr val="1332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latin typeface="+mn-lt"/>
            </a:rPr>
            <a:t>Especificaciones del Programa </a:t>
          </a:r>
          <a:r>
            <a:rPr lang="es-MX" sz="2000" kern="1200" dirty="0">
              <a:latin typeface="+mn-lt"/>
            </a:rPr>
            <a:t>(población, requisitos, cobertura, </a:t>
          </a:r>
          <a:r>
            <a:rPr lang="es-MX" sz="2000" kern="1200" dirty="0" err="1">
              <a:latin typeface="+mn-lt"/>
            </a:rPr>
            <a:t>etc</a:t>
          </a:r>
          <a:r>
            <a:rPr lang="es-MX" sz="2000" kern="1200" dirty="0">
              <a:latin typeface="+mn-lt"/>
            </a:rPr>
            <a:t>…)</a:t>
          </a:r>
        </a:p>
      </dsp:txBody>
      <dsp:txXfrm>
        <a:off x="41257" y="3565589"/>
        <a:ext cx="2779356" cy="1326117"/>
      </dsp:txXfrm>
    </dsp:sp>
    <dsp:sp modelId="{3392A502-9F0D-4A48-B218-2749D4D82E16}">
      <dsp:nvSpPr>
        <dsp:cNvPr id="0" name=""/>
        <dsp:cNvSpPr/>
      </dsp:nvSpPr>
      <dsp:spPr>
        <a:xfrm rot="16224117">
          <a:off x="3805434" y="2869765"/>
          <a:ext cx="1735096" cy="211294"/>
        </a:xfrm>
        <a:prstGeom prst="rect">
          <a:avLst/>
        </a:prstGeom>
        <a:solidFill>
          <a:srgbClr val="BC9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36BDE-AC64-4C03-9369-E3D481646DB5}">
      <dsp:nvSpPr>
        <dsp:cNvPr id="0" name=""/>
        <dsp:cNvSpPr/>
      </dsp:nvSpPr>
      <dsp:spPr>
        <a:xfrm>
          <a:off x="3931568" y="3498596"/>
          <a:ext cx="2861870" cy="1408631"/>
        </a:xfrm>
        <a:prstGeom prst="roundRect">
          <a:avLst>
            <a:gd name="adj" fmla="val 10000"/>
          </a:avLst>
        </a:prstGeom>
        <a:solidFill>
          <a:srgbClr val="1332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latin typeface="+mn-lt"/>
            </a:rPr>
            <a:t>Operación</a:t>
          </a:r>
        </a:p>
      </dsp:txBody>
      <dsp:txXfrm>
        <a:off x="3972825" y="3539853"/>
        <a:ext cx="2779356" cy="1326117"/>
      </dsp:txXfrm>
    </dsp:sp>
    <dsp:sp modelId="{FB4E4A52-E8F6-4EF3-85DF-3D9FE8FFAEB4}">
      <dsp:nvSpPr>
        <dsp:cNvPr id="0" name=""/>
        <dsp:cNvSpPr/>
      </dsp:nvSpPr>
      <dsp:spPr>
        <a:xfrm rot="16200000">
          <a:off x="3807381" y="1121844"/>
          <a:ext cx="1752941" cy="211294"/>
        </a:xfrm>
        <a:prstGeom prst="rect">
          <a:avLst/>
        </a:prstGeom>
        <a:solidFill>
          <a:srgbClr val="BC9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706C-8AF3-4B55-8154-FEF705DF0B28}">
      <dsp:nvSpPr>
        <dsp:cNvPr id="0" name=""/>
        <dsp:cNvSpPr/>
      </dsp:nvSpPr>
      <dsp:spPr>
        <a:xfrm>
          <a:off x="3953308" y="1763542"/>
          <a:ext cx="2861870" cy="1408631"/>
        </a:xfrm>
        <a:prstGeom prst="roundRect">
          <a:avLst>
            <a:gd name="adj" fmla="val 10000"/>
          </a:avLst>
        </a:prstGeom>
        <a:solidFill>
          <a:srgbClr val="BC95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latin typeface="+mn-lt"/>
            </a:rPr>
            <a:t>Evaluación</a:t>
          </a:r>
        </a:p>
      </dsp:txBody>
      <dsp:txXfrm>
        <a:off x="3994565" y="1804799"/>
        <a:ext cx="2779356" cy="1326117"/>
      </dsp:txXfrm>
    </dsp:sp>
    <dsp:sp modelId="{DA27D64B-A711-42DE-BDD8-8DBA876A43DF}">
      <dsp:nvSpPr>
        <dsp:cNvPr id="0" name=""/>
        <dsp:cNvSpPr/>
      </dsp:nvSpPr>
      <dsp:spPr>
        <a:xfrm rot="21597600">
          <a:off x="4688635" y="240072"/>
          <a:ext cx="3943742" cy="211294"/>
        </a:xfrm>
        <a:prstGeom prst="rect">
          <a:avLst/>
        </a:prstGeom>
        <a:solidFill>
          <a:srgbClr val="BC9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294F8-9285-4C4F-8B05-C92E3290F157}">
      <dsp:nvSpPr>
        <dsp:cNvPr id="0" name=""/>
        <dsp:cNvSpPr/>
      </dsp:nvSpPr>
      <dsp:spPr>
        <a:xfrm>
          <a:off x="3953308" y="2752"/>
          <a:ext cx="2861870" cy="1408631"/>
        </a:xfrm>
        <a:prstGeom prst="roundRect">
          <a:avLst>
            <a:gd name="adj" fmla="val 10000"/>
          </a:avLst>
        </a:prstGeom>
        <a:solidFill>
          <a:srgbClr val="A222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latin typeface="+mn-lt"/>
            </a:rPr>
            <a:t>Transparencia</a:t>
          </a:r>
        </a:p>
      </dsp:txBody>
      <dsp:txXfrm>
        <a:off x="3994565" y="44009"/>
        <a:ext cx="2779356" cy="1326117"/>
      </dsp:txXfrm>
    </dsp:sp>
    <dsp:sp modelId="{DB2A52D0-36BF-4DD5-8220-DFEA54BA3526}">
      <dsp:nvSpPr>
        <dsp:cNvPr id="0" name=""/>
        <dsp:cNvSpPr/>
      </dsp:nvSpPr>
      <dsp:spPr>
        <a:xfrm>
          <a:off x="7906617" y="0"/>
          <a:ext cx="2861870" cy="1408631"/>
        </a:xfrm>
        <a:prstGeom prst="roundRect">
          <a:avLst>
            <a:gd name="adj" fmla="val 10000"/>
          </a:avLst>
        </a:prstGeom>
        <a:solidFill>
          <a:srgbClr val="691A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latin typeface="+mn-lt"/>
            </a:rPr>
            <a:t>Quejas 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latin typeface="+mn-lt"/>
            </a:rPr>
            <a:t>denuncias </a:t>
          </a:r>
        </a:p>
      </dsp:txBody>
      <dsp:txXfrm>
        <a:off x="7947874" y="41257"/>
        <a:ext cx="2779356" cy="13261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B777C-9A36-43F7-837F-5452A810C575}">
      <dsp:nvSpPr>
        <dsp:cNvPr id="0" name=""/>
        <dsp:cNvSpPr/>
      </dsp:nvSpPr>
      <dsp:spPr>
        <a:xfrm>
          <a:off x="6266" y="1543042"/>
          <a:ext cx="3647486" cy="1458994"/>
        </a:xfrm>
        <a:prstGeom prst="chevron">
          <a:avLst/>
        </a:prstGeom>
        <a:solidFill>
          <a:srgbClr val="285C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Lugar de procedencia</a:t>
          </a:r>
        </a:p>
      </dsp:txBody>
      <dsp:txXfrm>
        <a:off x="735763" y="1543042"/>
        <a:ext cx="2188492" cy="1458994"/>
      </dsp:txXfrm>
    </dsp:sp>
    <dsp:sp modelId="{B6E7A4F3-E7FC-4B73-91DA-E5F597613CB4}">
      <dsp:nvSpPr>
        <dsp:cNvPr id="0" name=""/>
        <dsp:cNvSpPr/>
      </dsp:nvSpPr>
      <dsp:spPr>
        <a:xfrm>
          <a:off x="3289003" y="1543042"/>
          <a:ext cx="3647486" cy="1458994"/>
        </a:xfrm>
        <a:prstGeom prst="chevron">
          <a:avLst/>
        </a:prstGeom>
        <a:solidFill>
          <a:srgbClr val="BC95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Mecanismos de recepción y registro </a:t>
          </a:r>
        </a:p>
      </dsp:txBody>
      <dsp:txXfrm>
        <a:off x="4018500" y="1543042"/>
        <a:ext cx="2188492" cy="1458994"/>
      </dsp:txXfrm>
    </dsp:sp>
    <dsp:sp modelId="{F5F75C78-001A-42CB-BF0C-9877900C3BD7}">
      <dsp:nvSpPr>
        <dsp:cNvPr id="0" name=""/>
        <dsp:cNvSpPr/>
      </dsp:nvSpPr>
      <dsp:spPr>
        <a:xfrm>
          <a:off x="6571741" y="1543042"/>
          <a:ext cx="3647486" cy="1458994"/>
        </a:xfrm>
        <a:prstGeom prst="chevron">
          <a:avLst/>
        </a:prstGeom>
        <a:solidFill>
          <a:srgbClr val="A222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Tiempo de respuesta </a:t>
          </a:r>
        </a:p>
      </dsp:txBody>
      <dsp:txXfrm>
        <a:off x="7301238" y="1543042"/>
        <a:ext cx="2188492" cy="1458994"/>
      </dsp:txXfrm>
    </dsp:sp>
    <dsp:sp modelId="{034F3C4D-4E7C-4DDA-B2C3-84D08CD866D3}">
      <dsp:nvSpPr>
        <dsp:cNvPr id="0" name=""/>
        <dsp:cNvSpPr/>
      </dsp:nvSpPr>
      <dsp:spPr>
        <a:xfrm>
          <a:off x="9854478" y="1543042"/>
          <a:ext cx="3647486" cy="1458994"/>
        </a:xfrm>
        <a:prstGeom prst="chevron">
          <a:avLst/>
        </a:prstGeom>
        <a:solidFill>
          <a:srgbClr val="DEC9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Reportes de atención</a:t>
          </a:r>
        </a:p>
      </dsp:txBody>
      <dsp:txXfrm>
        <a:off x="10583975" y="1543042"/>
        <a:ext cx="2188492" cy="1458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8805863" y="0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60461-B9E7-480F-87B1-A0CD64BD54E5}" type="datetimeFigureOut">
              <a:rPr lang="es-MX" smtClean="0"/>
              <a:t>01/07/2019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A3BBD-60FB-4806-8142-5BE244531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016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5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70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1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933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6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822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2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53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5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4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136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4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38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22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36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6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59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26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9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82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0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07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1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31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3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86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10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0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29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85.png"/><Relationship Id="rId42" Type="http://schemas.openxmlformats.org/officeDocument/2006/relationships/image" Target="../media/image104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127.png"/><Relationship Id="rId7" Type="http://schemas.openxmlformats.org/officeDocument/2006/relationships/image" Target="../media/image75.png"/><Relationship Id="rId71" Type="http://schemas.openxmlformats.org/officeDocument/2006/relationships/image" Target="../media/image130.png"/><Relationship Id="rId2" Type="http://schemas.openxmlformats.org/officeDocument/2006/relationships/image" Target="../media/image72.png"/><Relationship Id="rId16" Type="http://schemas.openxmlformats.org/officeDocument/2006/relationships/image" Target="../media/image15.png"/><Relationship Id="rId29" Type="http://schemas.openxmlformats.org/officeDocument/2006/relationships/image" Target="../media/image91.png"/><Relationship Id="rId11" Type="http://schemas.openxmlformats.org/officeDocument/2006/relationships/image" Target="../media/image79.png"/><Relationship Id="rId24" Type="http://schemas.openxmlformats.org/officeDocument/2006/relationships/image" Target="../media/image88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3" Type="http://schemas.openxmlformats.org/officeDocument/2006/relationships/image" Target="../media/image114.png"/><Relationship Id="rId58" Type="http://schemas.openxmlformats.org/officeDocument/2006/relationships/image" Target="../media/image118.png"/><Relationship Id="rId66" Type="http://schemas.openxmlformats.org/officeDocument/2006/relationships/image" Target="../media/image125.png"/><Relationship Id="rId5" Type="http://schemas.openxmlformats.org/officeDocument/2006/relationships/image" Target="../media/image73.png"/><Relationship Id="rId61" Type="http://schemas.openxmlformats.org/officeDocument/2006/relationships/image" Target="../media/image121.png"/><Relationship Id="rId19" Type="http://schemas.openxmlformats.org/officeDocument/2006/relationships/image" Target="../media/image83.png"/><Relationship Id="rId14" Type="http://schemas.openxmlformats.org/officeDocument/2006/relationships/image" Target="../media/image82.png"/><Relationship Id="rId22" Type="http://schemas.openxmlformats.org/officeDocument/2006/relationships/image" Target="../media/image86.png"/><Relationship Id="rId27" Type="http://schemas.openxmlformats.org/officeDocument/2006/relationships/image" Target="../media/image27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09.png"/><Relationship Id="rId56" Type="http://schemas.openxmlformats.org/officeDocument/2006/relationships/image" Target="../media/image117.png"/><Relationship Id="rId64" Type="http://schemas.openxmlformats.org/officeDocument/2006/relationships/image" Target="../media/image123.png"/><Relationship Id="rId69" Type="http://schemas.openxmlformats.org/officeDocument/2006/relationships/image" Target="../media/image128.png"/><Relationship Id="rId8" Type="http://schemas.openxmlformats.org/officeDocument/2006/relationships/image" Target="../media/image76.png"/><Relationship Id="rId51" Type="http://schemas.openxmlformats.org/officeDocument/2006/relationships/image" Target="../media/image112.png"/><Relationship Id="rId3" Type="http://schemas.openxmlformats.org/officeDocument/2006/relationships/image" Target="../media/image2.png"/><Relationship Id="rId12" Type="http://schemas.openxmlformats.org/officeDocument/2006/relationships/image" Target="../media/image80.png"/><Relationship Id="rId17" Type="http://schemas.openxmlformats.org/officeDocument/2006/relationships/image" Target="../media/image17.png"/><Relationship Id="rId25" Type="http://schemas.openxmlformats.org/officeDocument/2006/relationships/image" Target="../media/image89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59" Type="http://schemas.openxmlformats.org/officeDocument/2006/relationships/image" Target="../media/image119.png"/><Relationship Id="rId67" Type="http://schemas.openxmlformats.org/officeDocument/2006/relationships/image" Target="../media/image126.png"/><Relationship Id="rId20" Type="http://schemas.openxmlformats.org/officeDocument/2006/relationships/image" Target="../media/image84.png"/><Relationship Id="rId41" Type="http://schemas.openxmlformats.org/officeDocument/2006/relationships/image" Target="../media/image103.png"/><Relationship Id="rId54" Type="http://schemas.openxmlformats.org/officeDocument/2006/relationships/image" Target="../media/image115.png"/><Relationship Id="rId62" Type="http://schemas.openxmlformats.org/officeDocument/2006/relationships/image" Target="../media/image122.png"/><Relationship Id="rId70" Type="http://schemas.openxmlformats.org/officeDocument/2006/relationships/image" Target="../media/image1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4.png"/><Relationship Id="rId15" Type="http://schemas.openxmlformats.org/officeDocument/2006/relationships/image" Target="../media/image14.png"/><Relationship Id="rId23" Type="http://schemas.openxmlformats.org/officeDocument/2006/relationships/image" Target="../media/image87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49" Type="http://schemas.openxmlformats.org/officeDocument/2006/relationships/image" Target="../media/image110.png"/><Relationship Id="rId57" Type="http://schemas.openxmlformats.org/officeDocument/2006/relationships/image" Target="../media/image58.png"/><Relationship Id="rId10" Type="http://schemas.openxmlformats.org/officeDocument/2006/relationships/image" Target="../media/image78.pn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52" Type="http://schemas.openxmlformats.org/officeDocument/2006/relationships/image" Target="../media/image113.png"/><Relationship Id="rId60" Type="http://schemas.openxmlformats.org/officeDocument/2006/relationships/image" Target="../media/image120.png"/><Relationship Id="rId65" Type="http://schemas.openxmlformats.org/officeDocument/2006/relationships/image" Target="../media/image124.png"/><Relationship Id="rId4" Type="http://schemas.openxmlformats.org/officeDocument/2006/relationships/image" Target="../media/image3.png"/><Relationship Id="rId9" Type="http://schemas.openxmlformats.org/officeDocument/2006/relationships/image" Target="../media/image77.png"/><Relationship Id="rId13" Type="http://schemas.openxmlformats.org/officeDocument/2006/relationships/image" Target="../media/image81.png"/><Relationship Id="rId18" Type="http://schemas.openxmlformats.org/officeDocument/2006/relationships/image" Target="../media/image18.png"/><Relationship Id="rId39" Type="http://schemas.openxmlformats.org/officeDocument/2006/relationships/image" Target="../media/image101.png"/><Relationship Id="rId34" Type="http://schemas.openxmlformats.org/officeDocument/2006/relationships/image" Target="../media/image96.png"/><Relationship Id="rId50" Type="http://schemas.openxmlformats.org/officeDocument/2006/relationships/image" Target="../media/image111.png"/><Relationship Id="rId55" Type="http://schemas.openxmlformats.org/officeDocument/2006/relationships/image" Target="../media/image116.png"/></Relationships>
</file>

<file path=ppt/slideLayouts/_rels/slideLayout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85.png"/><Relationship Id="rId42" Type="http://schemas.openxmlformats.org/officeDocument/2006/relationships/image" Target="../media/image104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127.png"/><Relationship Id="rId7" Type="http://schemas.openxmlformats.org/officeDocument/2006/relationships/image" Target="../media/image75.png"/><Relationship Id="rId71" Type="http://schemas.openxmlformats.org/officeDocument/2006/relationships/image" Target="../media/image130.png"/><Relationship Id="rId2" Type="http://schemas.openxmlformats.org/officeDocument/2006/relationships/image" Target="../media/image72.png"/><Relationship Id="rId16" Type="http://schemas.openxmlformats.org/officeDocument/2006/relationships/image" Target="../media/image15.png"/><Relationship Id="rId29" Type="http://schemas.openxmlformats.org/officeDocument/2006/relationships/image" Target="../media/image91.png"/><Relationship Id="rId11" Type="http://schemas.openxmlformats.org/officeDocument/2006/relationships/image" Target="../media/image79.png"/><Relationship Id="rId24" Type="http://schemas.openxmlformats.org/officeDocument/2006/relationships/image" Target="../media/image88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3" Type="http://schemas.openxmlformats.org/officeDocument/2006/relationships/image" Target="../media/image114.png"/><Relationship Id="rId58" Type="http://schemas.openxmlformats.org/officeDocument/2006/relationships/image" Target="../media/image118.png"/><Relationship Id="rId66" Type="http://schemas.openxmlformats.org/officeDocument/2006/relationships/image" Target="../media/image125.png"/><Relationship Id="rId5" Type="http://schemas.openxmlformats.org/officeDocument/2006/relationships/image" Target="../media/image73.png"/><Relationship Id="rId61" Type="http://schemas.openxmlformats.org/officeDocument/2006/relationships/image" Target="../media/image121.png"/><Relationship Id="rId19" Type="http://schemas.openxmlformats.org/officeDocument/2006/relationships/image" Target="../media/image83.png"/><Relationship Id="rId14" Type="http://schemas.openxmlformats.org/officeDocument/2006/relationships/image" Target="../media/image82.png"/><Relationship Id="rId22" Type="http://schemas.openxmlformats.org/officeDocument/2006/relationships/image" Target="../media/image86.png"/><Relationship Id="rId27" Type="http://schemas.openxmlformats.org/officeDocument/2006/relationships/image" Target="../media/image27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09.png"/><Relationship Id="rId56" Type="http://schemas.openxmlformats.org/officeDocument/2006/relationships/image" Target="../media/image117.png"/><Relationship Id="rId64" Type="http://schemas.openxmlformats.org/officeDocument/2006/relationships/image" Target="../media/image123.png"/><Relationship Id="rId69" Type="http://schemas.openxmlformats.org/officeDocument/2006/relationships/image" Target="../media/image128.png"/><Relationship Id="rId8" Type="http://schemas.openxmlformats.org/officeDocument/2006/relationships/image" Target="../media/image76.png"/><Relationship Id="rId51" Type="http://schemas.openxmlformats.org/officeDocument/2006/relationships/image" Target="../media/image112.png"/><Relationship Id="rId3" Type="http://schemas.openxmlformats.org/officeDocument/2006/relationships/image" Target="../media/image2.png"/><Relationship Id="rId12" Type="http://schemas.openxmlformats.org/officeDocument/2006/relationships/image" Target="../media/image80.png"/><Relationship Id="rId17" Type="http://schemas.openxmlformats.org/officeDocument/2006/relationships/image" Target="../media/image17.png"/><Relationship Id="rId25" Type="http://schemas.openxmlformats.org/officeDocument/2006/relationships/image" Target="../media/image89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59" Type="http://schemas.openxmlformats.org/officeDocument/2006/relationships/image" Target="../media/image119.png"/><Relationship Id="rId67" Type="http://schemas.openxmlformats.org/officeDocument/2006/relationships/image" Target="../media/image126.png"/><Relationship Id="rId20" Type="http://schemas.openxmlformats.org/officeDocument/2006/relationships/image" Target="../media/image84.png"/><Relationship Id="rId41" Type="http://schemas.openxmlformats.org/officeDocument/2006/relationships/image" Target="../media/image103.png"/><Relationship Id="rId54" Type="http://schemas.openxmlformats.org/officeDocument/2006/relationships/image" Target="../media/image115.png"/><Relationship Id="rId62" Type="http://schemas.openxmlformats.org/officeDocument/2006/relationships/image" Target="../media/image122.png"/><Relationship Id="rId70" Type="http://schemas.openxmlformats.org/officeDocument/2006/relationships/image" Target="../media/image1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4.png"/><Relationship Id="rId15" Type="http://schemas.openxmlformats.org/officeDocument/2006/relationships/image" Target="../media/image14.png"/><Relationship Id="rId23" Type="http://schemas.openxmlformats.org/officeDocument/2006/relationships/image" Target="../media/image87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49" Type="http://schemas.openxmlformats.org/officeDocument/2006/relationships/image" Target="../media/image110.png"/><Relationship Id="rId57" Type="http://schemas.openxmlformats.org/officeDocument/2006/relationships/image" Target="../media/image58.png"/><Relationship Id="rId10" Type="http://schemas.openxmlformats.org/officeDocument/2006/relationships/image" Target="../media/image78.pn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52" Type="http://schemas.openxmlformats.org/officeDocument/2006/relationships/image" Target="../media/image113.png"/><Relationship Id="rId60" Type="http://schemas.openxmlformats.org/officeDocument/2006/relationships/image" Target="../media/image120.png"/><Relationship Id="rId65" Type="http://schemas.openxmlformats.org/officeDocument/2006/relationships/image" Target="../media/image124.png"/><Relationship Id="rId4" Type="http://schemas.openxmlformats.org/officeDocument/2006/relationships/image" Target="../media/image3.png"/><Relationship Id="rId9" Type="http://schemas.openxmlformats.org/officeDocument/2006/relationships/image" Target="../media/image77.png"/><Relationship Id="rId13" Type="http://schemas.openxmlformats.org/officeDocument/2006/relationships/image" Target="../media/image81.png"/><Relationship Id="rId18" Type="http://schemas.openxmlformats.org/officeDocument/2006/relationships/image" Target="../media/image18.png"/><Relationship Id="rId39" Type="http://schemas.openxmlformats.org/officeDocument/2006/relationships/image" Target="../media/image101.png"/><Relationship Id="rId34" Type="http://schemas.openxmlformats.org/officeDocument/2006/relationships/image" Target="../media/image96.png"/><Relationship Id="rId50" Type="http://schemas.openxmlformats.org/officeDocument/2006/relationships/image" Target="../media/image111.png"/><Relationship Id="rId55" Type="http://schemas.openxmlformats.org/officeDocument/2006/relationships/image" Target="../media/image1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34083" y="8040841"/>
            <a:ext cx="1545183" cy="2012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10025075" y="8817668"/>
            <a:ext cx="863880" cy="1235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18" name="bk object 18"/>
          <p:cNvSpPr/>
          <p:nvPr/>
        </p:nvSpPr>
        <p:spPr>
          <a:xfrm>
            <a:off x="9158402" y="8516391"/>
            <a:ext cx="1008905" cy="1234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19" name="bk object 19"/>
          <p:cNvSpPr/>
          <p:nvPr/>
        </p:nvSpPr>
        <p:spPr>
          <a:xfrm>
            <a:off x="6242587" y="8448168"/>
            <a:ext cx="1346907" cy="1604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0" name="bk object 20"/>
          <p:cNvSpPr/>
          <p:nvPr/>
        </p:nvSpPr>
        <p:spPr>
          <a:xfrm>
            <a:off x="6899884" y="8483562"/>
            <a:ext cx="608238" cy="1017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1" name="bk object 21"/>
          <p:cNvSpPr/>
          <p:nvPr/>
        </p:nvSpPr>
        <p:spPr>
          <a:xfrm>
            <a:off x="7494664" y="8111224"/>
            <a:ext cx="1238986" cy="1941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2" name="bk object 22"/>
          <p:cNvSpPr/>
          <p:nvPr/>
        </p:nvSpPr>
        <p:spPr>
          <a:xfrm>
            <a:off x="8041333" y="8219573"/>
            <a:ext cx="693666" cy="1347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3" name="bk object 23"/>
          <p:cNvSpPr/>
          <p:nvPr/>
        </p:nvSpPr>
        <p:spPr>
          <a:xfrm>
            <a:off x="8616341" y="9246375"/>
            <a:ext cx="117805" cy="2671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4" name="bk object 24"/>
          <p:cNvSpPr/>
          <p:nvPr/>
        </p:nvSpPr>
        <p:spPr>
          <a:xfrm>
            <a:off x="8616341" y="9246375"/>
            <a:ext cx="117805" cy="2671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5" name="bk object 25"/>
          <p:cNvSpPr/>
          <p:nvPr/>
        </p:nvSpPr>
        <p:spPr>
          <a:xfrm>
            <a:off x="5007485" y="8978683"/>
            <a:ext cx="1187346" cy="10742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6" name="bk object 26"/>
          <p:cNvSpPr/>
          <p:nvPr/>
        </p:nvSpPr>
        <p:spPr>
          <a:xfrm>
            <a:off x="5548338" y="8811832"/>
            <a:ext cx="714525" cy="748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7" name="bk object 27"/>
          <p:cNvSpPr/>
          <p:nvPr/>
        </p:nvSpPr>
        <p:spPr>
          <a:xfrm>
            <a:off x="3942763" y="9450069"/>
            <a:ext cx="926087" cy="6028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8" name="bk object 28"/>
          <p:cNvSpPr/>
          <p:nvPr/>
        </p:nvSpPr>
        <p:spPr>
          <a:xfrm>
            <a:off x="4404791" y="9369527"/>
            <a:ext cx="474764" cy="370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9" name="bk object 29"/>
          <p:cNvSpPr/>
          <p:nvPr/>
        </p:nvSpPr>
        <p:spPr>
          <a:xfrm>
            <a:off x="5546684" y="2984931"/>
            <a:ext cx="5180642" cy="5549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0" name="bk object 30"/>
          <p:cNvSpPr/>
          <p:nvPr/>
        </p:nvSpPr>
        <p:spPr>
          <a:xfrm>
            <a:off x="5979809" y="3257284"/>
            <a:ext cx="3468352" cy="44232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1" name="bk object 31"/>
          <p:cNvSpPr/>
          <p:nvPr/>
        </p:nvSpPr>
        <p:spPr>
          <a:xfrm>
            <a:off x="5441861" y="4122560"/>
            <a:ext cx="3166459" cy="3835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2" name="bk object 32"/>
          <p:cNvSpPr/>
          <p:nvPr/>
        </p:nvSpPr>
        <p:spPr>
          <a:xfrm>
            <a:off x="7559090" y="5957836"/>
            <a:ext cx="1091780" cy="17008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3" name="bk object 33"/>
          <p:cNvSpPr/>
          <p:nvPr/>
        </p:nvSpPr>
        <p:spPr>
          <a:xfrm>
            <a:off x="7559090" y="5957836"/>
            <a:ext cx="1091780" cy="17008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4" name="bk object 34"/>
          <p:cNvSpPr/>
          <p:nvPr/>
        </p:nvSpPr>
        <p:spPr>
          <a:xfrm>
            <a:off x="4909788" y="5414911"/>
            <a:ext cx="2426089" cy="2736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5" name="bk object 35"/>
          <p:cNvSpPr/>
          <p:nvPr/>
        </p:nvSpPr>
        <p:spPr>
          <a:xfrm>
            <a:off x="4983364" y="5702198"/>
            <a:ext cx="1713866" cy="18020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6" name="bk object 36"/>
          <p:cNvSpPr/>
          <p:nvPr/>
        </p:nvSpPr>
        <p:spPr>
          <a:xfrm>
            <a:off x="4196628" y="6640131"/>
            <a:ext cx="1821463" cy="191702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7" name="bk object 37"/>
          <p:cNvSpPr/>
          <p:nvPr/>
        </p:nvSpPr>
        <p:spPr>
          <a:xfrm>
            <a:off x="4357663" y="6907480"/>
            <a:ext cx="1108912" cy="11378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8" name="bk object 38"/>
          <p:cNvSpPr/>
          <p:nvPr/>
        </p:nvSpPr>
        <p:spPr>
          <a:xfrm>
            <a:off x="3397646" y="7665428"/>
            <a:ext cx="1448425" cy="14566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9" name="bk object 39"/>
          <p:cNvSpPr/>
          <p:nvPr/>
        </p:nvSpPr>
        <p:spPr>
          <a:xfrm>
            <a:off x="3573413" y="7888490"/>
            <a:ext cx="686962" cy="676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0" name="bk object 40"/>
          <p:cNvSpPr/>
          <p:nvPr/>
        </p:nvSpPr>
        <p:spPr>
          <a:xfrm>
            <a:off x="3108159" y="8556994"/>
            <a:ext cx="606001" cy="12214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1" name="bk object 41"/>
          <p:cNvSpPr/>
          <p:nvPr/>
        </p:nvSpPr>
        <p:spPr>
          <a:xfrm>
            <a:off x="2825039" y="8764041"/>
            <a:ext cx="358040" cy="5306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2" name="bk object 42"/>
          <p:cNvSpPr/>
          <p:nvPr/>
        </p:nvSpPr>
        <p:spPr>
          <a:xfrm>
            <a:off x="3146604" y="2507628"/>
            <a:ext cx="2175046" cy="17129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3" name="bk object 43"/>
          <p:cNvSpPr/>
          <p:nvPr/>
        </p:nvSpPr>
        <p:spPr>
          <a:xfrm>
            <a:off x="3482307" y="3544112"/>
            <a:ext cx="1620707" cy="18790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4" name="bk object 44"/>
          <p:cNvSpPr/>
          <p:nvPr/>
        </p:nvSpPr>
        <p:spPr>
          <a:xfrm>
            <a:off x="3624479" y="4094735"/>
            <a:ext cx="1030351" cy="694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5" name="bk object 45"/>
          <p:cNvSpPr/>
          <p:nvPr/>
        </p:nvSpPr>
        <p:spPr>
          <a:xfrm>
            <a:off x="3650709" y="5138331"/>
            <a:ext cx="1091772" cy="14104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6" name="bk object 46"/>
          <p:cNvSpPr/>
          <p:nvPr/>
        </p:nvSpPr>
        <p:spPr>
          <a:xfrm>
            <a:off x="3771773" y="5575644"/>
            <a:ext cx="411653" cy="3517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7" name="bk object 47"/>
          <p:cNvSpPr/>
          <p:nvPr/>
        </p:nvSpPr>
        <p:spPr>
          <a:xfrm>
            <a:off x="3042118" y="6346977"/>
            <a:ext cx="1078565" cy="1272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8" name="bk object 48"/>
          <p:cNvSpPr/>
          <p:nvPr/>
        </p:nvSpPr>
        <p:spPr>
          <a:xfrm>
            <a:off x="3249694" y="6696456"/>
            <a:ext cx="318061" cy="29707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9" name="bk object 49"/>
          <p:cNvSpPr/>
          <p:nvPr/>
        </p:nvSpPr>
        <p:spPr>
          <a:xfrm>
            <a:off x="2240227" y="7208190"/>
            <a:ext cx="1083690" cy="127375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0" name="bk object 50"/>
          <p:cNvSpPr/>
          <p:nvPr/>
        </p:nvSpPr>
        <p:spPr>
          <a:xfrm>
            <a:off x="2517362" y="7567422"/>
            <a:ext cx="319135" cy="33900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1" name="bk object 51"/>
          <p:cNvSpPr/>
          <p:nvPr/>
        </p:nvSpPr>
        <p:spPr>
          <a:xfrm>
            <a:off x="3350172" y="9985806"/>
            <a:ext cx="139547" cy="6709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2" name="bk object 52"/>
          <p:cNvSpPr/>
          <p:nvPr/>
        </p:nvSpPr>
        <p:spPr>
          <a:xfrm>
            <a:off x="5271" y="844380"/>
            <a:ext cx="6680813" cy="577849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3" name="bk object 53"/>
          <p:cNvSpPr/>
          <p:nvPr/>
        </p:nvSpPr>
        <p:spPr>
          <a:xfrm>
            <a:off x="5270" y="2557755"/>
            <a:ext cx="1014826" cy="177257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4" name="bk object 54"/>
          <p:cNvSpPr/>
          <p:nvPr/>
        </p:nvSpPr>
        <p:spPr>
          <a:xfrm>
            <a:off x="5271" y="2223477"/>
            <a:ext cx="736333" cy="3759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5" name="bk object 55"/>
          <p:cNvSpPr/>
          <p:nvPr/>
        </p:nvSpPr>
        <p:spPr>
          <a:xfrm>
            <a:off x="5271" y="3360598"/>
            <a:ext cx="1152994" cy="19809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6" name="bk object 56"/>
          <p:cNvSpPr/>
          <p:nvPr/>
        </p:nvSpPr>
        <p:spPr>
          <a:xfrm>
            <a:off x="5270" y="4265194"/>
            <a:ext cx="295577" cy="140661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7" name="bk object 57"/>
          <p:cNvSpPr/>
          <p:nvPr/>
        </p:nvSpPr>
        <p:spPr>
          <a:xfrm>
            <a:off x="5271" y="3724135"/>
            <a:ext cx="542904" cy="112226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8" name="bk object 58"/>
          <p:cNvSpPr/>
          <p:nvPr/>
        </p:nvSpPr>
        <p:spPr>
          <a:xfrm>
            <a:off x="774167" y="2767799"/>
            <a:ext cx="781068" cy="70565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9" name="bk object 59"/>
          <p:cNvSpPr/>
          <p:nvPr/>
        </p:nvSpPr>
        <p:spPr>
          <a:xfrm>
            <a:off x="1020900" y="3025736"/>
            <a:ext cx="190698" cy="20474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0" name="bk object 60"/>
          <p:cNvSpPr/>
          <p:nvPr/>
        </p:nvSpPr>
        <p:spPr>
          <a:xfrm>
            <a:off x="1253504" y="3704870"/>
            <a:ext cx="580604" cy="9797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1" name="bk object 61"/>
          <p:cNvSpPr/>
          <p:nvPr/>
        </p:nvSpPr>
        <p:spPr>
          <a:xfrm>
            <a:off x="1261014" y="4049765"/>
            <a:ext cx="234104" cy="22532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2" name="bk object 62"/>
          <p:cNvSpPr/>
          <p:nvPr/>
        </p:nvSpPr>
        <p:spPr>
          <a:xfrm>
            <a:off x="1331621" y="4855693"/>
            <a:ext cx="657619" cy="112399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3" name="bk object 63"/>
          <p:cNvSpPr/>
          <p:nvPr/>
        </p:nvSpPr>
        <p:spPr>
          <a:xfrm>
            <a:off x="1304659" y="5239690"/>
            <a:ext cx="279210" cy="20664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4" name="bk object 64"/>
          <p:cNvSpPr/>
          <p:nvPr/>
        </p:nvSpPr>
        <p:spPr>
          <a:xfrm>
            <a:off x="603681" y="1402664"/>
            <a:ext cx="2075289" cy="106052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5" name="bk object 65"/>
          <p:cNvSpPr/>
          <p:nvPr/>
        </p:nvSpPr>
        <p:spPr>
          <a:xfrm>
            <a:off x="1444467" y="1865961"/>
            <a:ext cx="470971" cy="1481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6" name="bk object 66"/>
          <p:cNvSpPr/>
          <p:nvPr/>
        </p:nvSpPr>
        <p:spPr>
          <a:xfrm>
            <a:off x="2389391" y="1568907"/>
            <a:ext cx="1295368" cy="79156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7" name="bk object 67"/>
          <p:cNvSpPr/>
          <p:nvPr/>
        </p:nvSpPr>
        <p:spPr>
          <a:xfrm>
            <a:off x="3876649" y="2009635"/>
            <a:ext cx="813085" cy="75425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8" name="bk object 68"/>
          <p:cNvSpPr/>
          <p:nvPr/>
        </p:nvSpPr>
        <p:spPr>
          <a:xfrm>
            <a:off x="2250528" y="2573070"/>
            <a:ext cx="873995" cy="85525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9" name="bk object 69"/>
          <p:cNvSpPr/>
          <p:nvPr/>
        </p:nvSpPr>
        <p:spPr>
          <a:xfrm>
            <a:off x="2592491" y="3620693"/>
            <a:ext cx="868054" cy="127621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0" name="bk object 70"/>
          <p:cNvSpPr/>
          <p:nvPr/>
        </p:nvSpPr>
        <p:spPr>
          <a:xfrm>
            <a:off x="1770745" y="7887514"/>
            <a:ext cx="1100738" cy="216538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1" name="bk object 71"/>
          <p:cNvSpPr/>
          <p:nvPr/>
        </p:nvSpPr>
        <p:spPr>
          <a:xfrm>
            <a:off x="1528389" y="8758732"/>
            <a:ext cx="894035" cy="12941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2" name="bk object 72"/>
          <p:cNvSpPr/>
          <p:nvPr/>
        </p:nvSpPr>
        <p:spPr>
          <a:xfrm>
            <a:off x="1177583" y="9504248"/>
            <a:ext cx="376400" cy="54865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3" name="bk object 73"/>
          <p:cNvSpPr/>
          <p:nvPr/>
        </p:nvSpPr>
        <p:spPr>
          <a:xfrm>
            <a:off x="1413059" y="9128976"/>
            <a:ext cx="590708" cy="92392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4" name="bk object 74"/>
          <p:cNvSpPr/>
          <p:nvPr/>
        </p:nvSpPr>
        <p:spPr>
          <a:xfrm>
            <a:off x="849141" y="9719347"/>
            <a:ext cx="302887" cy="33355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5" name="bk object 75"/>
          <p:cNvSpPr/>
          <p:nvPr/>
        </p:nvSpPr>
        <p:spPr>
          <a:xfrm>
            <a:off x="428186" y="9754413"/>
            <a:ext cx="242310" cy="2984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6" name="bk object 76"/>
          <p:cNvSpPr/>
          <p:nvPr/>
        </p:nvSpPr>
        <p:spPr>
          <a:xfrm>
            <a:off x="853427" y="5362638"/>
            <a:ext cx="400620" cy="18844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7" name="bk object 77"/>
          <p:cNvSpPr/>
          <p:nvPr/>
        </p:nvSpPr>
        <p:spPr>
          <a:xfrm>
            <a:off x="5270" y="5507559"/>
            <a:ext cx="813499" cy="209198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8" name="bk object 78"/>
          <p:cNvSpPr/>
          <p:nvPr/>
        </p:nvSpPr>
        <p:spPr>
          <a:xfrm>
            <a:off x="289445" y="5649442"/>
            <a:ext cx="175017" cy="13126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9" name="bk object 79"/>
          <p:cNvSpPr/>
          <p:nvPr/>
        </p:nvSpPr>
        <p:spPr>
          <a:xfrm>
            <a:off x="5272" y="7842098"/>
            <a:ext cx="127240" cy="210014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0" name="bk object 80"/>
          <p:cNvSpPr/>
          <p:nvPr/>
        </p:nvSpPr>
        <p:spPr>
          <a:xfrm>
            <a:off x="204946" y="7512266"/>
            <a:ext cx="1039184" cy="205014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1" name="bk object 81"/>
          <p:cNvSpPr/>
          <p:nvPr/>
        </p:nvSpPr>
        <p:spPr>
          <a:xfrm>
            <a:off x="549353" y="7673848"/>
            <a:ext cx="223950" cy="109571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2" name="bk object 82"/>
          <p:cNvSpPr/>
          <p:nvPr/>
        </p:nvSpPr>
        <p:spPr>
          <a:xfrm>
            <a:off x="1056979" y="6994499"/>
            <a:ext cx="703751" cy="131352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3" name="bk object 83"/>
          <p:cNvSpPr/>
          <p:nvPr/>
        </p:nvSpPr>
        <p:spPr>
          <a:xfrm>
            <a:off x="1818931" y="6793407"/>
            <a:ext cx="664365" cy="84029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4" name="bk object 84"/>
          <p:cNvSpPr/>
          <p:nvPr/>
        </p:nvSpPr>
        <p:spPr>
          <a:xfrm>
            <a:off x="2062830" y="6078728"/>
            <a:ext cx="1075588" cy="102133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5" name="bk object 85"/>
          <p:cNvSpPr/>
          <p:nvPr/>
        </p:nvSpPr>
        <p:spPr>
          <a:xfrm>
            <a:off x="2689103" y="4929074"/>
            <a:ext cx="805727" cy="123835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6" name="bk object 86"/>
          <p:cNvSpPr/>
          <p:nvPr/>
        </p:nvSpPr>
        <p:spPr>
          <a:xfrm>
            <a:off x="1" y="9269413"/>
            <a:ext cx="5009070" cy="26135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4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34083" y="8040841"/>
            <a:ext cx="1545183" cy="2012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10025075" y="8817668"/>
            <a:ext cx="863880" cy="1235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18" name="bk object 18"/>
          <p:cNvSpPr/>
          <p:nvPr/>
        </p:nvSpPr>
        <p:spPr>
          <a:xfrm>
            <a:off x="9158402" y="8516391"/>
            <a:ext cx="1008905" cy="1234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19" name="bk object 19"/>
          <p:cNvSpPr/>
          <p:nvPr/>
        </p:nvSpPr>
        <p:spPr>
          <a:xfrm>
            <a:off x="6242587" y="8448168"/>
            <a:ext cx="1346907" cy="1604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0" name="bk object 20"/>
          <p:cNvSpPr/>
          <p:nvPr/>
        </p:nvSpPr>
        <p:spPr>
          <a:xfrm>
            <a:off x="6899884" y="8483562"/>
            <a:ext cx="608238" cy="1017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1" name="bk object 21"/>
          <p:cNvSpPr/>
          <p:nvPr/>
        </p:nvSpPr>
        <p:spPr>
          <a:xfrm>
            <a:off x="7494664" y="8111224"/>
            <a:ext cx="1238986" cy="1941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2" name="bk object 22"/>
          <p:cNvSpPr/>
          <p:nvPr/>
        </p:nvSpPr>
        <p:spPr>
          <a:xfrm>
            <a:off x="8041333" y="8219573"/>
            <a:ext cx="693666" cy="1347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3" name="bk object 23"/>
          <p:cNvSpPr/>
          <p:nvPr/>
        </p:nvSpPr>
        <p:spPr>
          <a:xfrm>
            <a:off x="8616341" y="9246375"/>
            <a:ext cx="117805" cy="2671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4" name="bk object 24"/>
          <p:cNvSpPr/>
          <p:nvPr/>
        </p:nvSpPr>
        <p:spPr>
          <a:xfrm>
            <a:off x="8616341" y="9246375"/>
            <a:ext cx="117805" cy="2671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5" name="bk object 25"/>
          <p:cNvSpPr/>
          <p:nvPr/>
        </p:nvSpPr>
        <p:spPr>
          <a:xfrm>
            <a:off x="5007485" y="8978683"/>
            <a:ext cx="1187346" cy="10742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6" name="bk object 26"/>
          <p:cNvSpPr/>
          <p:nvPr/>
        </p:nvSpPr>
        <p:spPr>
          <a:xfrm>
            <a:off x="5548338" y="8811832"/>
            <a:ext cx="714525" cy="748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7" name="bk object 27"/>
          <p:cNvSpPr/>
          <p:nvPr/>
        </p:nvSpPr>
        <p:spPr>
          <a:xfrm>
            <a:off x="3942763" y="9450069"/>
            <a:ext cx="926087" cy="6028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8" name="bk object 28"/>
          <p:cNvSpPr/>
          <p:nvPr/>
        </p:nvSpPr>
        <p:spPr>
          <a:xfrm>
            <a:off x="4404791" y="9369527"/>
            <a:ext cx="474764" cy="370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9" name="bk object 29"/>
          <p:cNvSpPr/>
          <p:nvPr/>
        </p:nvSpPr>
        <p:spPr>
          <a:xfrm>
            <a:off x="5546684" y="2984931"/>
            <a:ext cx="5180642" cy="5549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0" name="bk object 30"/>
          <p:cNvSpPr/>
          <p:nvPr/>
        </p:nvSpPr>
        <p:spPr>
          <a:xfrm>
            <a:off x="5979809" y="3257284"/>
            <a:ext cx="3468352" cy="44232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1" name="bk object 31"/>
          <p:cNvSpPr/>
          <p:nvPr/>
        </p:nvSpPr>
        <p:spPr>
          <a:xfrm>
            <a:off x="5441861" y="4122560"/>
            <a:ext cx="3166459" cy="3835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2" name="bk object 32"/>
          <p:cNvSpPr/>
          <p:nvPr/>
        </p:nvSpPr>
        <p:spPr>
          <a:xfrm>
            <a:off x="7559090" y="5957836"/>
            <a:ext cx="1091780" cy="17008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3" name="bk object 33"/>
          <p:cNvSpPr/>
          <p:nvPr/>
        </p:nvSpPr>
        <p:spPr>
          <a:xfrm>
            <a:off x="7559090" y="5957836"/>
            <a:ext cx="1091780" cy="17008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4" name="bk object 34"/>
          <p:cNvSpPr/>
          <p:nvPr/>
        </p:nvSpPr>
        <p:spPr>
          <a:xfrm>
            <a:off x="4909788" y="5414911"/>
            <a:ext cx="2426089" cy="2736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5" name="bk object 35"/>
          <p:cNvSpPr/>
          <p:nvPr/>
        </p:nvSpPr>
        <p:spPr>
          <a:xfrm>
            <a:off x="4983364" y="5702198"/>
            <a:ext cx="1713866" cy="18020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6" name="bk object 36"/>
          <p:cNvSpPr/>
          <p:nvPr/>
        </p:nvSpPr>
        <p:spPr>
          <a:xfrm>
            <a:off x="4196628" y="6640131"/>
            <a:ext cx="1821463" cy="191702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7" name="bk object 37"/>
          <p:cNvSpPr/>
          <p:nvPr/>
        </p:nvSpPr>
        <p:spPr>
          <a:xfrm>
            <a:off x="4357663" y="6907480"/>
            <a:ext cx="1108912" cy="11378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8" name="bk object 38"/>
          <p:cNvSpPr/>
          <p:nvPr/>
        </p:nvSpPr>
        <p:spPr>
          <a:xfrm>
            <a:off x="3397646" y="7665428"/>
            <a:ext cx="1448425" cy="14566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39" name="bk object 39"/>
          <p:cNvSpPr/>
          <p:nvPr/>
        </p:nvSpPr>
        <p:spPr>
          <a:xfrm>
            <a:off x="3573413" y="7888490"/>
            <a:ext cx="686962" cy="676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0" name="bk object 40"/>
          <p:cNvSpPr/>
          <p:nvPr/>
        </p:nvSpPr>
        <p:spPr>
          <a:xfrm>
            <a:off x="3108159" y="8556994"/>
            <a:ext cx="606001" cy="12214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1" name="bk object 41"/>
          <p:cNvSpPr/>
          <p:nvPr/>
        </p:nvSpPr>
        <p:spPr>
          <a:xfrm>
            <a:off x="2825039" y="8764041"/>
            <a:ext cx="358040" cy="5306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2" name="bk object 42"/>
          <p:cNvSpPr/>
          <p:nvPr/>
        </p:nvSpPr>
        <p:spPr>
          <a:xfrm>
            <a:off x="3146604" y="2507628"/>
            <a:ext cx="2175046" cy="17129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3" name="bk object 43"/>
          <p:cNvSpPr/>
          <p:nvPr/>
        </p:nvSpPr>
        <p:spPr>
          <a:xfrm>
            <a:off x="3482307" y="3544112"/>
            <a:ext cx="1620707" cy="18790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4" name="bk object 44"/>
          <p:cNvSpPr/>
          <p:nvPr/>
        </p:nvSpPr>
        <p:spPr>
          <a:xfrm>
            <a:off x="3624479" y="4094735"/>
            <a:ext cx="1030351" cy="694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5" name="bk object 45"/>
          <p:cNvSpPr/>
          <p:nvPr/>
        </p:nvSpPr>
        <p:spPr>
          <a:xfrm>
            <a:off x="3650709" y="5138331"/>
            <a:ext cx="1091772" cy="14104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6" name="bk object 46"/>
          <p:cNvSpPr/>
          <p:nvPr/>
        </p:nvSpPr>
        <p:spPr>
          <a:xfrm>
            <a:off x="3771773" y="5575644"/>
            <a:ext cx="411653" cy="3517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7" name="bk object 47"/>
          <p:cNvSpPr/>
          <p:nvPr/>
        </p:nvSpPr>
        <p:spPr>
          <a:xfrm>
            <a:off x="3042118" y="6346977"/>
            <a:ext cx="1078565" cy="1272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8" name="bk object 48"/>
          <p:cNvSpPr/>
          <p:nvPr/>
        </p:nvSpPr>
        <p:spPr>
          <a:xfrm>
            <a:off x="3249694" y="6696456"/>
            <a:ext cx="318061" cy="29707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9" name="bk object 49"/>
          <p:cNvSpPr/>
          <p:nvPr/>
        </p:nvSpPr>
        <p:spPr>
          <a:xfrm>
            <a:off x="2240227" y="7208190"/>
            <a:ext cx="1083690" cy="127375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0" name="bk object 50"/>
          <p:cNvSpPr/>
          <p:nvPr/>
        </p:nvSpPr>
        <p:spPr>
          <a:xfrm>
            <a:off x="2517362" y="7567422"/>
            <a:ext cx="319135" cy="33900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1" name="bk object 51"/>
          <p:cNvSpPr/>
          <p:nvPr/>
        </p:nvSpPr>
        <p:spPr>
          <a:xfrm>
            <a:off x="3350172" y="9985806"/>
            <a:ext cx="139547" cy="6709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2" name="bk object 52"/>
          <p:cNvSpPr/>
          <p:nvPr/>
        </p:nvSpPr>
        <p:spPr>
          <a:xfrm>
            <a:off x="5271" y="844380"/>
            <a:ext cx="6680813" cy="577849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3" name="bk object 53"/>
          <p:cNvSpPr/>
          <p:nvPr/>
        </p:nvSpPr>
        <p:spPr>
          <a:xfrm>
            <a:off x="5270" y="2557755"/>
            <a:ext cx="1014826" cy="177257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4" name="bk object 54"/>
          <p:cNvSpPr/>
          <p:nvPr/>
        </p:nvSpPr>
        <p:spPr>
          <a:xfrm>
            <a:off x="5271" y="2223477"/>
            <a:ext cx="736333" cy="3759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5" name="bk object 55"/>
          <p:cNvSpPr/>
          <p:nvPr/>
        </p:nvSpPr>
        <p:spPr>
          <a:xfrm>
            <a:off x="5271" y="3360598"/>
            <a:ext cx="1152994" cy="19809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6" name="bk object 56"/>
          <p:cNvSpPr/>
          <p:nvPr/>
        </p:nvSpPr>
        <p:spPr>
          <a:xfrm>
            <a:off x="5270" y="4265194"/>
            <a:ext cx="295577" cy="140661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7" name="bk object 57"/>
          <p:cNvSpPr/>
          <p:nvPr/>
        </p:nvSpPr>
        <p:spPr>
          <a:xfrm>
            <a:off x="5271" y="3724135"/>
            <a:ext cx="542904" cy="112226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8" name="bk object 58"/>
          <p:cNvSpPr/>
          <p:nvPr/>
        </p:nvSpPr>
        <p:spPr>
          <a:xfrm>
            <a:off x="774167" y="2767799"/>
            <a:ext cx="781068" cy="70565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9" name="bk object 59"/>
          <p:cNvSpPr/>
          <p:nvPr/>
        </p:nvSpPr>
        <p:spPr>
          <a:xfrm>
            <a:off x="1020900" y="3025736"/>
            <a:ext cx="190698" cy="20474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0" name="bk object 60"/>
          <p:cNvSpPr/>
          <p:nvPr/>
        </p:nvSpPr>
        <p:spPr>
          <a:xfrm>
            <a:off x="1253504" y="3704870"/>
            <a:ext cx="580604" cy="9797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1" name="bk object 61"/>
          <p:cNvSpPr/>
          <p:nvPr/>
        </p:nvSpPr>
        <p:spPr>
          <a:xfrm>
            <a:off x="1261014" y="4049765"/>
            <a:ext cx="234104" cy="22532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2" name="bk object 62"/>
          <p:cNvSpPr/>
          <p:nvPr/>
        </p:nvSpPr>
        <p:spPr>
          <a:xfrm>
            <a:off x="1331621" y="4855693"/>
            <a:ext cx="657619" cy="112399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3" name="bk object 63"/>
          <p:cNvSpPr/>
          <p:nvPr/>
        </p:nvSpPr>
        <p:spPr>
          <a:xfrm>
            <a:off x="1304659" y="5239690"/>
            <a:ext cx="279210" cy="20664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4" name="bk object 64"/>
          <p:cNvSpPr/>
          <p:nvPr/>
        </p:nvSpPr>
        <p:spPr>
          <a:xfrm>
            <a:off x="603681" y="1402664"/>
            <a:ext cx="2075289" cy="106052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5" name="bk object 65"/>
          <p:cNvSpPr/>
          <p:nvPr/>
        </p:nvSpPr>
        <p:spPr>
          <a:xfrm>
            <a:off x="1444467" y="1865961"/>
            <a:ext cx="470971" cy="1481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6" name="bk object 66"/>
          <p:cNvSpPr/>
          <p:nvPr/>
        </p:nvSpPr>
        <p:spPr>
          <a:xfrm>
            <a:off x="2389391" y="1568907"/>
            <a:ext cx="1295368" cy="79156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7" name="bk object 67"/>
          <p:cNvSpPr/>
          <p:nvPr/>
        </p:nvSpPr>
        <p:spPr>
          <a:xfrm>
            <a:off x="3876649" y="2009635"/>
            <a:ext cx="813085" cy="75425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8" name="bk object 68"/>
          <p:cNvSpPr/>
          <p:nvPr/>
        </p:nvSpPr>
        <p:spPr>
          <a:xfrm>
            <a:off x="2250528" y="2573070"/>
            <a:ext cx="873995" cy="85525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69" name="bk object 69"/>
          <p:cNvSpPr/>
          <p:nvPr/>
        </p:nvSpPr>
        <p:spPr>
          <a:xfrm>
            <a:off x="2592491" y="3620693"/>
            <a:ext cx="868054" cy="127621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0" name="bk object 70"/>
          <p:cNvSpPr/>
          <p:nvPr/>
        </p:nvSpPr>
        <p:spPr>
          <a:xfrm>
            <a:off x="1770745" y="7887514"/>
            <a:ext cx="1100738" cy="216538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1" name="bk object 71"/>
          <p:cNvSpPr/>
          <p:nvPr/>
        </p:nvSpPr>
        <p:spPr>
          <a:xfrm>
            <a:off x="1528389" y="8758732"/>
            <a:ext cx="894035" cy="12941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2" name="bk object 72"/>
          <p:cNvSpPr/>
          <p:nvPr/>
        </p:nvSpPr>
        <p:spPr>
          <a:xfrm>
            <a:off x="1177583" y="9504248"/>
            <a:ext cx="376400" cy="54865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3" name="bk object 73"/>
          <p:cNvSpPr/>
          <p:nvPr/>
        </p:nvSpPr>
        <p:spPr>
          <a:xfrm>
            <a:off x="1413059" y="9128976"/>
            <a:ext cx="590708" cy="92392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4" name="bk object 74"/>
          <p:cNvSpPr/>
          <p:nvPr/>
        </p:nvSpPr>
        <p:spPr>
          <a:xfrm>
            <a:off x="849141" y="9719347"/>
            <a:ext cx="302887" cy="33355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5" name="bk object 75"/>
          <p:cNvSpPr/>
          <p:nvPr/>
        </p:nvSpPr>
        <p:spPr>
          <a:xfrm>
            <a:off x="428186" y="9754413"/>
            <a:ext cx="242310" cy="2984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6" name="bk object 76"/>
          <p:cNvSpPr/>
          <p:nvPr/>
        </p:nvSpPr>
        <p:spPr>
          <a:xfrm>
            <a:off x="853427" y="5362638"/>
            <a:ext cx="400620" cy="18844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7" name="bk object 77"/>
          <p:cNvSpPr/>
          <p:nvPr/>
        </p:nvSpPr>
        <p:spPr>
          <a:xfrm>
            <a:off x="5270" y="5507559"/>
            <a:ext cx="813499" cy="209198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8" name="bk object 78"/>
          <p:cNvSpPr/>
          <p:nvPr/>
        </p:nvSpPr>
        <p:spPr>
          <a:xfrm>
            <a:off x="289445" y="5649442"/>
            <a:ext cx="175017" cy="13126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79" name="bk object 79"/>
          <p:cNvSpPr/>
          <p:nvPr/>
        </p:nvSpPr>
        <p:spPr>
          <a:xfrm>
            <a:off x="5272" y="7842098"/>
            <a:ext cx="127240" cy="210014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0" name="bk object 80"/>
          <p:cNvSpPr/>
          <p:nvPr/>
        </p:nvSpPr>
        <p:spPr>
          <a:xfrm>
            <a:off x="204946" y="7512266"/>
            <a:ext cx="1039184" cy="205014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1" name="bk object 81"/>
          <p:cNvSpPr/>
          <p:nvPr/>
        </p:nvSpPr>
        <p:spPr>
          <a:xfrm>
            <a:off x="549353" y="7673848"/>
            <a:ext cx="223950" cy="109571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2" name="bk object 82"/>
          <p:cNvSpPr/>
          <p:nvPr/>
        </p:nvSpPr>
        <p:spPr>
          <a:xfrm>
            <a:off x="1056979" y="6994499"/>
            <a:ext cx="703751" cy="131352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3" name="bk object 83"/>
          <p:cNvSpPr/>
          <p:nvPr/>
        </p:nvSpPr>
        <p:spPr>
          <a:xfrm>
            <a:off x="1818931" y="6793407"/>
            <a:ext cx="664365" cy="84029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4" name="bk object 84"/>
          <p:cNvSpPr/>
          <p:nvPr/>
        </p:nvSpPr>
        <p:spPr>
          <a:xfrm>
            <a:off x="2062830" y="6078728"/>
            <a:ext cx="1075588" cy="102133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5" name="bk object 85"/>
          <p:cNvSpPr/>
          <p:nvPr/>
        </p:nvSpPr>
        <p:spPr>
          <a:xfrm>
            <a:off x="2689103" y="4929074"/>
            <a:ext cx="805727" cy="123835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6" name="bk object 86"/>
          <p:cNvSpPr/>
          <p:nvPr/>
        </p:nvSpPr>
        <p:spPr>
          <a:xfrm>
            <a:off x="1" y="9269413"/>
            <a:ext cx="5009070" cy="26135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grpSp>
        <p:nvGrpSpPr>
          <p:cNvPr id="124" name="Grupo 123"/>
          <p:cNvGrpSpPr/>
          <p:nvPr userDrawn="1"/>
        </p:nvGrpSpPr>
        <p:grpSpPr>
          <a:xfrm>
            <a:off x="165318" y="1331963"/>
            <a:ext cx="10883683" cy="8650237"/>
            <a:chOff x="5270" y="1402664"/>
            <a:chExt cx="10883683" cy="8650237"/>
          </a:xfrm>
        </p:grpSpPr>
        <p:sp>
          <p:nvSpPr>
            <p:cNvPr id="55" name="object 2"/>
            <p:cNvSpPr/>
            <p:nvPr userDrawn="1"/>
          </p:nvSpPr>
          <p:spPr>
            <a:xfrm>
              <a:off x="8334082" y="8040840"/>
              <a:ext cx="1545183" cy="20120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56" name="object 3"/>
            <p:cNvSpPr/>
            <p:nvPr userDrawn="1"/>
          </p:nvSpPr>
          <p:spPr>
            <a:xfrm>
              <a:off x="10025074" y="8817667"/>
              <a:ext cx="863879" cy="12352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57" name="object 4"/>
            <p:cNvSpPr/>
            <p:nvPr userDrawn="1"/>
          </p:nvSpPr>
          <p:spPr>
            <a:xfrm>
              <a:off x="9158400" y="8516391"/>
              <a:ext cx="1008905" cy="12342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58" name="object 5"/>
            <p:cNvSpPr/>
            <p:nvPr userDrawn="1"/>
          </p:nvSpPr>
          <p:spPr>
            <a:xfrm>
              <a:off x="6242587" y="8448167"/>
              <a:ext cx="1346907" cy="1604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59" name="object 6"/>
            <p:cNvSpPr/>
            <p:nvPr userDrawn="1"/>
          </p:nvSpPr>
          <p:spPr>
            <a:xfrm>
              <a:off x="6899884" y="8483562"/>
              <a:ext cx="608238" cy="1017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0" name="object 7"/>
            <p:cNvSpPr/>
            <p:nvPr userDrawn="1"/>
          </p:nvSpPr>
          <p:spPr>
            <a:xfrm>
              <a:off x="7494662" y="8111210"/>
              <a:ext cx="1238987" cy="19416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1" name="object 8"/>
            <p:cNvSpPr/>
            <p:nvPr userDrawn="1"/>
          </p:nvSpPr>
          <p:spPr>
            <a:xfrm>
              <a:off x="8041333" y="8219572"/>
              <a:ext cx="693666" cy="13479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2" name="object 9"/>
            <p:cNvSpPr/>
            <p:nvPr userDrawn="1"/>
          </p:nvSpPr>
          <p:spPr>
            <a:xfrm>
              <a:off x="8616340" y="9246374"/>
              <a:ext cx="117805" cy="2671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3" name="object 10"/>
            <p:cNvSpPr/>
            <p:nvPr userDrawn="1"/>
          </p:nvSpPr>
          <p:spPr>
            <a:xfrm>
              <a:off x="8616340" y="9246374"/>
              <a:ext cx="117805" cy="2671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4" name="object 11"/>
            <p:cNvSpPr/>
            <p:nvPr userDrawn="1"/>
          </p:nvSpPr>
          <p:spPr>
            <a:xfrm>
              <a:off x="5007484" y="8978671"/>
              <a:ext cx="1187347" cy="10742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5" name="object 12"/>
            <p:cNvSpPr/>
            <p:nvPr userDrawn="1"/>
          </p:nvSpPr>
          <p:spPr>
            <a:xfrm>
              <a:off x="5548338" y="8811831"/>
              <a:ext cx="714525" cy="7487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6" name="object 13"/>
            <p:cNvSpPr/>
            <p:nvPr userDrawn="1"/>
          </p:nvSpPr>
          <p:spPr>
            <a:xfrm>
              <a:off x="3942761" y="9450057"/>
              <a:ext cx="926088" cy="6028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7" name="object 14"/>
            <p:cNvSpPr/>
            <p:nvPr userDrawn="1"/>
          </p:nvSpPr>
          <p:spPr>
            <a:xfrm>
              <a:off x="4404791" y="9369526"/>
              <a:ext cx="474764" cy="3700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8" name="object 15"/>
            <p:cNvSpPr/>
            <p:nvPr userDrawn="1"/>
          </p:nvSpPr>
          <p:spPr>
            <a:xfrm>
              <a:off x="5546684" y="2984931"/>
              <a:ext cx="5180642" cy="55499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 dirty="0"/>
            </a:p>
          </p:txBody>
        </p:sp>
        <p:sp>
          <p:nvSpPr>
            <p:cNvPr id="69" name="object 16"/>
            <p:cNvSpPr/>
            <p:nvPr userDrawn="1"/>
          </p:nvSpPr>
          <p:spPr>
            <a:xfrm>
              <a:off x="5979809" y="3257283"/>
              <a:ext cx="3468352" cy="442329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0" name="object 18"/>
            <p:cNvSpPr/>
            <p:nvPr userDrawn="1"/>
          </p:nvSpPr>
          <p:spPr>
            <a:xfrm>
              <a:off x="7559090" y="5957836"/>
              <a:ext cx="1091780" cy="170084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1" name="object 19"/>
            <p:cNvSpPr/>
            <p:nvPr userDrawn="1"/>
          </p:nvSpPr>
          <p:spPr>
            <a:xfrm>
              <a:off x="7559090" y="5957836"/>
              <a:ext cx="1091780" cy="17008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2" name="object 20"/>
            <p:cNvSpPr/>
            <p:nvPr userDrawn="1"/>
          </p:nvSpPr>
          <p:spPr>
            <a:xfrm>
              <a:off x="4909788" y="5414911"/>
              <a:ext cx="2426089" cy="27369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3" name="object 21"/>
            <p:cNvSpPr/>
            <p:nvPr userDrawn="1"/>
          </p:nvSpPr>
          <p:spPr>
            <a:xfrm>
              <a:off x="4983364" y="5702198"/>
              <a:ext cx="1713866" cy="18019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4" name="object 22"/>
            <p:cNvSpPr/>
            <p:nvPr userDrawn="1"/>
          </p:nvSpPr>
          <p:spPr>
            <a:xfrm>
              <a:off x="4196627" y="6640131"/>
              <a:ext cx="1821464" cy="19170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5" name="object 23"/>
            <p:cNvSpPr/>
            <p:nvPr userDrawn="1"/>
          </p:nvSpPr>
          <p:spPr>
            <a:xfrm>
              <a:off x="4357663" y="6907491"/>
              <a:ext cx="1108911" cy="113786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6" name="object 24"/>
            <p:cNvSpPr/>
            <p:nvPr userDrawn="1"/>
          </p:nvSpPr>
          <p:spPr>
            <a:xfrm>
              <a:off x="3397646" y="7665415"/>
              <a:ext cx="1448423" cy="145661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7" name="object 25"/>
            <p:cNvSpPr/>
            <p:nvPr userDrawn="1"/>
          </p:nvSpPr>
          <p:spPr>
            <a:xfrm>
              <a:off x="3573411" y="7888490"/>
              <a:ext cx="686963" cy="6766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8" name="object 26"/>
            <p:cNvSpPr/>
            <p:nvPr userDrawn="1"/>
          </p:nvSpPr>
          <p:spPr>
            <a:xfrm>
              <a:off x="3108159" y="8556993"/>
              <a:ext cx="606001" cy="12214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9" name="object 27"/>
            <p:cNvSpPr/>
            <p:nvPr userDrawn="1"/>
          </p:nvSpPr>
          <p:spPr>
            <a:xfrm>
              <a:off x="2825038" y="8764041"/>
              <a:ext cx="358040" cy="53068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0" name="object 28"/>
            <p:cNvSpPr/>
            <p:nvPr userDrawn="1"/>
          </p:nvSpPr>
          <p:spPr>
            <a:xfrm>
              <a:off x="3146602" y="2507627"/>
              <a:ext cx="2175047" cy="171296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1" name="object 29"/>
            <p:cNvSpPr/>
            <p:nvPr userDrawn="1"/>
          </p:nvSpPr>
          <p:spPr>
            <a:xfrm>
              <a:off x="3482306" y="3544112"/>
              <a:ext cx="1620709" cy="187902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2" name="object 30"/>
            <p:cNvSpPr/>
            <p:nvPr userDrawn="1"/>
          </p:nvSpPr>
          <p:spPr>
            <a:xfrm>
              <a:off x="3624478" y="4094746"/>
              <a:ext cx="1030352" cy="6948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3" name="object 31"/>
            <p:cNvSpPr/>
            <p:nvPr userDrawn="1"/>
          </p:nvSpPr>
          <p:spPr>
            <a:xfrm>
              <a:off x="3650707" y="5138330"/>
              <a:ext cx="1091773" cy="141044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4" name="object 32"/>
            <p:cNvSpPr/>
            <p:nvPr userDrawn="1"/>
          </p:nvSpPr>
          <p:spPr>
            <a:xfrm>
              <a:off x="3771772" y="5575643"/>
              <a:ext cx="411654" cy="3517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5" name="object 33"/>
            <p:cNvSpPr/>
            <p:nvPr userDrawn="1"/>
          </p:nvSpPr>
          <p:spPr>
            <a:xfrm>
              <a:off x="3042117" y="6346977"/>
              <a:ext cx="1078565" cy="127241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6" name="object 34"/>
            <p:cNvSpPr/>
            <p:nvPr userDrawn="1"/>
          </p:nvSpPr>
          <p:spPr>
            <a:xfrm>
              <a:off x="3249693" y="6696456"/>
              <a:ext cx="318061" cy="29707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7" name="object 35"/>
            <p:cNvSpPr/>
            <p:nvPr userDrawn="1"/>
          </p:nvSpPr>
          <p:spPr>
            <a:xfrm>
              <a:off x="2240226" y="7208189"/>
              <a:ext cx="1083690" cy="127375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8" name="object 36"/>
            <p:cNvSpPr/>
            <p:nvPr userDrawn="1"/>
          </p:nvSpPr>
          <p:spPr>
            <a:xfrm>
              <a:off x="2517361" y="7567409"/>
              <a:ext cx="319135" cy="33901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9" name="object 37"/>
            <p:cNvSpPr/>
            <p:nvPr userDrawn="1"/>
          </p:nvSpPr>
          <p:spPr>
            <a:xfrm>
              <a:off x="3350171" y="9985794"/>
              <a:ext cx="139547" cy="6710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0" name="object 39"/>
            <p:cNvSpPr/>
            <p:nvPr userDrawn="1"/>
          </p:nvSpPr>
          <p:spPr>
            <a:xfrm>
              <a:off x="5270" y="2557741"/>
              <a:ext cx="1014826" cy="177260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1" name="object 40"/>
            <p:cNvSpPr/>
            <p:nvPr userDrawn="1"/>
          </p:nvSpPr>
          <p:spPr>
            <a:xfrm>
              <a:off x="5270" y="2223477"/>
              <a:ext cx="736333" cy="37597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2" name="object 41"/>
            <p:cNvSpPr/>
            <p:nvPr userDrawn="1"/>
          </p:nvSpPr>
          <p:spPr>
            <a:xfrm>
              <a:off x="5270" y="3360597"/>
              <a:ext cx="1152994" cy="19808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3" name="object 42"/>
            <p:cNvSpPr/>
            <p:nvPr userDrawn="1"/>
          </p:nvSpPr>
          <p:spPr>
            <a:xfrm>
              <a:off x="5270" y="4265193"/>
              <a:ext cx="295577" cy="140660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4" name="object 43"/>
            <p:cNvSpPr/>
            <p:nvPr userDrawn="1"/>
          </p:nvSpPr>
          <p:spPr>
            <a:xfrm>
              <a:off x="5270" y="3724147"/>
              <a:ext cx="542904" cy="1122253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5" name="object 44"/>
            <p:cNvSpPr/>
            <p:nvPr userDrawn="1"/>
          </p:nvSpPr>
          <p:spPr>
            <a:xfrm>
              <a:off x="774166" y="2767787"/>
              <a:ext cx="781068" cy="70566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6" name="object 45"/>
            <p:cNvSpPr/>
            <p:nvPr userDrawn="1"/>
          </p:nvSpPr>
          <p:spPr>
            <a:xfrm>
              <a:off x="1020899" y="3025736"/>
              <a:ext cx="190698" cy="20476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7" name="object 46"/>
            <p:cNvSpPr/>
            <p:nvPr userDrawn="1"/>
          </p:nvSpPr>
          <p:spPr>
            <a:xfrm>
              <a:off x="1253502" y="3704869"/>
              <a:ext cx="580604" cy="9796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8" name="object 47"/>
            <p:cNvSpPr/>
            <p:nvPr userDrawn="1"/>
          </p:nvSpPr>
          <p:spPr>
            <a:xfrm>
              <a:off x="1261013" y="4049764"/>
              <a:ext cx="234104" cy="22533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9" name="object 48"/>
            <p:cNvSpPr/>
            <p:nvPr userDrawn="1"/>
          </p:nvSpPr>
          <p:spPr>
            <a:xfrm>
              <a:off x="1331621" y="4855692"/>
              <a:ext cx="657619" cy="112399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0" name="object 49"/>
            <p:cNvSpPr/>
            <p:nvPr userDrawn="1"/>
          </p:nvSpPr>
          <p:spPr>
            <a:xfrm>
              <a:off x="1304658" y="5239677"/>
              <a:ext cx="279209" cy="20666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1" name="object 50"/>
            <p:cNvSpPr/>
            <p:nvPr userDrawn="1"/>
          </p:nvSpPr>
          <p:spPr>
            <a:xfrm>
              <a:off x="603681" y="1402664"/>
              <a:ext cx="2075289" cy="106053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2" name="object 51"/>
            <p:cNvSpPr/>
            <p:nvPr userDrawn="1"/>
          </p:nvSpPr>
          <p:spPr>
            <a:xfrm>
              <a:off x="1444467" y="1865960"/>
              <a:ext cx="470971" cy="14812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3" name="object 52"/>
            <p:cNvSpPr/>
            <p:nvPr userDrawn="1"/>
          </p:nvSpPr>
          <p:spPr>
            <a:xfrm>
              <a:off x="2389390" y="1568919"/>
              <a:ext cx="1295367" cy="79155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4" name="object 53"/>
            <p:cNvSpPr/>
            <p:nvPr userDrawn="1"/>
          </p:nvSpPr>
          <p:spPr>
            <a:xfrm>
              <a:off x="3876649" y="2009648"/>
              <a:ext cx="813086" cy="75424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5" name="object 54"/>
            <p:cNvSpPr/>
            <p:nvPr userDrawn="1"/>
          </p:nvSpPr>
          <p:spPr>
            <a:xfrm>
              <a:off x="2250528" y="2573070"/>
              <a:ext cx="873994" cy="85526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6" name="object 55"/>
            <p:cNvSpPr/>
            <p:nvPr userDrawn="1"/>
          </p:nvSpPr>
          <p:spPr>
            <a:xfrm>
              <a:off x="2592491" y="3620693"/>
              <a:ext cx="868054" cy="127621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7" name="object 56"/>
            <p:cNvSpPr/>
            <p:nvPr userDrawn="1"/>
          </p:nvSpPr>
          <p:spPr>
            <a:xfrm>
              <a:off x="1770744" y="7887499"/>
              <a:ext cx="1100738" cy="21654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8" name="object 57"/>
            <p:cNvSpPr/>
            <p:nvPr userDrawn="1"/>
          </p:nvSpPr>
          <p:spPr>
            <a:xfrm>
              <a:off x="1528388" y="8758745"/>
              <a:ext cx="894035" cy="129415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9" name="object 58"/>
            <p:cNvSpPr/>
            <p:nvPr userDrawn="1"/>
          </p:nvSpPr>
          <p:spPr>
            <a:xfrm>
              <a:off x="1177583" y="9504248"/>
              <a:ext cx="376400" cy="54865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0" name="object 59"/>
            <p:cNvSpPr/>
            <p:nvPr userDrawn="1"/>
          </p:nvSpPr>
          <p:spPr>
            <a:xfrm>
              <a:off x="1413059" y="9128976"/>
              <a:ext cx="590708" cy="92392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1" name="object 60"/>
            <p:cNvSpPr/>
            <p:nvPr userDrawn="1"/>
          </p:nvSpPr>
          <p:spPr>
            <a:xfrm>
              <a:off x="849141" y="9719361"/>
              <a:ext cx="302888" cy="33354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2" name="object 61"/>
            <p:cNvSpPr/>
            <p:nvPr userDrawn="1"/>
          </p:nvSpPr>
          <p:spPr>
            <a:xfrm>
              <a:off x="428186" y="9754413"/>
              <a:ext cx="242310" cy="29848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3" name="object 62"/>
            <p:cNvSpPr/>
            <p:nvPr userDrawn="1"/>
          </p:nvSpPr>
          <p:spPr>
            <a:xfrm>
              <a:off x="853426" y="5362638"/>
              <a:ext cx="400620" cy="1884489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4" name="object 63"/>
            <p:cNvSpPr/>
            <p:nvPr userDrawn="1"/>
          </p:nvSpPr>
          <p:spPr>
            <a:xfrm>
              <a:off x="5270" y="5507570"/>
              <a:ext cx="813500" cy="209198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5" name="object 64"/>
            <p:cNvSpPr/>
            <p:nvPr userDrawn="1"/>
          </p:nvSpPr>
          <p:spPr>
            <a:xfrm>
              <a:off x="289445" y="5649442"/>
              <a:ext cx="175017" cy="131268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6" name="object 65"/>
            <p:cNvSpPr/>
            <p:nvPr userDrawn="1"/>
          </p:nvSpPr>
          <p:spPr>
            <a:xfrm>
              <a:off x="5270" y="7842097"/>
              <a:ext cx="127241" cy="210014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7" name="object 66"/>
            <p:cNvSpPr/>
            <p:nvPr userDrawn="1"/>
          </p:nvSpPr>
          <p:spPr>
            <a:xfrm>
              <a:off x="204945" y="7512253"/>
              <a:ext cx="1039183" cy="205015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8" name="object 67"/>
            <p:cNvSpPr/>
            <p:nvPr userDrawn="1"/>
          </p:nvSpPr>
          <p:spPr>
            <a:xfrm>
              <a:off x="549351" y="7673847"/>
              <a:ext cx="223951" cy="109571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9" name="object 68"/>
            <p:cNvSpPr/>
            <p:nvPr userDrawn="1"/>
          </p:nvSpPr>
          <p:spPr>
            <a:xfrm>
              <a:off x="1056980" y="6994499"/>
              <a:ext cx="703750" cy="131351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20" name="object 69"/>
            <p:cNvSpPr/>
            <p:nvPr userDrawn="1"/>
          </p:nvSpPr>
          <p:spPr>
            <a:xfrm>
              <a:off x="1818928" y="6793407"/>
              <a:ext cx="664365" cy="84029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21" name="object 70"/>
            <p:cNvSpPr/>
            <p:nvPr userDrawn="1"/>
          </p:nvSpPr>
          <p:spPr>
            <a:xfrm>
              <a:off x="2062829" y="6078728"/>
              <a:ext cx="1075589" cy="102134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22" name="object 71"/>
            <p:cNvSpPr/>
            <p:nvPr userDrawn="1"/>
          </p:nvSpPr>
          <p:spPr>
            <a:xfrm>
              <a:off x="2689102" y="4929060"/>
              <a:ext cx="805727" cy="1238364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23" name="object 72"/>
            <p:cNvSpPr/>
            <p:nvPr userDrawn="1"/>
          </p:nvSpPr>
          <p:spPr>
            <a:xfrm>
              <a:off x="312230" y="9291866"/>
              <a:ext cx="5021770" cy="26135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</p:grpSp>
      <p:pic>
        <p:nvPicPr>
          <p:cNvPr id="125" name="Imagen 124" descr="FUNCION_horizontal.png"/>
          <p:cNvPicPr>
            <a:picLocks noChangeAspect="1"/>
          </p:cNvPicPr>
          <p:nvPr userDrawn="1"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35759" r="5482" b="36764"/>
          <a:stretch/>
        </p:blipFill>
        <p:spPr>
          <a:xfrm>
            <a:off x="4771410" y="398220"/>
            <a:ext cx="6001981" cy="10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4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grpSp>
        <p:nvGrpSpPr>
          <p:cNvPr id="124" name="Grupo 123"/>
          <p:cNvGrpSpPr/>
          <p:nvPr userDrawn="1"/>
        </p:nvGrpSpPr>
        <p:grpSpPr>
          <a:xfrm>
            <a:off x="165318" y="1331963"/>
            <a:ext cx="10883683" cy="8650237"/>
            <a:chOff x="5270" y="1402664"/>
            <a:chExt cx="10883683" cy="8650237"/>
          </a:xfrm>
        </p:grpSpPr>
        <p:sp>
          <p:nvSpPr>
            <p:cNvPr id="55" name="object 2"/>
            <p:cNvSpPr/>
            <p:nvPr userDrawn="1"/>
          </p:nvSpPr>
          <p:spPr>
            <a:xfrm>
              <a:off x="8334082" y="8040840"/>
              <a:ext cx="1545183" cy="20120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56" name="object 3"/>
            <p:cNvSpPr/>
            <p:nvPr userDrawn="1"/>
          </p:nvSpPr>
          <p:spPr>
            <a:xfrm>
              <a:off x="10025074" y="8817667"/>
              <a:ext cx="863879" cy="12352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57" name="object 4"/>
            <p:cNvSpPr/>
            <p:nvPr userDrawn="1"/>
          </p:nvSpPr>
          <p:spPr>
            <a:xfrm>
              <a:off x="9158400" y="8516391"/>
              <a:ext cx="1008905" cy="12342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58" name="object 5"/>
            <p:cNvSpPr/>
            <p:nvPr userDrawn="1"/>
          </p:nvSpPr>
          <p:spPr>
            <a:xfrm>
              <a:off x="6242587" y="8448167"/>
              <a:ext cx="1346907" cy="1604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59" name="object 6"/>
            <p:cNvSpPr/>
            <p:nvPr userDrawn="1"/>
          </p:nvSpPr>
          <p:spPr>
            <a:xfrm>
              <a:off x="6899884" y="8483562"/>
              <a:ext cx="608238" cy="1017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0" name="object 7"/>
            <p:cNvSpPr/>
            <p:nvPr userDrawn="1"/>
          </p:nvSpPr>
          <p:spPr>
            <a:xfrm>
              <a:off x="7494662" y="8111210"/>
              <a:ext cx="1238987" cy="19416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1" name="object 8"/>
            <p:cNvSpPr/>
            <p:nvPr userDrawn="1"/>
          </p:nvSpPr>
          <p:spPr>
            <a:xfrm>
              <a:off x="8041333" y="8219572"/>
              <a:ext cx="693666" cy="13479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2" name="object 9"/>
            <p:cNvSpPr/>
            <p:nvPr userDrawn="1"/>
          </p:nvSpPr>
          <p:spPr>
            <a:xfrm>
              <a:off x="8616340" y="9246374"/>
              <a:ext cx="117805" cy="2671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3" name="object 10"/>
            <p:cNvSpPr/>
            <p:nvPr userDrawn="1"/>
          </p:nvSpPr>
          <p:spPr>
            <a:xfrm>
              <a:off x="8616340" y="9246374"/>
              <a:ext cx="117805" cy="2671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4" name="object 11"/>
            <p:cNvSpPr/>
            <p:nvPr userDrawn="1"/>
          </p:nvSpPr>
          <p:spPr>
            <a:xfrm>
              <a:off x="5007484" y="8978671"/>
              <a:ext cx="1187347" cy="10742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5" name="object 12"/>
            <p:cNvSpPr/>
            <p:nvPr userDrawn="1"/>
          </p:nvSpPr>
          <p:spPr>
            <a:xfrm>
              <a:off x="5548338" y="8811831"/>
              <a:ext cx="714525" cy="7487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6" name="object 13"/>
            <p:cNvSpPr/>
            <p:nvPr userDrawn="1"/>
          </p:nvSpPr>
          <p:spPr>
            <a:xfrm>
              <a:off x="3942761" y="9450057"/>
              <a:ext cx="926088" cy="6028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7" name="object 14"/>
            <p:cNvSpPr/>
            <p:nvPr userDrawn="1"/>
          </p:nvSpPr>
          <p:spPr>
            <a:xfrm>
              <a:off x="4404791" y="9369526"/>
              <a:ext cx="474764" cy="3700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68" name="object 15"/>
            <p:cNvSpPr/>
            <p:nvPr userDrawn="1"/>
          </p:nvSpPr>
          <p:spPr>
            <a:xfrm>
              <a:off x="5546684" y="2984931"/>
              <a:ext cx="5180642" cy="55499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 dirty="0"/>
            </a:p>
          </p:txBody>
        </p:sp>
        <p:sp>
          <p:nvSpPr>
            <p:cNvPr id="69" name="object 16"/>
            <p:cNvSpPr/>
            <p:nvPr userDrawn="1"/>
          </p:nvSpPr>
          <p:spPr>
            <a:xfrm>
              <a:off x="5979809" y="3257283"/>
              <a:ext cx="3468352" cy="442329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0" name="object 18"/>
            <p:cNvSpPr/>
            <p:nvPr userDrawn="1"/>
          </p:nvSpPr>
          <p:spPr>
            <a:xfrm>
              <a:off x="7559090" y="5957836"/>
              <a:ext cx="1091780" cy="170084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1" name="object 19"/>
            <p:cNvSpPr/>
            <p:nvPr userDrawn="1"/>
          </p:nvSpPr>
          <p:spPr>
            <a:xfrm>
              <a:off x="7559090" y="5957836"/>
              <a:ext cx="1091780" cy="17008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2" name="object 20"/>
            <p:cNvSpPr/>
            <p:nvPr userDrawn="1"/>
          </p:nvSpPr>
          <p:spPr>
            <a:xfrm>
              <a:off x="4909788" y="5414911"/>
              <a:ext cx="2426089" cy="27369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3" name="object 21"/>
            <p:cNvSpPr/>
            <p:nvPr userDrawn="1"/>
          </p:nvSpPr>
          <p:spPr>
            <a:xfrm>
              <a:off x="4983364" y="5702198"/>
              <a:ext cx="1713866" cy="18019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4" name="object 22"/>
            <p:cNvSpPr/>
            <p:nvPr userDrawn="1"/>
          </p:nvSpPr>
          <p:spPr>
            <a:xfrm>
              <a:off x="4196627" y="6640131"/>
              <a:ext cx="1821464" cy="19170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5" name="object 23"/>
            <p:cNvSpPr/>
            <p:nvPr userDrawn="1"/>
          </p:nvSpPr>
          <p:spPr>
            <a:xfrm>
              <a:off x="4357663" y="6907491"/>
              <a:ext cx="1108911" cy="113786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6" name="object 24"/>
            <p:cNvSpPr/>
            <p:nvPr userDrawn="1"/>
          </p:nvSpPr>
          <p:spPr>
            <a:xfrm>
              <a:off x="3397646" y="7665415"/>
              <a:ext cx="1448423" cy="145661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7" name="object 25"/>
            <p:cNvSpPr/>
            <p:nvPr userDrawn="1"/>
          </p:nvSpPr>
          <p:spPr>
            <a:xfrm>
              <a:off x="3573411" y="7888490"/>
              <a:ext cx="686963" cy="6766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8" name="object 26"/>
            <p:cNvSpPr/>
            <p:nvPr userDrawn="1"/>
          </p:nvSpPr>
          <p:spPr>
            <a:xfrm>
              <a:off x="3108159" y="8556993"/>
              <a:ext cx="606001" cy="12214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79" name="object 27"/>
            <p:cNvSpPr/>
            <p:nvPr userDrawn="1"/>
          </p:nvSpPr>
          <p:spPr>
            <a:xfrm>
              <a:off x="2825038" y="8764041"/>
              <a:ext cx="358040" cy="53068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0" name="object 28"/>
            <p:cNvSpPr/>
            <p:nvPr userDrawn="1"/>
          </p:nvSpPr>
          <p:spPr>
            <a:xfrm>
              <a:off x="3146602" y="2507627"/>
              <a:ext cx="2175047" cy="171296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1" name="object 29"/>
            <p:cNvSpPr/>
            <p:nvPr userDrawn="1"/>
          </p:nvSpPr>
          <p:spPr>
            <a:xfrm>
              <a:off x="3482306" y="3544112"/>
              <a:ext cx="1620709" cy="187902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2" name="object 30"/>
            <p:cNvSpPr/>
            <p:nvPr userDrawn="1"/>
          </p:nvSpPr>
          <p:spPr>
            <a:xfrm>
              <a:off x="3624478" y="4094746"/>
              <a:ext cx="1030352" cy="6948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3" name="object 31"/>
            <p:cNvSpPr/>
            <p:nvPr userDrawn="1"/>
          </p:nvSpPr>
          <p:spPr>
            <a:xfrm>
              <a:off x="3650707" y="5138330"/>
              <a:ext cx="1091773" cy="141044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4" name="object 32"/>
            <p:cNvSpPr/>
            <p:nvPr userDrawn="1"/>
          </p:nvSpPr>
          <p:spPr>
            <a:xfrm>
              <a:off x="3771772" y="5575643"/>
              <a:ext cx="411654" cy="3517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5" name="object 33"/>
            <p:cNvSpPr/>
            <p:nvPr userDrawn="1"/>
          </p:nvSpPr>
          <p:spPr>
            <a:xfrm>
              <a:off x="3042117" y="6346977"/>
              <a:ext cx="1078565" cy="127241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6" name="object 34"/>
            <p:cNvSpPr/>
            <p:nvPr userDrawn="1"/>
          </p:nvSpPr>
          <p:spPr>
            <a:xfrm>
              <a:off x="3249693" y="6696456"/>
              <a:ext cx="318061" cy="29707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7" name="object 35"/>
            <p:cNvSpPr/>
            <p:nvPr userDrawn="1"/>
          </p:nvSpPr>
          <p:spPr>
            <a:xfrm>
              <a:off x="2240226" y="7208189"/>
              <a:ext cx="1083690" cy="127375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8" name="object 36"/>
            <p:cNvSpPr/>
            <p:nvPr userDrawn="1"/>
          </p:nvSpPr>
          <p:spPr>
            <a:xfrm>
              <a:off x="2517361" y="7567409"/>
              <a:ext cx="319135" cy="33901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89" name="object 37"/>
            <p:cNvSpPr/>
            <p:nvPr userDrawn="1"/>
          </p:nvSpPr>
          <p:spPr>
            <a:xfrm>
              <a:off x="3350171" y="9985794"/>
              <a:ext cx="139547" cy="6710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0" name="object 39"/>
            <p:cNvSpPr/>
            <p:nvPr userDrawn="1"/>
          </p:nvSpPr>
          <p:spPr>
            <a:xfrm>
              <a:off x="5270" y="2557741"/>
              <a:ext cx="1014826" cy="177260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1" name="object 40"/>
            <p:cNvSpPr/>
            <p:nvPr userDrawn="1"/>
          </p:nvSpPr>
          <p:spPr>
            <a:xfrm>
              <a:off x="5270" y="2223477"/>
              <a:ext cx="736333" cy="37597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2" name="object 41"/>
            <p:cNvSpPr/>
            <p:nvPr userDrawn="1"/>
          </p:nvSpPr>
          <p:spPr>
            <a:xfrm>
              <a:off x="5270" y="3360597"/>
              <a:ext cx="1152994" cy="19808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3" name="object 42"/>
            <p:cNvSpPr/>
            <p:nvPr userDrawn="1"/>
          </p:nvSpPr>
          <p:spPr>
            <a:xfrm>
              <a:off x="5270" y="4265193"/>
              <a:ext cx="295577" cy="140660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4" name="object 43"/>
            <p:cNvSpPr/>
            <p:nvPr userDrawn="1"/>
          </p:nvSpPr>
          <p:spPr>
            <a:xfrm>
              <a:off x="5270" y="3724147"/>
              <a:ext cx="542904" cy="1122253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5" name="object 44"/>
            <p:cNvSpPr/>
            <p:nvPr userDrawn="1"/>
          </p:nvSpPr>
          <p:spPr>
            <a:xfrm>
              <a:off x="774166" y="2767787"/>
              <a:ext cx="781068" cy="70566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6" name="object 45"/>
            <p:cNvSpPr/>
            <p:nvPr userDrawn="1"/>
          </p:nvSpPr>
          <p:spPr>
            <a:xfrm>
              <a:off x="1020899" y="3025736"/>
              <a:ext cx="190698" cy="20476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7" name="object 46"/>
            <p:cNvSpPr/>
            <p:nvPr userDrawn="1"/>
          </p:nvSpPr>
          <p:spPr>
            <a:xfrm>
              <a:off x="1253502" y="3704869"/>
              <a:ext cx="580604" cy="9796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8" name="object 47"/>
            <p:cNvSpPr/>
            <p:nvPr userDrawn="1"/>
          </p:nvSpPr>
          <p:spPr>
            <a:xfrm>
              <a:off x="1261013" y="4049764"/>
              <a:ext cx="234104" cy="22533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99" name="object 48"/>
            <p:cNvSpPr/>
            <p:nvPr userDrawn="1"/>
          </p:nvSpPr>
          <p:spPr>
            <a:xfrm>
              <a:off x="1331621" y="4855692"/>
              <a:ext cx="657619" cy="112399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0" name="object 49"/>
            <p:cNvSpPr/>
            <p:nvPr userDrawn="1"/>
          </p:nvSpPr>
          <p:spPr>
            <a:xfrm>
              <a:off x="1304658" y="5239677"/>
              <a:ext cx="279209" cy="20666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1" name="object 50"/>
            <p:cNvSpPr/>
            <p:nvPr userDrawn="1"/>
          </p:nvSpPr>
          <p:spPr>
            <a:xfrm>
              <a:off x="603681" y="1402664"/>
              <a:ext cx="2075289" cy="106053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2" name="object 51"/>
            <p:cNvSpPr/>
            <p:nvPr userDrawn="1"/>
          </p:nvSpPr>
          <p:spPr>
            <a:xfrm>
              <a:off x="1444467" y="1865960"/>
              <a:ext cx="470971" cy="14812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3" name="object 52"/>
            <p:cNvSpPr/>
            <p:nvPr userDrawn="1"/>
          </p:nvSpPr>
          <p:spPr>
            <a:xfrm>
              <a:off x="2389390" y="1568919"/>
              <a:ext cx="1295367" cy="79155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4" name="object 53"/>
            <p:cNvSpPr/>
            <p:nvPr userDrawn="1"/>
          </p:nvSpPr>
          <p:spPr>
            <a:xfrm>
              <a:off x="3876649" y="2009648"/>
              <a:ext cx="813086" cy="75424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5" name="object 54"/>
            <p:cNvSpPr/>
            <p:nvPr userDrawn="1"/>
          </p:nvSpPr>
          <p:spPr>
            <a:xfrm>
              <a:off x="2250528" y="2573070"/>
              <a:ext cx="873994" cy="85526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6" name="object 55"/>
            <p:cNvSpPr/>
            <p:nvPr userDrawn="1"/>
          </p:nvSpPr>
          <p:spPr>
            <a:xfrm>
              <a:off x="2592491" y="3620693"/>
              <a:ext cx="868054" cy="127621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7" name="object 56"/>
            <p:cNvSpPr/>
            <p:nvPr userDrawn="1"/>
          </p:nvSpPr>
          <p:spPr>
            <a:xfrm>
              <a:off x="1770744" y="7887499"/>
              <a:ext cx="1100738" cy="21654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8" name="object 57"/>
            <p:cNvSpPr/>
            <p:nvPr userDrawn="1"/>
          </p:nvSpPr>
          <p:spPr>
            <a:xfrm>
              <a:off x="1528388" y="8758745"/>
              <a:ext cx="894035" cy="129415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09" name="object 58"/>
            <p:cNvSpPr/>
            <p:nvPr userDrawn="1"/>
          </p:nvSpPr>
          <p:spPr>
            <a:xfrm>
              <a:off x="1177583" y="9504248"/>
              <a:ext cx="376400" cy="54865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0" name="object 59"/>
            <p:cNvSpPr/>
            <p:nvPr userDrawn="1"/>
          </p:nvSpPr>
          <p:spPr>
            <a:xfrm>
              <a:off x="1413059" y="9128976"/>
              <a:ext cx="590708" cy="92392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1" name="object 60"/>
            <p:cNvSpPr/>
            <p:nvPr userDrawn="1"/>
          </p:nvSpPr>
          <p:spPr>
            <a:xfrm>
              <a:off x="849141" y="9719361"/>
              <a:ext cx="302888" cy="33354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2" name="object 61"/>
            <p:cNvSpPr/>
            <p:nvPr userDrawn="1"/>
          </p:nvSpPr>
          <p:spPr>
            <a:xfrm>
              <a:off x="428186" y="9754413"/>
              <a:ext cx="242310" cy="29848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3" name="object 62"/>
            <p:cNvSpPr/>
            <p:nvPr userDrawn="1"/>
          </p:nvSpPr>
          <p:spPr>
            <a:xfrm>
              <a:off x="853426" y="5362638"/>
              <a:ext cx="400620" cy="1884489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4" name="object 63"/>
            <p:cNvSpPr/>
            <p:nvPr userDrawn="1"/>
          </p:nvSpPr>
          <p:spPr>
            <a:xfrm>
              <a:off x="5270" y="5507570"/>
              <a:ext cx="813500" cy="209198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5" name="object 64"/>
            <p:cNvSpPr/>
            <p:nvPr userDrawn="1"/>
          </p:nvSpPr>
          <p:spPr>
            <a:xfrm>
              <a:off x="289445" y="5649442"/>
              <a:ext cx="175017" cy="131268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6" name="object 65"/>
            <p:cNvSpPr/>
            <p:nvPr userDrawn="1"/>
          </p:nvSpPr>
          <p:spPr>
            <a:xfrm>
              <a:off x="5270" y="7842097"/>
              <a:ext cx="127241" cy="210014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7" name="object 66"/>
            <p:cNvSpPr/>
            <p:nvPr userDrawn="1"/>
          </p:nvSpPr>
          <p:spPr>
            <a:xfrm>
              <a:off x="204945" y="7512253"/>
              <a:ext cx="1039183" cy="205015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8" name="object 67"/>
            <p:cNvSpPr/>
            <p:nvPr userDrawn="1"/>
          </p:nvSpPr>
          <p:spPr>
            <a:xfrm>
              <a:off x="549351" y="7673847"/>
              <a:ext cx="223951" cy="109571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19" name="object 68"/>
            <p:cNvSpPr/>
            <p:nvPr userDrawn="1"/>
          </p:nvSpPr>
          <p:spPr>
            <a:xfrm>
              <a:off x="1056980" y="6994499"/>
              <a:ext cx="703750" cy="131351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20" name="object 69"/>
            <p:cNvSpPr/>
            <p:nvPr userDrawn="1"/>
          </p:nvSpPr>
          <p:spPr>
            <a:xfrm>
              <a:off x="1818928" y="6793407"/>
              <a:ext cx="664365" cy="84029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21" name="object 70"/>
            <p:cNvSpPr/>
            <p:nvPr userDrawn="1"/>
          </p:nvSpPr>
          <p:spPr>
            <a:xfrm>
              <a:off x="2062829" y="6078728"/>
              <a:ext cx="1075589" cy="102134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22" name="object 71"/>
            <p:cNvSpPr/>
            <p:nvPr userDrawn="1"/>
          </p:nvSpPr>
          <p:spPr>
            <a:xfrm>
              <a:off x="2689102" y="4929060"/>
              <a:ext cx="805727" cy="1238364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  <p:sp>
          <p:nvSpPr>
            <p:cNvPr id="123" name="object 72"/>
            <p:cNvSpPr/>
            <p:nvPr userDrawn="1"/>
          </p:nvSpPr>
          <p:spPr>
            <a:xfrm>
              <a:off x="312230" y="9291866"/>
              <a:ext cx="5021770" cy="26135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801"/>
            </a:p>
          </p:txBody>
        </p:sp>
      </p:grpSp>
      <p:pic>
        <p:nvPicPr>
          <p:cNvPr id="125" name="Imagen 124" descr="FUNCION_horizontal.png"/>
          <p:cNvPicPr>
            <a:picLocks noChangeAspect="1"/>
          </p:cNvPicPr>
          <p:nvPr userDrawn="1"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35759" r="5482" b="36764"/>
          <a:stretch/>
        </p:blipFill>
        <p:spPr>
          <a:xfrm>
            <a:off x="4771410" y="398220"/>
            <a:ext cx="6001981" cy="10142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876" y="1394990"/>
            <a:ext cx="13481049" cy="13646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3" y="2313432"/>
            <a:ext cx="13990318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5" y="9354312"/>
            <a:ext cx="4974334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7" r:id="rId3"/>
    <p:sldLayoutId id="2147483665" r:id="rId4"/>
    <p:sldLayoutId id="2147483662" r:id="rId5"/>
  </p:sldLayoutIdLst>
  <p:txStyles>
    <p:titleStyle>
      <a:lvl1pPr algn="l" defTabSz="9144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4" indent="-228621" algn="l" defTabSz="9144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6" indent="-228621" algn="l" defTabSz="9144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48" indent="-228621" algn="l" defTabSz="9144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92" indent="-228621" algn="l" defTabSz="9144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5" indent="-228621" algn="l" defTabSz="9144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7" indent="-228621" algn="l" defTabSz="9144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9" indent="-228621" algn="l" defTabSz="9144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62" indent="-228621" algn="l" defTabSz="9144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85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7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9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3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6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8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40" algn="l" defTabSz="9144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38.png"/><Relationship Id="rId4" Type="http://schemas.openxmlformats.org/officeDocument/2006/relationships/image" Target="../media/image143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arr.academia.iteso.mx/category/darr/" TargetMode="External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lubri-press.com/argentina/las-reuniones-de-directorio-pyme/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5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mediosriojanos.com/taller-potenciar-trabajo-equipo/" TargetMode="External"/><Relationship Id="rId3" Type="http://schemas.openxmlformats.org/officeDocument/2006/relationships/hyperlink" Target="http://bibwp.ulpgc.es/accesoabierto/2011/12/21/el-valor-de-los-repositorios-institucionales-para-difundir-la-investigacion/" TargetMode="External"/><Relationship Id="rId7" Type="http://schemas.microsoft.com/office/2007/relationships/hdphoto" Target="../media/hdphoto2.wdp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5.png"/><Relationship Id="rId5" Type="http://schemas.openxmlformats.org/officeDocument/2006/relationships/hyperlink" Target="http://proyectofinalcom.blogspot.com/2016/12/los-medios-electronicos.html" TargetMode="External"/><Relationship Id="rId4" Type="http://schemas.openxmlformats.org/officeDocument/2006/relationships/image" Target="../media/image164.png"/><Relationship Id="rId9" Type="http://schemas.openxmlformats.org/officeDocument/2006/relationships/image" Target="../media/image1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hyperlink" Target="http://petambus.economiabasadaenrecursos.co/2017/05/el-trabajo-en-equipo-las-reglas-del-ego.html" TargetMode="External"/><Relationship Id="rId7" Type="http://schemas.microsoft.com/office/2007/relationships/hdphoto" Target="../media/hdphoto4.wdp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9.png"/><Relationship Id="rId5" Type="http://schemas.microsoft.com/office/2007/relationships/hdphoto" Target="../media/hdphoto3.wdp"/><Relationship Id="rId4" Type="http://schemas.openxmlformats.org/officeDocument/2006/relationships/image" Target="../media/image178.png"/><Relationship Id="rId9" Type="http://schemas.microsoft.com/office/2007/relationships/hdphoto" Target="../media/hdphoto5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hyperlink" Target="http://centroatencionsordera.com.mx/contacto.html" TargetMode="External"/><Relationship Id="rId7" Type="http://schemas.microsoft.com/office/2007/relationships/hdphoto" Target="../media/hdphoto7.wdp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9.png"/><Relationship Id="rId11" Type="http://schemas.microsoft.com/office/2007/relationships/hdphoto" Target="../media/hdphoto9.wdp"/><Relationship Id="rId5" Type="http://schemas.openxmlformats.org/officeDocument/2006/relationships/hyperlink" Target="http://steinhardtvirtual.com.ar/atencion-telefonica/" TargetMode="External"/><Relationship Id="rId10" Type="http://schemas.openxmlformats.org/officeDocument/2006/relationships/image" Target="../media/image191.png"/><Relationship Id="rId4" Type="http://schemas.openxmlformats.org/officeDocument/2006/relationships/image" Target="../media/image188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4"/>
          <p:cNvSpPr/>
          <p:nvPr/>
        </p:nvSpPr>
        <p:spPr>
          <a:xfrm>
            <a:off x="414020" y="2662949"/>
            <a:ext cx="14716759" cy="362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ctr"/>
            <a:r>
              <a:rPr lang="es-MX" sz="5400" dirty="0">
                <a:solidFill>
                  <a:srgbClr val="56293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Capacitación para el Impulso de los Consejos </a:t>
            </a:r>
            <a:r>
              <a:rPr lang="es-MX" sz="5400" dirty="0" smtClean="0">
                <a:solidFill>
                  <a:srgbClr val="56293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 Vigilancia Ciudadana</a:t>
            </a:r>
          </a:p>
          <a:p>
            <a:pPr algn="ctr"/>
            <a:endParaRPr lang="es-MX" sz="3200" dirty="0" smtClean="0">
              <a:solidFill>
                <a:srgbClr val="562930"/>
              </a:solidFill>
              <a:latin typeface="Montserrat Black"/>
              <a:sym typeface="Montserrat Black"/>
            </a:endParaRPr>
          </a:p>
          <a:p>
            <a:pPr algn="ctr"/>
            <a:r>
              <a:rPr lang="es-MX" sz="4000" b="1" spc="-20" dirty="0" smtClean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</a:t>
            </a:r>
            <a:r>
              <a:rPr lang="es-MX" sz="4000" b="1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Operación </a:t>
            </a:r>
            <a:r>
              <a:rPr lang="es-MX" sz="4000" b="1" spc="-20" dirty="0" smtClean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4000" b="1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</a:p>
          <a:p>
            <a:pPr algn="ctr"/>
            <a:endParaRPr sz="1801" dirty="0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0C6A141D-2714-42B3-BA72-CE996A58A4A9}"/>
              </a:ext>
            </a:extLst>
          </p:cNvPr>
          <p:cNvSpPr txBox="1"/>
          <p:nvPr/>
        </p:nvSpPr>
        <p:spPr>
          <a:xfrm>
            <a:off x="1828799" y="6283312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 smtClean="0">
                <a:solidFill>
                  <a:srgbClr val="960000"/>
                </a:solidFill>
                <a:latin typeface="Montserrat ExtraBold" panose="00000900000000000000" pitchFamily="2" charset="0"/>
              </a:rPr>
              <a:t>JALISCO</a:t>
            </a:r>
            <a:endParaRPr lang="es-MX" sz="7200" b="1" dirty="0">
              <a:solidFill>
                <a:srgbClr val="960000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959FEC5-9641-4B24-A607-8B915337B590}"/>
              </a:ext>
            </a:extLst>
          </p:cNvPr>
          <p:cNvSpPr txBox="1"/>
          <p:nvPr/>
        </p:nvSpPr>
        <p:spPr>
          <a:xfrm>
            <a:off x="5753098" y="8001000"/>
            <a:ext cx="403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BC955B"/>
                </a:solidFill>
              </a:rPr>
              <a:t>16 </a:t>
            </a:r>
            <a:r>
              <a:rPr lang="es-MX" sz="3200" b="1" dirty="0">
                <a:solidFill>
                  <a:srgbClr val="BC955B"/>
                </a:solidFill>
              </a:rPr>
              <a:t>DE </a:t>
            </a:r>
            <a:r>
              <a:rPr lang="es-MX" sz="3200" b="1" dirty="0" smtClean="0">
                <a:solidFill>
                  <a:srgbClr val="BC955B"/>
                </a:solidFill>
              </a:rPr>
              <a:t>JULIO </a:t>
            </a:r>
            <a:r>
              <a:rPr lang="es-MX" sz="3200" b="1" dirty="0">
                <a:solidFill>
                  <a:srgbClr val="BC955B"/>
                </a:solidFill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39826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56"/>
          <p:cNvSpPr txBox="1"/>
          <p:nvPr/>
        </p:nvSpPr>
        <p:spPr>
          <a:xfrm>
            <a:off x="914402" y="1371601"/>
            <a:ext cx="11277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3601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Beneficios de constituir Consejos de </a:t>
            </a:r>
            <a:r>
              <a:rPr lang="es-MX" sz="3601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Ciudadana.</a:t>
            </a:r>
            <a:endParaRPr sz="36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360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02" name="Google Shape;1102;p56"/>
          <p:cNvSpPr txBox="1"/>
          <p:nvPr/>
        </p:nvSpPr>
        <p:spPr>
          <a:xfrm>
            <a:off x="577516" y="2150555"/>
            <a:ext cx="14582272" cy="485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514398" indent="-514398" algn="just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Contar </a:t>
            </a: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 una amplia base social preparada para realizar actividades de control y vigilancia de los recursos públicos.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98" indent="-514398" algn="just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Establecer mecanismos de colaboración entre la ciudadanía y el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gobierno</a:t>
            </a:r>
          </a:p>
          <a:p>
            <a:pPr marL="514398" indent="-514398" algn="just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Instaurar las bases para el combate a la corrupción y a la impunidad por medio de los Consejos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de Vigilancia Ciudadana.</a:t>
            </a:r>
            <a:endParaRPr lang="es-MX"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98" indent="-514398" algn="just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Contribuir </a:t>
            </a: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al fortalecimiento de las competencias de los servidores públicos y de los ciudadanos en materia de control y vigilancia.</a:t>
            </a:r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514398" indent="-514398" algn="just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Fortalecer </a:t>
            </a: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las capacidades de los gobiernos locales como primer medio de contacto con la ciudadanía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03" name="Google Shape;1103;p56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62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59"/>
          <p:cNvSpPr/>
          <p:nvPr/>
        </p:nvSpPr>
        <p:spPr>
          <a:xfrm>
            <a:off x="1227091" y="1279343"/>
            <a:ext cx="48169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just"/>
            <a:r>
              <a:rPr lang="es-MX" sz="360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Instancias participantes</a:t>
            </a:r>
            <a:r>
              <a:rPr lang="es-MX" sz="360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1801"/>
          </a:p>
        </p:txBody>
      </p:sp>
      <p:sp>
        <p:nvSpPr>
          <p:cNvPr id="1147" name="Google Shape;1147;p59"/>
          <p:cNvSpPr/>
          <p:nvPr/>
        </p:nvSpPr>
        <p:spPr>
          <a:xfrm>
            <a:off x="4229101" y="4481346"/>
            <a:ext cx="5039999" cy="46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59"/>
          <p:cNvSpPr txBox="1"/>
          <p:nvPr/>
        </p:nvSpPr>
        <p:spPr>
          <a:xfrm>
            <a:off x="4564132" y="7273894"/>
            <a:ext cx="3744599" cy="80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33" indent="-342933">
              <a:buClr>
                <a:schemeClr val="lt1"/>
              </a:buClr>
              <a:buSzPts val="2400"/>
              <a:buFont typeface="Arial"/>
              <a:buChar char="•"/>
            </a:pPr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Beneficiarios de programas </a:t>
            </a:r>
            <a:endParaRPr sz="1801"/>
          </a:p>
          <a:p>
            <a:pPr marL="355633" indent="-342933">
              <a:buClr>
                <a:schemeClr val="lt1"/>
              </a:buClr>
              <a:buSzPts val="2400"/>
              <a:buFont typeface="Arial"/>
              <a:buChar char="•"/>
            </a:pPr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Ciudadanos</a:t>
            </a:r>
            <a:endParaRPr sz="1801"/>
          </a:p>
        </p:txBody>
      </p:sp>
      <p:sp>
        <p:nvSpPr>
          <p:cNvPr id="1149" name="Google Shape;1149;p59"/>
          <p:cNvSpPr/>
          <p:nvPr/>
        </p:nvSpPr>
        <p:spPr>
          <a:xfrm>
            <a:off x="7304401" y="1990498"/>
            <a:ext cx="5039999" cy="46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59"/>
          <p:cNvSpPr/>
          <p:nvPr/>
        </p:nvSpPr>
        <p:spPr>
          <a:xfrm>
            <a:off x="7342501" y="4468406"/>
            <a:ext cx="5039999" cy="4680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59"/>
          <p:cNvSpPr/>
          <p:nvPr/>
        </p:nvSpPr>
        <p:spPr>
          <a:xfrm>
            <a:off x="4191001" y="2017932"/>
            <a:ext cx="5116199" cy="4680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52" name="Google Shape;1152;p59"/>
          <p:cNvSpPr txBox="1"/>
          <p:nvPr/>
        </p:nvSpPr>
        <p:spPr>
          <a:xfrm>
            <a:off x="8784321" y="2285321"/>
            <a:ext cx="3263148" cy="15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/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Órganos de Control de las Entidades Federativas</a:t>
            </a:r>
            <a:endParaRPr sz="1801"/>
          </a:p>
        </p:txBody>
      </p:sp>
      <p:sp>
        <p:nvSpPr>
          <p:cNvPr id="1153" name="Google Shape;1153;p59"/>
          <p:cNvSpPr txBox="1"/>
          <p:nvPr/>
        </p:nvSpPr>
        <p:spPr>
          <a:xfrm>
            <a:off x="4564133" y="2350021"/>
            <a:ext cx="2959838" cy="203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1" marR="12701" algn="ctr"/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Secretaría de la Función Pública</a:t>
            </a:r>
            <a:endParaRPr sz="2400" b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701" algn="ctr"/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SFP</a:t>
            </a:r>
            <a:endParaRPr sz="2400" b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54" name="Google Shape;1154;p59"/>
          <p:cNvSpPr txBox="1"/>
          <p:nvPr/>
        </p:nvSpPr>
        <p:spPr>
          <a:xfrm>
            <a:off x="9476765" y="6697931"/>
            <a:ext cx="3271200" cy="82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42" lvl="1"/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Dependencias: </a:t>
            </a:r>
            <a:endParaRPr sz="1801"/>
          </a:p>
          <a:p>
            <a:pPr marL="800175" lvl="1" indent="-342933">
              <a:buClr>
                <a:schemeClr val="lt1"/>
              </a:buClr>
              <a:buSzPts val="2400"/>
              <a:buFont typeface="Arial"/>
              <a:buChar char="•"/>
            </a:pPr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Federales,</a:t>
            </a:r>
            <a:endParaRPr sz="1801"/>
          </a:p>
          <a:p>
            <a:pPr marL="800175" lvl="1" indent="-342933">
              <a:buClr>
                <a:schemeClr val="lt1"/>
              </a:buClr>
              <a:buSzPts val="2400"/>
              <a:buFont typeface="Arial"/>
              <a:buChar char="•"/>
            </a:pPr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Estatales, </a:t>
            </a:r>
            <a:endParaRPr sz="1801"/>
          </a:p>
          <a:p>
            <a:pPr marL="800175" lvl="1" indent="-342933">
              <a:buClr>
                <a:schemeClr val="lt1"/>
              </a:buClr>
              <a:buSzPts val="2400"/>
              <a:buFont typeface="Arial"/>
              <a:buChar char="•"/>
            </a:pPr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Municipales,</a:t>
            </a:r>
            <a:endParaRPr sz="1801"/>
          </a:p>
          <a:p>
            <a:pPr marL="800175" lvl="1" indent="-342933">
              <a:buClr>
                <a:schemeClr val="lt1"/>
              </a:buClr>
              <a:buSzPts val="2400"/>
              <a:buFont typeface="Arial"/>
              <a:buChar char="•"/>
            </a:pPr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Alcaldías de </a:t>
            </a:r>
            <a:endParaRPr sz="1801"/>
          </a:p>
          <a:p>
            <a:pPr marL="457242" lvl="1"/>
            <a:r>
              <a:rPr lang="es-MX" sz="24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la CDMX</a:t>
            </a:r>
            <a:r>
              <a:rPr lang="es-MX" sz="2000" b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801"/>
          </a:p>
        </p:txBody>
      </p:sp>
      <p:sp>
        <p:nvSpPr>
          <p:cNvPr id="1155" name="Google Shape;1155;p59"/>
          <p:cNvSpPr/>
          <p:nvPr/>
        </p:nvSpPr>
        <p:spPr>
          <a:xfrm>
            <a:off x="6756597" y="4293225"/>
            <a:ext cx="3180779" cy="143244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59"/>
          <p:cNvSpPr/>
          <p:nvPr/>
        </p:nvSpPr>
        <p:spPr>
          <a:xfrm>
            <a:off x="7121304" y="5546487"/>
            <a:ext cx="232749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ctr"/>
            <a:r>
              <a:rPr lang="es-MX" sz="3200" dirty="0">
                <a:solidFill>
                  <a:srgbClr val="960000"/>
                </a:solidFill>
                <a:latin typeface="Calibri"/>
                <a:ea typeface="Calibri"/>
                <a:cs typeface="Calibri"/>
                <a:sym typeface="Calibri"/>
              </a:rPr>
              <a:t>Consejos </a:t>
            </a:r>
            <a:endParaRPr sz="3200" dirty="0"/>
          </a:p>
          <a:p>
            <a:pPr algn="ctr"/>
            <a:r>
              <a:rPr lang="es-MX" sz="3200" dirty="0">
                <a:solidFill>
                  <a:srgbClr val="96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endParaRPr sz="3200" dirty="0"/>
          </a:p>
          <a:p>
            <a:pPr algn="ctr"/>
            <a:r>
              <a:rPr lang="es-MX" sz="3200" dirty="0" smtClean="0">
                <a:solidFill>
                  <a:srgbClr val="960000"/>
                </a:solidFill>
                <a:latin typeface="Calibri"/>
                <a:ea typeface="Calibri"/>
                <a:cs typeface="Calibri"/>
                <a:sym typeface="Calibri"/>
              </a:rPr>
              <a:t>Vigilancia Ciudadana</a:t>
            </a:r>
            <a:endParaRPr sz="3200" dirty="0"/>
          </a:p>
        </p:txBody>
      </p:sp>
      <p:sp>
        <p:nvSpPr>
          <p:cNvPr id="1157" name="Google Shape;1157;p59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66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60"/>
          <p:cNvSpPr txBox="1"/>
          <p:nvPr/>
        </p:nvSpPr>
        <p:spPr>
          <a:xfrm>
            <a:off x="152401" y="1944469"/>
            <a:ext cx="10896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3601" b="1" dirty="0">
                <a:solidFill>
                  <a:schemeClr val="dk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Secretaría de la Función Pública:</a:t>
            </a:r>
            <a:endParaRPr sz="180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3" name="Google Shape;1163;p60"/>
          <p:cNvSpPr txBox="1"/>
          <p:nvPr/>
        </p:nvSpPr>
        <p:spPr>
          <a:xfrm>
            <a:off x="879964" y="2917660"/>
            <a:ext cx="13792200" cy="531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Establecer convenios de colaboración.</a:t>
            </a:r>
            <a:endParaRPr sz="32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Elaborar la metodología de Capacitación, Operación y Seguimiento a las actividades de los Consejos de </a:t>
            </a:r>
            <a:r>
              <a:rPr lang="es-MX" sz="320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Ciudadana.</a:t>
            </a:r>
            <a:endParaRPr sz="32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Elaborar materiales de apoyo (digitales e impresos).</a:t>
            </a:r>
            <a:endParaRPr sz="32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Realizar actividades para la promoción de los Consejos </a:t>
            </a:r>
            <a:r>
              <a:rPr lang="es-MX" sz="320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Vigilancia Ciudadana.</a:t>
            </a:r>
            <a:endParaRPr sz="32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Desarrollar la Plataforma Digital</a:t>
            </a:r>
            <a:r>
              <a:rPr lang="es-MX" sz="320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Generar mecanismo de reconocimiento “Municipios comprometidos con la Vigilancia Ciudadana”. </a:t>
            </a:r>
            <a:r>
              <a:rPr lang="es-MX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Es un reconocimiento al impulso de la conformación de los Consejos de </a:t>
            </a:r>
            <a:r>
              <a:rPr lang="es-MX" sz="3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Vigilancia Ciudadana y </a:t>
            </a:r>
            <a:r>
              <a:rPr lang="es-MX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 uso correcto de los recursos públicos. La acreditación se obtendrá a partir del cumplimiento de los acuerdos, así como de un grupo de indicadores previamente establecidos.</a:t>
            </a: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endParaRPr sz="32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6" name="Google Shape;1166;p60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10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55"/>
          <p:cNvSpPr txBox="1"/>
          <p:nvPr/>
        </p:nvSpPr>
        <p:spPr>
          <a:xfrm>
            <a:off x="618740" y="1828800"/>
            <a:ext cx="14020799" cy="350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743019" indent="-743019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Contar con al menos un Consejo de </a:t>
            </a:r>
            <a:r>
              <a:rPr lang="es-MX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 por </a:t>
            </a:r>
            <a:r>
              <a:rPr lang="es-MX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municipio.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3019" indent="-743019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 contar con observaciones en el dictamen de resultados de la vigilancia realizada por los Consejos de </a:t>
            </a:r>
            <a:r>
              <a:rPr lang="es-MX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3019" indent="-743019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 las acciones de mejora identificadas por los Consejos de </a:t>
            </a:r>
            <a:r>
              <a:rPr lang="es-MX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 se </a:t>
            </a:r>
            <a:r>
              <a:rPr lang="es-MX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encuentren implementadas.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3019" indent="-743019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 cuente con un espacio físico para que los Consejos de </a:t>
            </a:r>
            <a:r>
              <a:rPr lang="es-MX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 realicen </a:t>
            </a:r>
            <a:r>
              <a:rPr lang="es-MX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sus actividades.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3019" indent="-743019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 cuente con un mecanismo de atención a quejas y denuncias efectivo.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4" name="Google Shape;1094;p55"/>
          <p:cNvSpPr txBox="1"/>
          <p:nvPr/>
        </p:nvSpPr>
        <p:spPr>
          <a:xfrm>
            <a:off x="618741" y="1219200"/>
            <a:ext cx="10573516" cy="6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360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Propuestas de variables para el reconocimiento:</a:t>
            </a:r>
            <a:endParaRPr sz="36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55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13</a:t>
            </a:fld>
            <a:endParaRPr/>
          </a:p>
        </p:txBody>
      </p:sp>
      <p:sp>
        <p:nvSpPr>
          <p:cNvPr id="8" name="Google Shape;1164;p60"/>
          <p:cNvSpPr txBox="1"/>
          <p:nvPr/>
        </p:nvSpPr>
        <p:spPr>
          <a:xfrm>
            <a:off x="457200" y="5334000"/>
            <a:ext cx="12886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3601" b="1" dirty="0">
                <a:solidFill>
                  <a:schemeClr val="dk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Órganos de Control de las Entidades Federativas</a:t>
            </a:r>
            <a:endParaRPr sz="180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165;p60"/>
          <p:cNvSpPr txBox="1"/>
          <p:nvPr/>
        </p:nvSpPr>
        <p:spPr>
          <a:xfrm>
            <a:off x="928091" y="5791200"/>
            <a:ext cx="13792200" cy="342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Formalizar convenios de colaboración.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Realizar actividades para la promoción de los Consejos de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Promover la constitución de los Consejos de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Colaborar en las actividades de Operación y Seguimiento de los Consejos de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Apoyar a los Consejos de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 para </a:t>
            </a: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 recepción y canalización de Quejas y Denuncias.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133363">
              <a:buClr>
                <a:schemeClr val="dk1"/>
              </a:buClr>
              <a:buSzPts val="2400"/>
            </a:pPr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285777" indent="-133363">
              <a:buClr>
                <a:schemeClr val="dk1"/>
              </a:buClr>
              <a:buSzPts val="2400"/>
            </a:pPr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95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61"/>
          <p:cNvSpPr txBox="1"/>
          <p:nvPr/>
        </p:nvSpPr>
        <p:spPr>
          <a:xfrm>
            <a:off x="543339" y="6226926"/>
            <a:ext cx="13106400" cy="56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1"/>
            <a:r>
              <a:rPr lang="es-MX" sz="3601" b="1" dirty="0">
                <a:solidFill>
                  <a:schemeClr val="dk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Ciudadanos</a:t>
            </a:r>
            <a:endParaRPr sz="180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2" name="Google Shape;1172;p61"/>
          <p:cNvSpPr txBox="1"/>
          <p:nvPr/>
        </p:nvSpPr>
        <p:spPr>
          <a:xfrm>
            <a:off x="0" y="1275937"/>
            <a:ext cx="14799365" cy="82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42" lvl="1" algn="just"/>
            <a:r>
              <a:rPr lang="es-MX" sz="3601" b="1" dirty="0">
                <a:solidFill>
                  <a:schemeClr val="dk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Dependencias: Federales, Estatales, Municipales y Alcaldías de la Ciudad de México.</a:t>
            </a:r>
            <a:endParaRPr sz="360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3" name="Google Shape;1173;p61"/>
          <p:cNvSpPr txBox="1"/>
          <p:nvPr/>
        </p:nvSpPr>
        <p:spPr>
          <a:xfrm>
            <a:off x="975456" y="2347472"/>
            <a:ext cx="137922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Promueve la constitución de los Consejos de </a:t>
            </a:r>
            <a:r>
              <a:rPr lang="es-MX" sz="28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Proporciona información sobre las Obras, Apoyos o servicios ejecutadas con recursos públicos.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Brindar la atención a los Consejos de </a:t>
            </a:r>
            <a:r>
              <a:rPr lang="es-MX" sz="28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Ciudadana, </a:t>
            </a: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relacionada con las incidencias que se presenten durante la ejecución de los proyectos.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Reportar en tiempo real las incidencias detectadas durante la ejecución de los proyectos</a:t>
            </a:r>
            <a:r>
              <a:rPr lang="es-MX" sz="2800" dirty="0">
                <a:solidFill>
                  <a:srgbClr val="FF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.</a:t>
            </a:r>
            <a:endParaRPr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Formalizar los mecanismos de </a:t>
            </a:r>
            <a:r>
              <a:rPr lang="es-MX" sz="28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atención </a:t>
            </a:r>
            <a:r>
              <a:rPr lang="es-MX" sz="2800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 Quejas </a:t>
            </a: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y Denuncias.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Realizar el registro y seguimiento  a la conformación de los Consejos de </a:t>
            </a:r>
            <a:r>
              <a:rPr lang="es-MX" sz="28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 en </a:t>
            </a: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 Plataforma Digital.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74" name="Google Shape;1174;p61"/>
          <p:cNvSpPr txBox="1"/>
          <p:nvPr/>
        </p:nvSpPr>
        <p:spPr>
          <a:xfrm>
            <a:off x="876302" y="6683544"/>
            <a:ext cx="13792200" cy="260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Constituir el Consejo de </a:t>
            </a:r>
            <a:r>
              <a:rPr lang="es-MX" sz="28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Solicitar y recibir información.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Realizar actividades de vigilancia y supervisión de proyectos.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Reportar en tiempo real las incidencias detectadas durante la ejecución de los proyectos. 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Registrar las actividades realizadas por el Consejo de </a:t>
            </a:r>
            <a:r>
              <a:rPr lang="es-MX" sz="2800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 en </a:t>
            </a:r>
            <a:r>
              <a:rPr lang="es-MX" sz="28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 Plataforma Digital.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285777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8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Captar </a:t>
            </a:r>
            <a:r>
              <a:rPr lang="es-MX" sz="2800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y presentar </a:t>
            </a:r>
            <a:r>
              <a:rPr lang="es-MX" sz="28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las Quejas </a:t>
            </a:r>
            <a:r>
              <a:rPr lang="es-MX" sz="2800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y/o </a:t>
            </a:r>
            <a:r>
              <a:rPr lang="es-MX" sz="28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Denuncias</a:t>
            </a:r>
            <a:r>
              <a:rPr lang="es-MX" sz="2800" dirty="0">
                <a:solidFill>
                  <a:srgbClr val="FF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. </a:t>
            </a:r>
            <a:endParaRPr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75" name="Google Shape;1175;p61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19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4"/>
          <p:cNvSpPr/>
          <p:nvPr/>
        </p:nvSpPr>
        <p:spPr>
          <a:xfrm>
            <a:off x="414022" y="3313837"/>
            <a:ext cx="14716759" cy="362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ctr"/>
            <a:r>
              <a:rPr lang="es-MX" sz="5400" dirty="0" smtClean="0">
                <a:solidFill>
                  <a:srgbClr val="56293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Etapas para el Impulso </a:t>
            </a:r>
            <a:r>
              <a:rPr lang="es-MX" sz="5400" dirty="0">
                <a:solidFill>
                  <a:srgbClr val="56293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 los </a:t>
            </a:r>
            <a:r>
              <a:rPr lang="es-MX" sz="5400" dirty="0" smtClean="0">
                <a:solidFill>
                  <a:srgbClr val="56293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Consejos  </a:t>
            </a:r>
            <a:r>
              <a:rPr lang="es-MX" sz="5400" dirty="0">
                <a:solidFill>
                  <a:srgbClr val="56293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 </a:t>
            </a:r>
            <a:r>
              <a:rPr lang="es-MX" sz="5400" dirty="0" smtClean="0">
                <a:solidFill>
                  <a:srgbClr val="56293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Vigilancia Ciudadana en el ámbito municipal </a:t>
            </a:r>
            <a:endParaRPr lang="es-MX" sz="5400" dirty="0">
              <a:solidFill>
                <a:srgbClr val="56293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endParaRPr lang="es-MX" sz="5400" dirty="0">
              <a:solidFill>
                <a:srgbClr val="562930"/>
              </a:solidFill>
              <a:latin typeface="Montserrat Black"/>
              <a:sym typeface="Montserrat Black"/>
            </a:endParaRPr>
          </a:p>
          <a:p>
            <a:pPr algn="ctr"/>
            <a:r>
              <a:rPr lang="es-MX" sz="3201" b="1" spc="-20" dirty="0" smtClean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Planeación, Promoción</a:t>
            </a:r>
            <a:r>
              <a:rPr lang="es-MX" sz="3201" b="1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Operación  y Seguimiento</a:t>
            </a:r>
          </a:p>
          <a:p>
            <a:pPr algn="ctr"/>
            <a:endParaRPr sz="1801" dirty="0"/>
          </a:p>
        </p:txBody>
      </p:sp>
      <p:sp>
        <p:nvSpPr>
          <p:cNvPr id="1012" name="Google Shape;1012;p44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28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53"/>
          <p:cNvSpPr txBox="1"/>
          <p:nvPr/>
        </p:nvSpPr>
        <p:spPr>
          <a:xfrm>
            <a:off x="855785" y="1472294"/>
            <a:ext cx="13911871" cy="127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ctr"/>
            <a:r>
              <a:rPr lang="es-MX" sz="4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Etapas </a:t>
            </a:r>
            <a:r>
              <a:rPr lang="es-MX" sz="4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para el Impulso de los Consejos de </a:t>
            </a:r>
            <a:r>
              <a:rPr lang="es-MX" sz="4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 </a:t>
            </a:r>
            <a:r>
              <a:rPr lang="es-MX" sz="4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 el ámbito </a:t>
            </a:r>
            <a:r>
              <a:rPr lang="es-MX" sz="4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municipal.</a:t>
            </a:r>
          </a:p>
        </p:txBody>
      </p:sp>
      <p:sp>
        <p:nvSpPr>
          <p:cNvPr id="1076" name="Google Shape;1076;p53"/>
          <p:cNvSpPr txBox="1"/>
          <p:nvPr/>
        </p:nvSpPr>
        <p:spPr>
          <a:xfrm>
            <a:off x="1029919" y="6400800"/>
            <a:ext cx="6781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514398" indent="-514398">
              <a:buClr>
                <a:schemeClr val="dk1"/>
              </a:buClr>
              <a:buSzPts val="3200"/>
              <a:buFont typeface="Calibri"/>
              <a:buAutoNum type="alphaUcPeriod" startAt="2"/>
            </a:pPr>
            <a:r>
              <a:rPr lang="es-MX" sz="3601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Promoción</a:t>
            </a:r>
            <a:endParaRPr sz="3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53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16</a:t>
            </a:fld>
            <a:endParaRPr/>
          </a:p>
        </p:txBody>
      </p:sp>
      <p:sp>
        <p:nvSpPr>
          <p:cNvPr id="7" name="Google Shape;1076;p53"/>
          <p:cNvSpPr txBox="1"/>
          <p:nvPr/>
        </p:nvSpPr>
        <p:spPr>
          <a:xfrm>
            <a:off x="882998" y="2667000"/>
            <a:ext cx="6781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s-MX" sz="3601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Planeación</a:t>
            </a:r>
            <a:endParaRPr sz="3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7200" y="3200400"/>
            <a:ext cx="1455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es-MX" sz="3200" dirty="0"/>
              <a:t>Identificar los </a:t>
            </a:r>
            <a:r>
              <a:rPr lang="es-MX" sz="3200" dirty="0" smtClean="0"/>
              <a:t>programas municipales en donde se conformaran Consejos de Vigilancia Ciudadana</a:t>
            </a:r>
          </a:p>
          <a:p>
            <a:pPr marL="514350" indent="-514350" algn="just">
              <a:buFontTx/>
              <a:buAutoNum type="arabicPeriod"/>
            </a:pPr>
            <a:r>
              <a:rPr lang="es-MX" sz="3200" dirty="0" smtClean="0"/>
              <a:t>Estructurar el Plan de trabajo con las actividades a realizar y los responsables de la Promoción, Operación y Seguimiento de los Consejos de Vigilancia Ciudadana.</a:t>
            </a:r>
          </a:p>
          <a:p>
            <a:pPr marL="514350" indent="-514350" algn="just">
              <a:buAutoNum type="arabicPeriod"/>
            </a:pPr>
            <a:r>
              <a:rPr lang="es-MX" sz="3200" dirty="0" smtClean="0"/>
              <a:t>Enviar el Plan de Trabajo OEC (término de un mes posterior a la capacitación impartida por la SFP)</a:t>
            </a:r>
            <a:endParaRPr lang="es-MX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4745" y="7117216"/>
            <a:ext cx="143104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MX" sz="3200" dirty="0" smtClean="0"/>
              <a:t>Adecuar los materiales proporcionados durante el taller para el impulso de los Consejos de Vigilancia Ciudadana.</a:t>
            </a:r>
          </a:p>
          <a:p>
            <a:pPr marL="514350" indent="-514350" algn="just">
              <a:buAutoNum type="arabicPeriod"/>
            </a:pPr>
            <a:r>
              <a:rPr lang="es-MX" sz="3200" dirty="0" smtClean="0"/>
              <a:t>Capacitar al personal del municipio involucrado en la ejecución de programas, obras o apoyos municipales por parte del enlace municipal que asistió al taller.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73117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53"/>
          <p:cNvSpPr txBox="1"/>
          <p:nvPr/>
        </p:nvSpPr>
        <p:spPr>
          <a:xfrm>
            <a:off x="855785" y="1167494"/>
            <a:ext cx="13911871" cy="127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ctr"/>
            <a:r>
              <a:rPr lang="es-MX" sz="4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Etapas </a:t>
            </a:r>
            <a:r>
              <a:rPr lang="es-MX" sz="4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para el Impulso de los Consejos de </a:t>
            </a:r>
            <a:r>
              <a:rPr lang="es-MX" sz="4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 </a:t>
            </a:r>
            <a:r>
              <a:rPr lang="es-MX" sz="4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 el ámbito </a:t>
            </a:r>
            <a:r>
              <a:rPr lang="es-MX" sz="4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municipal.</a:t>
            </a:r>
          </a:p>
        </p:txBody>
      </p:sp>
      <p:sp>
        <p:nvSpPr>
          <p:cNvPr id="1078" name="Google Shape;1078;p53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17</a:t>
            </a:fld>
            <a:endParaRPr/>
          </a:p>
        </p:txBody>
      </p:sp>
      <p:sp>
        <p:nvSpPr>
          <p:cNvPr id="8" name="Google Shape;1076;p53"/>
          <p:cNvSpPr txBox="1"/>
          <p:nvPr/>
        </p:nvSpPr>
        <p:spPr>
          <a:xfrm>
            <a:off x="855784" y="2133600"/>
            <a:ext cx="6781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s-MX" sz="3601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Operación</a:t>
            </a:r>
            <a:endParaRPr sz="3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76;p53"/>
          <p:cNvSpPr txBox="1"/>
          <p:nvPr/>
        </p:nvSpPr>
        <p:spPr>
          <a:xfrm>
            <a:off x="855784" y="6120825"/>
            <a:ext cx="6781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s-MX" sz="3601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Seguimiento</a:t>
            </a:r>
            <a:endParaRPr sz="3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600" y="2743200"/>
            <a:ext cx="141580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MX" sz="3000" dirty="0" smtClean="0"/>
              <a:t>Convocar a la población en general a la conformación de los Consejos de Vigilancia Ciudadana.</a:t>
            </a:r>
          </a:p>
          <a:p>
            <a:pPr marL="514350" indent="-514350" algn="just">
              <a:buAutoNum type="arabicPeriod"/>
            </a:pPr>
            <a:r>
              <a:rPr lang="es-MX" sz="3000" dirty="0" smtClean="0"/>
              <a:t>Conformar y registrar los Consejos de Vigilancia Ciudadana (se proporcionará el formato correspondiente)</a:t>
            </a:r>
          </a:p>
          <a:p>
            <a:pPr marL="514350" indent="-514350" algn="just">
              <a:buAutoNum type="arabicPeriod"/>
            </a:pPr>
            <a:r>
              <a:rPr lang="es-MX" sz="3000" dirty="0" smtClean="0"/>
              <a:t>Implementar un programa de capacitación para los Consejos de Vigilancia Ciudadana.</a:t>
            </a:r>
          </a:p>
          <a:p>
            <a:pPr marL="514350" indent="-514350" algn="just">
              <a:buFontTx/>
              <a:buAutoNum type="arabicPeriod"/>
            </a:pPr>
            <a:r>
              <a:rPr lang="es-MX" sz="3000" dirty="0" smtClean="0"/>
              <a:t>Implementar </a:t>
            </a:r>
            <a:r>
              <a:rPr lang="es-MX" sz="3000" dirty="0" smtClean="0">
                <a:solidFill>
                  <a:schemeClr val="dk1"/>
                </a:solidFill>
                <a:ea typeface="Calibri"/>
                <a:cs typeface="Calibri" panose="020F0502020204030204" pitchFamily="34" charset="0"/>
                <a:sym typeface="Calibri"/>
              </a:rPr>
              <a:t>un </a:t>
            </a:r>
            <a:r>
              <a:rPr lang="es-MX" sz="3000" dirty="0">
                <a:solidFill>
                  <a:schemeClr val="dk1"/>
                </a:solidFill>
                <a:ea typeface="Calibri"/>
                <a:cs typeface="Calibri" panose="020F0502020204030204" pitchFamily="34" charset="0"/>
                <a:sym typeface="Calibri"/>
              </a:rPr>
              <a:t>espacio físico para que los Consejos de </a:t>
            </a:r>
            <a:r>
              <a:rPr lang="es-MX" sz="3000" dirty="0" smtClean="0">
                <a:solidFill>
                  <a:schemeClr val="dk1"/>
                </a:solidFill>
                <a:ea typeface="Calibri"/>
                <a:cs typeface="Calibri" panose="020F0502020204030204" pitchFamily="34" charset="0"/>
                <a:sym typeface="Calibri"/>
              </a:rPr>
              <a:t>Vigilancia Ciudadana realicen </a:t>
            </a:r>
            <a:r>
              <a:rPr lang="es-MX" sz="3000" dirty="0">
                <a:solidFill>
                  <a:schemeClr val="dk1"/>
                </a:solidFill>
                <a:ea typeface="Calibri"/>
                <a:cs typeface="Calibri" panose="020F0502020204030204" pitchFamily="34" charset="0"/>
                <a:sym typeface="Calibri"/>
              </a:rPr>
              <a:t>sus actividades</a:t>
            </a:r>
            <a:r>
              <a:rPr lang="es-MX" sz="3000" dirty="0" smtClean="0">
                <a:solidFill>
                  <a:schemeClr val="dk1"/>
                </a:solidFill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es-MX" sz="3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9600" y="6706612"/>
            <a:ext cx="14158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MX" sz="3000" dirty="0" smtClean="0"/>
              <a:t>Implementar un mecanismo de acompañamiento para los Consejos</a:t>
            </a:r>
          </a:p>
          <a:p>
            <a:pPr marL="514350" indent="-514350" algn="just">
              <a:buAutoNum type="arabicPeriod"/>
            </a:pPr>
            <a:r>
              <a:rPr lang="es-MX" sz="3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Implementar un mecanismo para registro de las accione realizadas por los Consejos de Vigilancia Ciudadana.</a:t>
            </a:r>
          </a:p>
          <a:p>
            <a:pPr marL="514350" indent="-514350" algn="just">
              <a:buAutoNum type="arabicPeriod"/>
            </a:pPr>
            <a:r>
              <a:rPr lang="es-MX" sz="3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Implementar, en su caso, un mecanismo de seguimiento a las acciones de  </a:t>
            </a:r>
            <a:r>
              <a:rPr lang="es-MX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mejora identificadas por los Consejos de </a:t>
            </a:r>
            <a:r>
              <a:rPr lang="es-MX" sz="3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Vigilancia Ciudadana.</a:t>
            </a:r>
          </a:p>
          <a:p>
            <a:pPr marL="514350" indent="-514350" algn="just">
              <a:buAutoNum type="arabicPeriod"/>
            </a:pPr>
            <a:r>
              <a:rPr lang="es-MX" sz="3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Implementar el mecanismo </a:t>
            </a:r>
            <a:r>
              <a:rPr lang="es-MX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atención a quejas y </a:t>
            </a:r>
            <a:r>
              <a:rPr lang="es-MX" sz="3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denuncias.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129065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617D007-62C4-43C2-9F86-28B130CEDC2B}"/>
              </a:ext>
            </a:extLst>
          </p:cNvPr>
          <p:cNvSpPr/>
          <p:nvPr/>
        </p:nvSpPr>
        <p:spPr>
          <a:xfrm>
            <a:off x="762000" y="3736540"/>
            <a:ext cx="1424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Inducción para la Promoción, </a:t>
            </a:r>
          </a:p>
          <a:p>
            <a:pPr algn="ctr"/>
            <a:r>
              <a:rPr lang="es-MX" sz="5400" b="1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 y Seguimiento </a:t>
            </a:r>
          </a:p>
          <a:p>
            <a:pPr algn="ctr"/>
            <a:r>
              <a:rPr lang="es-MX" sz="5400" b="1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Impulso de los Consejos de </a:t>
            </a:r>
            <a:r>
              <a:rPr lang="es-MX" sz="5400" b="1" spc="-20" dirty="0" smtClean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Ciudadana</a:t>
            </a:r>
            <a:endParaRPr lang="es-MX" sz="5400" b="1" spc="-20" dirty="0">
              <a:solidFill>
                <a:srgbClr val="5629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7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54F460B-5C6A-4653-866B-BA46E782D80C}"/>
              </a:ext>
            </a:extLst>
          </p:cNvPr>
          <p:cNvSpPr txBox="1"/>
          <p:nvPr/>
        </p:nvSpPr>
        <p:spPr>
          <a:xfrm>
            <a:off x="838200" y="1751379"/>
            <a:ext cx="12877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GENERAL:</a:t>
            </a:r>
          </a:p>
          <a:p>
            <a:pPr algn="just"/>
            <a:endParaRPr lang="es-MX" sz="2800" spc="-20" dirty="0">
              <a:solidFill>
                <a:srgbClr val="5629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sz="2800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las y los participantes identifiquen los mecanismos y las herramientas para promover la vigilancia ciudadana en los programas sociales (apoyos, obras o servicios) financiados y ejecutados con recursos públicos con la finalidad de combatir la corrupción y la impunidad.</a:t>
            </a:r>
          </a:p>
          <a:p>
            <a:pPr algn="just"/>
            <a:r>
              <a:rPr lang="es-MX" sz="2800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</a:p>
          <a:p>
            <a:pPr marL="743019" lvl="1" indent="-285777" algn="just">
              <a:buFont typeface="Arial" panose="020B0604020202020204" pitchFamily="34" charset="0"/>
              <a:buChar char="•"/>
            </a:pPr>
            <a:endParaRPr lang="es-MX" sz="2800" spc="-20" dirty="0">
              <a:solidFill>
                <a:srgbClr val="5629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3019" lvl="1" indent="-285777" algn="just">
              <a:buFont typeface="Arial" panose="020B0604020202020204" pitchFamily="34" charset="0"/>
              <a:buChar char="•"/>
            </a:pPr>
            <a:r>
              <a:rPr lang="es-MX" sz="2800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el mecanismo de vigilancia ciudadana (Consejo de </a:t>
            </a:r>
            <a:r>
              <a:rPr lang="es-MX" sz="2800" spc="-20" dirty="0" smtClean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Ciudadana), </a:t>
            </a:r>
            <a:r>
              <a:rPr lang="es-MX" sz="2800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promoverlo en los programas sociales financiados con recursos públicos para la ejecución de  obras apoyos o servicios. </a:t>
            </a:r>
          </a:p>
          <a:p>
            <a:pPr marL="743019" lvl="1" indent="-285777" algn="just">
              <a:buFont typeface="Arial" panose="020B0604020202020204" pitchFamily="34" charset="0"/>
              <a:buChar char="•"/>
            </a:pPr>
            <a:r>
              <a:rPr lang="es-MX" sz="2800" spc="-20" dirty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materiales para la promoción, capacitación y difusión de este mecanismo de vigilancia ciudadana</a:t>
            </a:r>
            <a:r>
              <a:rPr lang="es-MX" sz="2800" spc="-20" dirty="0" smtClean="0">
                <a:solidFill>
                  <a:srgbClr val="562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spc="-20" dirty="0">
              <a:solidFill>
                <a:srgbClr val="5629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2465ED6-A9E3-400D-AF93-F1493801A7AF}"/>
              </a:ext>
            </a:extLst>
          </p:cNvPr>
          <p:cNvSpPr txBox="1"/>
          <p:nvPr/>
        </p:nvSpPr>
        <p:spPr>
          <a:xfrm>
            <a:off x="1219200" y="1676400"/>
            <a:ext cx="126492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TEMARIO</a:t>
            </a:r>
          </a:p>
          <a:p>
            <a:endParaRPr lang="es-MX" sz="3200" b="1" dirty="0"/>
          </a:p>
          <a:p>
            <a:pPr marL="342900" indent="-342900">
              <a:buFont typeface="+mj-lt"/>
              <a:buAutoNum type="arabicPeriod"/>
            </a:pPr>
            <a:r>
              <a:rPr lang="es-MX" sz="4000" dirty="0" smtClean="0"/>
              <a:t> Impulso </a:t>
            </a:r>
            <a:r>
              <a:rPr lang="es-MX" sz="4000" dirty="0"/>
              <a:t>de los Consejos de </a:t>
            </a:r>
            <a:r>
              <a:rPr lang="es-MX" sz="4000" dirty="0" smtClean="0"/>
              <a:t>Vigilancia Ciudadana.</a:t>
            </a:r>
            <a:endParaRPr lang="es-MX" sz="4000" dirty="0"/>
          </a:p>
          <a:p>
            <a:pPr lvl="1"/>
            <a:r>
              <a:rPr lang="es-MX" sz="4000" dirty="0" smtClean="0"/>
              <a:t> 1.1 </a:t>
            </a:r>
            <a:r>
              <a:rPr lang="es-MX" sz="4000" dirty="0"/>
              <a:t>Objetivo</a:t>
            </a:r>
          </a:p>
          <a:p>
            <a:pPr lvl="1"/>
            <a:r>
              <a:rPr lang="es-MX" sz="4000" dirty="0" smtClean="0"/>
              <a:t> 1.2 </a:t>
            </a:r>
            <a:r>
              <a:rPr lang="es-MX" sz="4000" dirty="0"/>
              <a:t>¿Qué es un Consejo de </a:t>
            </a:r>
            <a:r>
              <a:rPr lang="es-MX" sz="4000" dirty="0" smtClean="0"/>
              <a:t>Vigilancia Ciudadana?</a:t>
            </a:r>
            <a:endParaRPr lang="es-MX" sz="4000" dirty="0"/>
          </a:p>
          <a:p>
            <a:pPr lvl="1"/>
            <a:r>
              <a:rPr lang="es-MX" sz="4000" dirty="0" smtClean="0"/>
              <a:t> 1.3 </a:t>
            </a:r>
            <a:r>
              <a:rPr lang="es-MX" sz="4000" dirty="0"/>
              <a:t>¿Cómo se </a:t>
            </a:r>
            <a:r>
              <a:rPr lang="es-MX" sz="4000" dirty="0" smtClean="0"/>
              <a:t>conforma</a:t>
            </a:r>
            <a:r>
              <a:rPr lang="es-MX" sz="4000" dirty="0"/>
              <a:t>?</a:t>
            </a:r>
          </a:p>
          <a:p>
            <a:pPr lvl="1"/>
            <a:r>
              <a:rPr lang="es-MX" sz="4000" dirty="0" smtClean="0"/>
              <a:t> 1.4 </a:t>
            </a:r>
            <a:r>
              <a:rPr lang="es-MX" sz="4000" dirty="0"/>
              <a:t>Compromisos y </a:t>
            </a:r>
            <a:r>
              <a:rPr lang="es-MX" sz="4000" dirty="0" smtClean="0"/>
              <a:t>actividades </a:t>
            </a:r>
            <a:r>
              <a:rPr lang="es-MX" sz="4000" dirty="0"/>
              <a:t>de los Consejos</a:t>
            </a:r>
          </a:p>
          <a:p>
            <a:pPr lvl="1"/>
            <a:r>
              <a:rPr lang="es-MX" sz="4000" dirty="0" smtClean="0"/>
              <a:t> 1.5 </a:t>
            </a:r>
            <a:r>
              <a:rPr lang="es-MX" sz="4000" dirty="0"/>
              <a:t>Etapas </a:t>
            </a:r>
          </a:p>
          <a:p>
            <a:pPr lvl="1"/>
            <a:r>
              <a:rPr lang="es-MX" sz="4000" dirty="0" smtClean="0"/>
              <a:t> 1.6 </a:t>
            </a:r>
            <a:r>
              <a:rPr lang="es-MX" sz="4000" dirty="0"/>
              <a:t>Beneficios e impacto</a:t>
            </a:r>
          </a:p>
          <a:p>
            <a:pPr lvl="1"/>
            <a:r>
              <a:rPr lang="es-MX" sz="4000" dirty="0" smtClean="0"/>
              <a:t> 1.7 </a:t>
            </a:r>
            <a:r>
              <a:rPr lang="es-MX" sz="4000" dirty="0"/>
              <a:t>Instancias </a:t>
            </a:r>
            <a:r>
              <a:rPr lang="es-MX" sz="4000" dirty="0" smtClean="0"/>
              <a:t>participantes</a:t>
            </a:r>
            <a:endParaRPr lang="es-MX" sz="4000" dirty="0"/>
          </a:p>
          <a:p>
            <a:r>
              <a:rPr lang="es-MX" sz="3200" dirty="0"/>
              <a:t> </a:t>
            </a:r>
            <a:r>
              <a:rPr lang="es-MX" dirty="0"/>
              <a:t> </a:t>
            </a:r>
            <a:endParaRPr lang="es-MX" sz="2800" dirty="0"/>
          </a:p>
          <a:p>
            <a:pPr lvl="0"/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54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F980D51-0E8F-4F77-B308-1A28693AC5FB}"/>
              </a:ext>
            </a:extLst>
          </p:cNvPr>
          <p:cNvSpPr txBox="1"/>
          <p:nvPr/>
        </p:nvSpPr>
        <p:spPr>
          <a:xfrm>
            <a:off x="876302" y="4098177"/>
            <a:ext cx="13792200" cy="186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2" b="1" dirty="0">
                <a:solidFill>
                  <a:srgbClr val="A22239"/>
                </a:solidFill>
                <a:latin typeface="+mj-lt"/>
              </a:rPr>
              <a:t>Promoción</a:t>
            </a:r>
            <a:endParaRPr lang="es-MX" sz="9601" b="1" dirty="0">
              <a:solidFill>
                <a:srgbClr val="A2223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62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5D408A7-9D3F-4723-9356-944247F50774}"/>
              </a:ext>
            </a:extLst>
          </p:cNvPr>
          <p:cNvSpPr txBox="1"/>
          <p:nvPr/>
        </p:nvSpPr>
        <p:spPr>
          <a:xfrm>
            <a:off x="150730" y="1478159"/>
            <a:ext cx="1379387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1" b="1" dirty="0">
                <a:solidFill>
                  <a:srgbClr val="960000"/>
                </a:solidFill>
                <a:latin typeface="Soberana Sans" panose="02000000000000000000" pitchFamily="50" charset="0"/>
              </a:rPr>
              <a:t> ¿Qué es una figura de vigilancia ciudadana?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E71BAA69-FA5F-450F-A615-859DABA542C3}"/>
              </a:ext>
            </a:extLst>
          </p:cNvPr>
          <p:cNvSpPr txBox="1">
            <a:spLocks/>
          </p:cNvSpPr>
          <p:nvPr/>
        </p:nvSpPr>
        <p:spPr>
          <a:xfrm>
            <a:off x="425034" y="2258592"/>
            <a:ext cx="14097000" cy="18491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201" dirty="0"/>
              <a:t>Es una forma de organización social orientada a realizar actividades de vigilancia, por ejemplo: Comités Comunitarios, Comisiones de Control y Vigilancia, Vocalías de Control y Vigilancia, Consejos Ciudadanos, Juntas Vecinales, </a:t>
            </a:r>
            <a:r>
              <a:rPr lang="es-MX" sz="3201" b="1" u="sng" dirty="0"/>
              <a:t>Consejos de </a:t>
            </a:r>
            <a:r>
              <a:rPr lang="es-MX" sz="3201" b="1" u="sng" dirty="0" smtClean="0"/>
              <a:t>Vigilancia Ciudadana</a:t>
            </a:r>
            <a:r>
              <a:rPr lang="es-MX" sz="3201" b="1" dirty="0" smtClean="0"/>
              <a:t>,</a:t>
            </a:r>
            <a:r>
              <a:rPr lang="es-MX" sz="3201" dirty="0" smtClean="0"/>
              <a:t> </a:t>
            </a:r>
            <a:r>
              <a:rPr lang="es-MX" sz="3201" dirty="0"/>
              <a:t>entre otros.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7EA8FCC-C661-48B7-B089-C876357E3147}"/>
              </a:ext>
            </a:extLst>
          </p:cNvPr>
          <p:cNvSpPr txBox="1"/>
          <p:nvPr/>
        </p:nvSpPr>
        <p:spPr>
          <a:xfrm>
            <a:off x="74530" y="4411552"/>
            <a:ext cx="1539407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1" b="1" dirty="0">
                <a:solidFill>
                  <a:srgbClr val="960000"/>
                </a:solidFill>
                <a:latin typeface="Soberana Sans" panose="02000000000000000000" pitchFamily="50" charset="0"/>
              </a:rPr>
              <a:t>¿Cómo constituir la figura del Consejo de </a:t>
            </a:r>
            <a:r>
              <a:rPr lang="es-MX" sz="3601" b="1" dirty="0" smtClean="0">
                <a:solidFill>
                  <a:srgbClr val="960000"/>
                </a:solidFill>
                <a:latin typeface="Soberana Sans" panose="02000000000000000000" pitchFamily="50" charset="0"/>
              </a:rPr>
              <a:t>Vigilancia Ciudadana?</a:t>
            </a:r>
            <a:endParaRPr lang="es-MX" sz="3601" b="1" dirty="0">
              <a:solidFill>
                <a:srgbClr val="960000"/>
              </a:solidFill>
              <a:latin typeface="Soberana Sans" panose="020000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AB1F539-B65B-48EB-9EA0-5841355289E0}"/>
              </a:ext>
            </a:extLst>
          </p:cNvPr>
          <p:cNvSpPr txBox="1"/>
          <p:nvPr/>
        </p:nvSpPr>
        <p:spPr>
          <a:xfrm>
            <a:off x="10555173" y="8377333"/>
            <a:ext cx="323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Soberana Sans" panose="02000000000000000000" pitchFamily="50" charset="0"/>
              </a:rPr>
              <a:t>Generar Acta o  Carta Compromiso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D646A1F-10DD-4984-A3A2-D17D0AE53AAD}"/>
              </a:ext>
            </a:extLst>
          </p:cNvPr>
          <p:cNvSpPr txBox="1"/>
          <p:nvPr/>
        </p:nvSpPr>
        <p:spPr>
          <a:xfrm>
            <a:off x="1124432" y="8503747"/>
            <a:ext cx="233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Soberana Sans" panose="02000000000000000000" pitchFamily="50" charset="0"/>
              </a:rPr>
              <a:t>Invitación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A1DB0CD9-678E-470E-A740-BF309577DB29}"/>
              </a:ext>
            </a:extLst>
          </p:cNvPr>
          <p:cNvSpPr txBox="1"/>
          <p:nvPr/>
        </p:nvSpPr>
        <p:spPr>
          <a:xfrm>
            <a:off x="5503293" y="8685110"/>
            <a:ext cx="394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Soberana Sans" panose="02000000000000000000" pitchFamily="50" charset="0"/>
              </a:rPr>
              <a:t>Reunión</a:t>
            </a:r>
            <a:endParaRPr lang="es-MX" sz="2000" dirty="0">
              <a:latin typeface="Soberana Sans" panose="020000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7888D65-653B-49EF-818A-F32C6FBC3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686" y="6286388"/>
            <a:ext cx="1800000" cy="1886244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3456FB1D-0A94-4B81-A1E1-DB95A2BE2F71}"/>
              </a:ext>
            </a:extLst>
          </p:cNvPr>
          <p:cNvSpPr/>
          <p:nvPr/>
        </p:nvSpPr>
        <p:spPr>
          <a:xfrm>
            <a:off x="1840625" y="5226004"/>
            <a:ext cx="719999" cy="7199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1" dirty="0">
                <a:solidFill>
                  <a:srgbClr val="A22239"/>
                </a:solidFill>
              </a:rPr>
              <a:t>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E0705C1A-4421-4E2B-B8AD-1B900F55F8D0}"/>
              </a:ext>
            </a:extLst>
          </p:cNvPr>
          <p:cNvSpPr/>
          <p:nvPr/>
        </p:nvSpPr>
        <p:spPr>
          <a:xfrm>
            <a:off x="7113534" y="5226004"/>
            <a:ext cx="719999" cy="7199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1" dirty="0">
                <a:solidFill>
                  <a:srgbClr val="A22239"/>
                </a:solidFill>
              </a:rPr>
              <a:t>2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AF6816C3-D463-407B-B99E-8F077937EC35}"/>
              </a:ext>
            </a:extLst>
          </p:cNvPr>
          <p:cNvSpPr/>
          <p:nvPr/>
        </p:nvSpPr>
        <p:spPr>
          <a:xfrm>
            <a:off x="11813687" y="5226004"/>
            <a:ext cx="719999" cy="7199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1" dirty="0">
                <a:solidFill>
                  <a:srgbClr val="A22239"/>
                </a:solidFill>
              </a:rPr>
              <a:t>3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9A2D729E-A902-47CE-B2A3-A5ACFADAF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429" y="6285582"/>
            <a:ext cx="2152392" cy="215239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D077E006-5C06-4E6B-B4C7-8E4CBEAE0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0000" l="10000" r="90000">
                        <a14:foregroundMark x1="46111" y1="10500" x2="53667" y2="10500"/>
                        <a14:foregroundMark x1="49889" y1="8000" x2="53000" y2="8000"/>
                        <a14:foregroundMark x1="44667" y1="59250" x2="62111" y2="68375"/>
                        <a14:foregroundMark x1="62111" y1="68375" x2="80667" y2="69625"/>
                        <a14:foregroundMark x1="80667" y1="69625" x2="65222" y2="58000"/>
                        <a14:foregroundMark x1="65222" y1="58000" x2="66667" y2="63500"/>
                        <a14:foregroundMark x1="43889" y1="30125" x2="48444" y2="31000"/>
                        <a14:foregroundMark x1="58222" y1="25000" x2="68111" y2="2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41" y="6236842"/>
            <a:ext cx="2550269" cy="22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4406B430-6360-47E9-A677-56A96C7AC840}"/>
              </a:ext>
            </a:extLst>
          </p:cNvPr>
          <p:cNvSpPr txBox="1">
            <a:spLocks/>
          </p:cNvSpPr>
          <p:nvPr/>
        </p:nvSpPr>
        <p:spPr>
          <a:xfrm>
            <a:off x="819150" y="1569406"/>
            <a:ext cx="12630150" cy="676059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4800" b="1" spc="-20" dirty="0">
                <a:solidFill>
                  <a:srgbClr val="562930"/>
                </a:solidFill>
                <a:ea typeface="+mn-ea"/>
                <a:cs typeface="Arial" panose="020B0604020202020204" pitchFamily="34" charset="0"/>
              </a:rPr>
              <a:t>¿Cómo se promueve un Consejo de </a:t>
            </a:r>
            <a:r>
              <a:rPr lang="es-MX" sz="4800" b="1" spc="-20" dirty="0" smtClean="0">
                <a:solidFill>
                  <a:srgbClr val="562930"/>
                </a:solidFill>
                <a:ea typeface="+mn-ea"/>
                <a:cs typeface="Arial" panose="020B0604020202020204" pitchFamily="34" charset="0"/>
              </a:rPr>
              <a:t>Vigilancia Ciudadana? </a:t>
            </a:r>
            <a:endParaRPr lang="es-MX" sz="4800" b="1" spc="-20" dirty="0">
              <a:solidFill>
                <a:srgbClr val="56293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D4866A55-C377-4A98-BE48-2D6CA3628C34}"/>
              </a:ext>
            </a:extLst>
          </p:cNvPr>
          <p:cNvSpPr txBox="1">
            <a:spLocks/>
          </p:cNvSpPr>
          <p:nvPr/>
        </p:nvSpPr>
        <p:spPr>
          <a:xfrm>
            <a:off x="819150" y="2743201"/>
            <a:ext cx="14268449" cy="6248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5400" spc="-20" dirty="0">
                <a:solidFill>
                  <a:srgbClr val="562930"/>
                </a:solidFill>
                <a:cs typeface="Arial" panose="020B0604020202020204" pitchFamily="34" charset="0"/>
              </a:rPr>
              <a:t>Las y los </a:t>
            </a:r>
            <a:r>
              <a:rPr lang="es-MX" sz="5400" b="1" spc="-20" dirty="0">
                <a:solidFill>
                  <a:srgbClr val="562930"/>
                </a:solidFill>
                <a:cs typeface="Arial" panose="020B0604020202020204" pitchFamily="34" charset="0"/>
              </a:rPr>
              <a:t>servidores públicos </a:t>
            </a:r>
            <a:r>
              <a:rPr lang="es-MX" sz="5400" spc="-20" dirty="0">
                <a:solidFill>
                  <a:srgbClr val="562930"/>
                </a:solidFill>
                <a:cs typeface="Arial" panose="020B0604020202020204" pitchFamily="34" charset="0"/>
              </a:rPr>
              <a:t>son los encargados de promover la conformación de los Consejos de </a:t>
            </a:r>
            <a:r>
              <a:rPr lang="es-MX" sz="5400" spc="-20" dirty="0" smtClean="0">
                <a:solidFill>
                  <a:srgbClr val="562930"/>
                </a:solidFill>
                <a:cs typeface="Arial" panose="020B0604020202020204" pitchFamily="34" charset="0"/>
              </a:rPr>
              <a:t>Vigilancia Ciudadana, </a:t>
            </a:r>
            <a:r>
              <a:rPr lang="es-MX" sz="5400" spc="-20" dirty="0">
                <a:solidFill>
                  <a:srgbClr val="562930"/>
                </a:solidFill>
                <a:cs typeface="Arial" panose="020B0604020202020204" pitchFamily="34" charset="0"/>
              </a:rPr>
              <a:t>invitando a la Ciudadanía, las Instituciones Académicas, las Organizaciones de la Sociedad Civil, las Asociaciones Civiles que estén interesadas en vigilar la ejecución de los recursos públicos, a través de convocatorias, medios de difusión, capacitaciones y asesorías.</a:t>
            </a:r>
            <a:endParaRPr lang="es-MX" sz="4000" spc="-20" dirty="0">
              <a:solidFill>
                <a:srgbClr val="562930"/>
              </a:solidFill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9DB575B9-CF46-4F58-9C95-5D35AD2EBC50}"/>
              </a:ext>
            </a:extLst>
          </p:cNvPr>
          <p:cNvSpPr txBox="1">
            <a:spLocks/>
          </p:cNvSpPr>
          <p:nvPr/>
        </p:nvSpPr>
        <p:spPr>
          <a:xfrm>
            <a:off x="819150" y="4662811"/>
            <a:ext cx="11277601" cy="676059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s-MX" sz="3601" b="1" spc="-20" dirty="0">
              <a:solidFill>
                <a:srgbClr val="562930"/>
              </a:solidFill>
              <a:ea typeface="+mn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MX" sz="3601" b="1" spc="-20" dirty="0">
              <a:solidFill>
                <a:srgbClr val="56293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7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6F54C63-E1DD-481D-BC5F-6CB3376425F2}"/>
              </a:ext>
            </a:extLst>
          </p:cNvPr>
          <p:cNvSpPr/>
          <p:nvPr/>
        </p:nvSpPr>
        <p:spPr>
          <a:xfrm>
            <a:off x="609601" y="1524001"/>
            <a:ext cx="13868401" cy="64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1" b="1" spc="-20" dirty="0">
                <a:solidFill>
                  <a:srgbClr val="562930"/>
                </a:solidFill>
                <a:latin typeface="+mj-lt"/>
                <a:cs typeface="Arial" panose="020B0604020202020204" pitchFamily="34" charset="0"/>
              </a:rPr>
              <a:t>¿Por qué promover los Consejos de </a:t>
            </a:r>
            <a:r>
              <a:rPr lang="es-MX" sz="3601" b="1" spc="-20" dirty="0" smtClean="0">
                <a:solidFill>
                  <a:srgbClr val="562930"/>
                </a:solidFill>
                <a:latin typeface="+mj-lt"/>
                <a:cs typeface="Arial" panose="020B0604020202020204" pitchFamily="34" charset="0"/>
              </a:rPr>
              <a:t>Vigilancia Ciudadana?</a:t>
            </a:r>
            <a:endParaRPr lang="es-MX" sz="3601" b="1" spc="-20" dirty="0">
              <a:solidFill>
                <a:srgbClr val="562930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473862B8-D194-4AE8-BCEF-7CCEFAEC1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708984"/>
              </p:ext>
            </p:extLst>
          </p:nvPr>
        </p:nvGraphicFramePr>
        <p:xfrm>
          <a:off x="1371601" y="2170332"/>
          <a:ext cx="124968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986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BB97C4CE-8DBC-4355-9EF1-09A3F87F2BC6}"/>
              </a:ext>
            </a:extLst>
          </p:cNvPr>
          <p:cNvSpPr txBox="1">
            <a:spLocks/>
          </p:cNvSpPr>
          <p:nvPr/>
        </p:nvSpPr>
        <p:spPr>
          <a:xfrm>
            <a:off x="533401" y="1370741"/>
            <a:ext cx="11049000" cy="5291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601" b="1" spc="-20" dirty="0">
                <a:solidFill>
                  <a:srgbClr val="562930"/>
                </a:solidFill>
                <a:latin typeface="+mj-lt"/>
                <a:cs typeface="Arial" panose="020B0604020202020204" pitchFamily="34" charset="0"/>
              </a:rPr>
              <a:t>¿Dónde se promueve su participación?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7B8C925A-B7A7-4E53-A6A5-DDA18B84D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109017"/>
              </p:ext>
            </p:extLst>
          </p:nvPr>
        </p:nvGraphicFramePr>
        <p:xfrm>
          <a:off x="152401" y="1899921"/>
          <a:ext cx="14859000" cy="78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56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F980D51-0E8F-4F77-B308-1A28693AC5FB}"/>
              </a:ext>
            </a:extLst>
          </p:cNvPr>
          <p:cNvSpPr txBox="1"/>
          <p:nvPr/>
        </p:nvSpPr>
        <p:spPr>
          <a:xfrm>
            <a:off x="876302" y="3810001"/>
            <a:ext cx="13792200" cy="186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2" b="1" dirty="0">
                <a:solidFill>
                  <a:srgbClr val="A22239"/>
                </a:solidFill>
              </a:rPr>
              <a:t>Operación</a:t>
            </a:r>
          </a:p>
        </p:txBody>
      </p:sp>
    </p:spTree>
    <p:extLst>
      <p:ext uri="{BB962C8B-B14F-4D97-AF65-F5344CB8AC3E}">
        <p14:creationId xmlns:p14="http://schemas.microsoft.com/office/powerpoint/2010/main" val="15085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AFC15000-68A5-4077-A051-40E733056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432240"/>
              </p:ext>
            </p:extLst>
          </p:nvPr>
        </p:nvGraphicFramePr>
        <p:xfrm>
          <a:off x="1524000" y="2267413"/>
          <a:ext cx="13258801" cy="337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1404AF9F-DC8A-4432-B610-780510895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836329"/>
              </p:ext>
            </p:extLst>
          </p:nvPr>
        </p:nvGraphicFramePr>
        <p:xfrm>
          <a:off x="1524002" y="5638800"/>
          <a:ext cx="13258801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4A19102-D707-4EBC-A8C4-F9CA6340B5B7}"/>
              </a:ext>
            </a:extLst>
          </p:cNvPr>
          <p:cNvSpPr txBox="1"/>
          <p:nvPr/>
        </p:nvSpPr>
        <p:spPr>
          <a:xfrm>
            <a:off x="609601" y="1621082"/>
            <a:ext cx="1154430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1" b="1" spc="-20" dirty="0">
                <a:solidFill>
                  <a:srgbClr val="562930"/>
                </a:solidFill>
                <a:latin typeface="+mj-lt"/>
                <a:cs typeface="Arial" panose="020B0604020202020204" pitchFamily="34" charset="0"/>
              </a:rPr>
              <a:t>¿En qué consisten las actividades de vigilancia a realizar?</a:t>
            </a:r>
          </a:p>
        </p:txBody>
      </p:sp>
    </p:spTree>
    <p:extLst>
      <p:ext uri="{BB962C8B-B14F-4D97-AF65-F5344CB8AC3E}">
        <p14:creationId xmlns:p14="http://schemas.microsoft.com/office/powerpoint/2010/main" val="30051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26CC23C6-ACB6-4488-8E61-7D9E9BBC2F3D}"/>
              </a:ext>
            </a:extLst>
          </p:cNvPr>
          <p:cNvGrpSpPr/>
          <p:nvPr/>
        </p:nvGrpSpPr>
        <p:grpSpPr>
          <a:xfrm>
            <a:off x="1524001" y="2286001"/>
            <a:ext cx="12725396" cy="6934198"/>
            <a:chOff x="4550447" y="2658296"/>
            <a:chExt cx="4743068" cy="3745925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746C3675-28E8-474E-A75F-6DDD7FF6D412}"/>
                </a:ext>
              </a:extLst>
            </p:cNvPr>
            <p:cNvGrpSpPr/>
            <p:nvPr/>
          </p:nvGrpSpPr>
          <p:grpSpPr>
            <a:xfrm>
              <a:off x="4550447" y="3978113"/>
              <a:ext cx="1080000" cy="1080000"/>
              <a:chOff x="2625158" y="1345841"/>
              <a:chExt cx="1080000" cy="1080000"/>
            </a:xfrm>
          </p:grpSpPr>
          <p:grpSp>
            <p:nvGrpSpPr>
              <p:cNvPr id="33" name="Grupo 32">
                <a:extLst>
                  <a:ext uri="{FF2B5EF4-FFF2-40B4-BE49-F238E27FC236}">
                    <a16:creationId xmlns="" xmlns:a16="http://schemas.microsoft.com/office/drawing/2014/main" id="{3999B4F1-C2F0-4A47-9239-FBC4AAE3375D}"/>
                  </a:ext>
                </a:extLst>
              </p:cNvPr>
              <p:cNvGrpSpPr/>
              <p:nvPr/>
            </p:nvGrpSpPr>
            <p:grpSpPr>
              <a:xfrm>
                <a:off x="2625158" y="1345841"/>
                <a:ext cx="1080000" cy="1080000"/>
                <a:chOff x="1881996" y="3927286"/>
                <a:chExt cx="1080000" cy="1080000"/>
              </a:xfrm>
            </p:grpSpPr>
            <p:sp>
              <p:nvSpPr>
                <p:cNvPr id="35" name="Multidocumento 77">
                  <a:extLst>
                    <a:ext uri="{FF2B5EF4-FFF2-40B4-BE49-F238E27FC236}">
                      <a16:creationId xmlns="" xmlns:a16="http://schemas.microsoft.com/office/drawing/2014/main" id="{8BBF48D1-01FB-4AC7-A668-2C205540B460}"/>
                    </a:ext>
                  </a:extLst>
                </p:cNvPr>
                <p:cNvSpPr/>
                <p:nvPr/>
              </p:nvSpPr>
              <p:spPr>
                <a:xfrm>
                  <a:off x="1881996" y="3927286"/>
                  <a:ext cx="1080000" cy="1080000"/>
                </a:xfrm>
                <a:prstGeom prst="flowChartMultidocument">
                  <a:avLst/>
                </a:prstGeom>
                <a:solidFill>
                  <a:srgbClr val="FEC30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85">
                    <a:defRPr/>
                  </a:pPr>
                  <a:endParaRPr lang="es-MX" sz="1801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Multidocumento 78">
                  <a:extLst>
                    <a:ext uri="{FF2B5EF4-FFF2-40B4-BE49-F238E27FC236}">
                      <a16:creationId xmlns="" xmlns:a16="http://schemas.microsoft.com/office/drawing/2014/main" id="{71E6776B-544B-41B9-8892-25C8FFC6926A}"/>
                    </a:ext>
                  </a:extLst>
                </p:cNvPr>
                <p:cNvSpPr/>
                <p:nvPr/>
              </p:nvSpPr>
              <p:spPr>
                <a:xfrm>
                  <a:off x="1917996" y="3963286"/>
                  <a:ext cx="1008000" cy="1008000"/>
                </a:xfrm>
                <a:prstGeom prst="flowChartMultidocumen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just" defTabSz="914485">
                    <a:defRPr/>
                  </a:pPr>
                  <a:endParaRPr lang="es-MX" sz="801" kern="0" dirty="0">
                    <a:solidFill>
                      <a:prstClr val="black"/>
                    </a:solidFill>
                    <a:latin typeface="Soberana Sans" panose="02000000000000000000" pitchFamily="50" charset="0"/>
                  </a:endParaRPr>
                </a:p>
              </p:txBody>
            </p:sp>
          </p:grpSp>
          <p:sp>
            <p:nvSpPr>
              <p:cNvPr id="34" name="CuadroTexto 33">
                <a:extLst>
                  <a:ext uri="{FF2B5EF4-FFF2-40B4-BE49-F238E27FC236}">
                    <a16:creationId xmlns="" xmlns:a16="http://schemas.microsoft.com/office/drawing/2014/main" id="{F0856F50-6FE2-4734-B305-44579A07C56B}"/>
                  </a:ext>
                </a:extLst>
              </p:cNvPr>
              <p:cNvSpPr txBox="1"/>
              <p:nvPr/>
            </p:nvSpPr>
            <p:spPr>
              <a:xfrm>
                <a:off x="2643157" y="1464387"/>
                <a:ext cx="1044001" cy="71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85">
                  <a:defRPr/>
                </a:pPr>
                <a:r>
                  <a:rPr lang="es-MX" sz="2000" b="1" kern="0" dirty="0">
                    <a:solidFill>
                      <a:srgbClr val="0989B1">
                        <a:lumMod val="10000"/>
                      </a:srgbClr>
                    </a:solidFill>
                    <a:latin typeface="Soberana Sans" panose="02000000000000000000" pitchFamily="50" charset="0"/>
                  </a:rPr>
                  <a:t>Que las autoridades competentes den atención a las quejas y denuncias</a:t>
                </a:r>
                <a:endParaRPr lang="es-MX" sz="2000" kern="0" dirty="0">
                  <a:solidFill>
                    <a:srgbClr val="0989B1">
                      <a:lumMod val="10000"/>
                    </a:srgbClr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="" xmlns:a16="http://schemas.microsoft.com/office/drawing/2014/main" id="{9417D6E3-9862-4F1F-AEE9-E9829C7C6EB6}"/>
                </a:ext>
              </a:extLst>
            </p:cNvPr>
            <p:cNvGrpSpPr/>
            <p:nvPr/>
          </p:nvGrpSpPr>
          <p:grpSpPr>
            <a:xfrm>
              <a:off x="7215158" y="5288221"/>
              <a:ext cx="1080000" cy="1080000"/>
              <a:chOff x="2887846" y="1335708"/>
              <a:chExt cx="1080000" cy="1080000"/>
            </a:xfrm>
          </p:grpSpPr>
          <p:grpSp>
            <p:nvGrpSpPr>
              <p:cNvPr id="29" name="Grupo 28">
                <a:extLst>
                  <a:ext uri="{FF2B5EF4-FFF2-40B4-BE49-F238E27FC236}">
                    <a16:creationId xmlns="" xmlns:a16="http://schemas.microsoft.com/office/drawing/2014/main" id="{B2D432AB-A3DA-4BC6-A8DE-DF01BFEAF961}"/>
                  </a:ext>
                </a:extLst>
              </p:cNvPr>
              <p:cNvGrpSpPr/>
              <p:nvPr/>
            </p:nvGrpSpPr>
            <p:grpSpPr>
              <a:xfrm>
                <a:off x="2887846" y="1335708"/>
                <a:ext cx="1080000" cy="1080000"/>
                <a:chOff x="2144684" y="3917153"/>
                <a:chExt cx="1080000" cy="1080000"/>
              </a:xfrm>
            </p:grpSpPr>
            <p:sp>
              <p:nvSpPr>
                <p:cNvPr id="31" name="Multidocumento 73">
                  <a:extLst>
                    <a:ext uri="{FF2B5EF4-FFF2-40B4-BE49-F238E27FC236}">
                      <a16:creationId xmlns="" xmlns:a16="http://schemas.microsoft.com/office/drawing/2014/main" id="{1D7577ED-A6D3-40A4-B743-87242C15C7D1}"/>
                    </a:ext>
                  </a:extLst>
                </p:cNvPr>
                <p:cNvSpPr/>
                <p:nvPr/>
              </p:nvSpPr>
              <p:spPr>
                <a:xfrm>
                  <a:off x="2144684" y="3917153"/>
                  <a:ext cx="1080000" cy="1080000"/>
                </a:xfrm>
                <a:prstGeom prst="flowChartMultidocument">
                  <a:avLst/>
                </a:prstGeom>
                <a:solidFill>
                  <a:srgbClr val="AE0C5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85">
                    <a:defRPr/>
                  </a:pPr>
                  <a:endParaRPr lang="es-MX" sz="1801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" name="Multidocumento 74">
                  <a:extLst>
                    <a:ext uri="{FF2B5EF4-FFF2-40B4-BE49-F238E27FC236}">
                      <a16:creationId xmlns="" xmlns:a16="http://schemas.microsoft.com/office/drawing/2014/main" id="{80A4B224-204D-47F3-863A-1E625973EE88}"/>
                    </a:ext>
                  </a:extLst>
                </p:cNvPr>
                <p:cNvSpPr/>
                <p:nvPr/>
              </p:nvSpPr>
              <p:spPr>
                <a:xfrm>
                  <a:off x="2180684" y="3953153"/>
                  <a:ext cx="1008000" cy="1008000"/>
                </a:xfrm>
                <a:prstGeom prst="flowChartMultidocumen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just" defTabSz="914485">
                    <a:defRPr/>
                  </a:pPr>
                  <a:endParaRPr lang="es-MX" sz="801" kern="0" dirty="0">
                    <a:solidFill>
                      <a:prstClr val="black"/>
                    </a:solidFill>
                    <a:latin typeface="Soberana Sans" panose="02000000000000000000" pitchFamily="50" charset="0"/>
                  </a:endParaRPr>
                </a:p>
              </p:txBody>
            </p:sp>
          </p:grpSp>
          <p:sp>
            <p:nvSpPr>
              <p:cNvPr id="30" name="CuadroTexto 29">
                <a:extLst>
                  <a:ext uri="{FF2B5EF4-FFF2-40B4-BE49-F238E27FC236}">
                    <a16:creationId xmlns="" xmlns:a16="http://schemas.microsoft.com/office/drawing/2014/main" id="{54FDC202-894D-4D9E-9E78-576F38C80373}"/>
                  </a:ext>
                </a:extLst>
              </p:cNvPr>
              <p:cNvSpPr txBox="1"/>
              <p:nvPr/>
            </p:nvSpPr>
            <p:spPr>
              <a:xfrm>
                <a:off x="2887846" y="1587012"/>
                <a:ext cx="1044000" cy="548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85">
                  <a:defRPr/>
                </a:pPr>
                <a:r>
                  <a:rPr lang="es-MX" sz="2000" b="1" kern="0" dirty="0">
                    <a:solidFill>
                      <a:srgbClr val="0989B1">
                        <a:lumMod val="10000"/>
                      </a:srgbClr>
                    </a:solidFill>
                    <a:latin typeface="Soberana Sans" panose="02000000000000000000" pitchFamily="50" charset="0"/>
                  </a:rPr>
                  <a:t>Que se cumpla con los periodos de entrega o  ejecución </a:t>
                </a:r>
                <a:endParaRPr lang="es-MX" sz="2000" kern="0" dirty="0">
                  <a:solidFill>
                    <a:srgbClr val="0989B1">
                      <a:lumMod val="10000"/>
                    </a:srgbClr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="" xmlns:a16="http://schemas.microsoft.com/office/drawing/2014/main" id="{D30BE8D9-5D4A-42CC-84AA-AE3464F0E79A}"/>
                </a:ext>
              </a:extLst>
            </p:cNvPr>
            <p:cNvGrpSpPr/>
            <p:nvPr/>
          </p:nvGrpSpPr>
          <p:grpSpPr>
            <a:xfrm>
              <a:off x="5647171" y="2658296"/>
              <a:ext cx="1080000" cy="1080000"/>
              <a:chOff x="2887846" y="1335708"/>
              <a:chExt cx="1080000" cy="1080000"/>
            </a:xfrm>
          </p:grpSpPr>
          <p:grpSp>
            <p:nvGrpSpPr>
              <p:cNvPr id="25" name="Grupo 24">
                <a:extLst>
                  <a:ext uri="{FF2B5EF4-FFF2-40B4-BE49-F238E27FC236}">
                    <a16:creationId xmlns="" xmlns:a16="http://schemas.microsoft.com/office/drawing/2014/main" id="{8EA4E39A-9C8E-4860-B4C4-60F1715BBE63}"/>
                  </a:ext>
                </a:extLst>
              </p:cNvPr>
              <p:cNvGrpSpPr/>
              <p:nvPr/>
            </p:nvGrpSpPr>
            <p:grpSpPr>
              <a:xfrm>
                <a:off x="2887846" y="1335708"/>
                <a:ext cx="1080000" cy="1080000"/>
                <a:chOff x="2144684" y="3917153"/>
                <a:chExt cx="1080000" cy="1080000"/>
              </a:xfrm>
            </p:grpSpPr>
            <p:sp>
              <p:nvSpPr>
                <p:cNvPr id="27" name="Multidocumento 69">
                  <a:extLst>
                    <a:ext uri="{FF2B5EF4-FFF2-40B4-BE49-F238E27FC236}">
                      <a16:creationId xmlns="" xmlns:a16="http://schemas.microsoft.com/office/drawing/2014/main" id="{983B46AE-96B7-4534-BDE4-6D2EDA9F1DAA}"/>
                    </a:ext>
                  </a:extLst>
                </p:cNvPr>
                <p:cNvSpPr/>
                <p:nvPr/>
              </p:nvSpPr>
              <p:spPr>
                <a:xfrm>
                  <a:off x="2144684" y="3917153"/>
                  <a:ext cx="1080000" cy="1080000"/>
                </a:xfrm>
                <a:prstGeom prst="flowChartMultidocument">
                  <a:avLst/>
                </a:prstGeom>
                <a:solidFill>
                  <a:srgbClr val="418AB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85">
                    <a:defRPr/>
                  </a:pPr>
                  <a:endParaRPr lang="es-MX" sz="1801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Multidocumento 70">
                  <a:extLst>
                    <a:ext uri="{FF2B5EF4-FFF2-40B4-BE49-F238E27FC236}">
                      <a16:creationId xmlns="" xmlns:a16="http://schemas.microsoft.com/office/drawing/2014/main" id="{60DF60FF-2B3D-46A8-81E9-483EE699807E}"/>
                    </a:ext>
                  </a:extLst>
                </p:cNvPr>
                <p:cNvSpPr/>
                <p:nvPr/>
              </p:nvSpPr>
              <p:spPr>
                <a:xfrm>
                  <a:off x="2180684" y="3953153"/>
                  <a:ext cx="1008000" cy="1008000"/>
                </a:xfrm>
                <a:prstGeom prst="flowChartMultidocumen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just" defTabSz="914485">
                    <a:defRPr/>
                  </a:pPr>
                  <a:endParaRPr lang="es-MX" sz="801" kern="0" dirty="0">
                    <a:solidFill>
                      <a:prstClr val="black"/>
                    </a:solidFill>
                    <a:latin typeface="Soberana Sans" panose="02000000000000000000" pitchFamily="50" charset="0"/>
                  </a:endParaRPr>
                </a:p>
              </p:txBody>
            </p:sp>
          </p:grpSp>
          <p:sp>
            <p:nvSpPr>
              <p:cNvPr id="26" name="CuadroTexto 25">
                <a:extLst>
                  <a:ext uri="{FF2B5EF4-FFF2-40B4-BE49-F238E27FC236}">
                    <a16:creationId xmlns="" xmlns:a16="http://schemas.microsoft.com/office/drawing/2014/main" id="{ABE16443-CCE4-4DED-BFE2-34678B4B745F}"/>
                  </a:ext>
                </a:extLst>
              </p:cNvPr>
              <p:cNvSpPr txBox="1"/>
              <p:nvPr/>
            </p:nvSpPr>
            <p:spPr>
              <a:xfrm>
                <a:off x="2958314" y="1432428"/>
                <a:ext cx="1008000" cy="71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85">
                  <a:defRPr/>
                </a:pPr>
                <a:r>
                  <a:rPr lang="es-MX" sz="2000" b="1" kern="0" dirty="0">
                    <a:solidFill>
                      <a:srgbClr val="0989B1">
                        <a:lumMod val="10000"/>
                      </a:srgbClr>
                    </a:solidFill>
                    <a:latin typeface="Soberana Sans" panose="02000000000000000000" pitchFamily="50" charset="0"/>
                  </a:rPr>
                  <a:t>Que difunda la información sobre la operación del programa</a:t>
                </a:r>
                <a:endParaRPr lang="es-MX" sz="2000" kern="0" dirty="0">
                  <a:solidFill>
                    <a:srgbClr val="0989B1">
                      <a:lumMod val="10000"/>
                    </a:srgbClr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E75C9488-5E46-4B22-8BA1-0EAA6A7B90FB}"/>
                </a:ext>
              </a:extLst>
            </p:cNvPr>
            <p:cNvGrpSpPr/>
            <p:nvPr/>
          </p:nvGrpSpPr>
          <p:grpSpPr>
            <a:xfrm>
              <a:off x="8213515" y="3978113"/>
              <a:ext cx="1080000" cy="1080000"/>
              <a:chOff x="3216873" y="1335708"/>
              <a:chExt cx="1080000" cy="1080000"/>
            </a:xfrm>
          </p:grpSpPr>
          <p:grpSp>
            <p:nvGrpSpPr>
              <p:cNvPr id="21" name="Grupo 20">
                <a:extLst>
                  <a:ext uri="{FF2B5EF4-FFF2-40B4-BE49-F238E27FC236}">
                    <a16:creationId xmlns="" xmlns:a16="http://schemas.microsoft.com/office/drawing/2014/main" id="{026F7F13-7D32-4A93-B7B9-1684EECD0E1D}"/>
                  </a:ext>
                </a:extLst>
              </p:cNvPr>
              <p:cNvGrpSpPr/>
              <p:nvPr/>
            </p:nvGrpSpPr>
            <p:grpSpPr>
              <a:xfrm>
                <a:off x="3216873" y="1335708"/>
                <a:ext cx="1080000" cy="1080000"/>
                <a:chOff x="2473711" y="3917153"/>
                <a:chExt cx="1080000" cy="1080000"/>
              </a:xfrm>
            </p:grpSpPr>
            <p:sp>
              <p:nvSpPr>
                <p:cNvPr id="23" name="Multidocumento 65">
                  <a:extLst>
                    <a:ext uri="{FF2B5EF4-FFF2-40B4-BE49-F238E27FC236}">
                      <a16:creationId xmlns="" xmlns:a16="http://schemas.microsoft.com/office/drawing/2014/main" id="{FF7D762B-D808-4707-BE86-CB054B885F42}"/>
                    </a:ext>
                  </a:extLst>
                </p:cNvPr>
                <p:cNvSpPr/>
                <p:nvPr/>
              </p:nvSpPr>
              <p:spPr>
                <a:xfrm>
                  <a:off x="2473711" y="3917153"/>
                  <a:ext cx="1080000" cy="1080000"/>
                </a:xfrm>
                <a:prstGeom prst="flowChartMultidocument">
                  <a:avLst/>
                </a:prstGeom>
                <a:solidFill>
                  <a:srgbClr val="DF532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85">
                    <a:defRPr/>
                  </a:pPr>
                  <a:endParaRPr lang="es-MX" sz="1801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Multidocumento 66">
                  <a:extLst>
                    <a:ext uri="{FF2B5EF4-FFF2-40B4-BE49-F238E27FC236}">
                      <a16:creationId xmlns="" xmlns:a16="http://schemas.microsoft.com/office/drawing/2014/main" id="{77BDD88A-AC02-4D1A-9C4B-83000A855C0D}"/>
                    </a:ext>
                  </a:extLst>
                </p:cNvPr>
                <p:cNvSpPr/>
                <p:nvPr/>
              </p:nvSpPr>
              <p:spPr>
                <a:xfrm>
                  <a:off x="2509711" y="3953153"/>
                  <a:ext cx="1008000" cy="1008000"/>
                </a:xfrm>
                <a:prstGeom prst="flowChartMultidocumen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just" defTabSz="914485">
                    <a:defRPr/>
                  </a:pPr>
                  <a:endParaRPr lang="es-MX" sz="801" kern="0" dirty="0">
                    <a:solidFill>
                      <a:prstClr val="black"/>
                    </a:solidFill>
                    <a:latin typeface="Soberana Sans" panose="02000000000000000000" pitchFamily="50" charset="0"/>
                  </a:endParaRPr>
                </a:p>
              </p:txBody>
            </p:sp>
          </p:grpSp>
          <p:sp>
            <p:nvSpPr>
              <p:cNvPr id="22" name="CuadroTexto 21">
                <a:extLst>
                  <a:ext uri="{FF2B5EF4-FFF2-40B4-BE49-F238E27FC236}">
                    <a16:creationId xmlns="" xmlns:a16="http://schemas.microsoft.com/office/drawing/2014/main" id="{2A0B8BBD-EB4C-4CDD-B5FA-57D2337BA11A}"/>
                  </a:ext>
                </a:extLst>
              </p:cNvPr>
              <p:cNvSpPr txBox="1"/>
              <p:nvPr/>
            </p:nvSpPr>
            <p:spPr>
              <a:xfrm>
                <a:off x="3339267" y="1566104"/>
                <a:ext cx="861746" cy="54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85">
                  <a:defRPr/>
                </a:pPr>
                <a:r>
                  <a:rPr lang="es-MX" sz="2000" b="1" kern="0" dirty="0">
                    <a:solidFill>
                      <a:prstClr val="black"/>
                    </a:solidFill>
                    <a:latin typeface="Soberana Sans" panose="02000000000000000000" pitchFamily="50" charset="0"/>
                  </a:rPr>
                  <a:t>Que se difunda el padrón de beneficiarios</a:t>
                </a:r>
                <a:endParaRPr lang="es-MX" sz="2000" kern="0" dirty="0">
                  <a:solidFill>
                    <a:srgbClr val="0989B1">
                      <a:lumMod val="10000"/>
                    </a:srgbClr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="" xmlns:a16="http://schemas.microsoft.com/office/drawing/2014/main" id="{5815E020-9182-48C0-9151-58326998AFF8}"/>
                </a:ext>
              </a:extLst>
            </p:cNvPr>
            <p:cNvGrpSpPr/>
            <p:nvPr/>
          </p:nvGrpSpPr>
          <p:grpSpPr>
            <a:xfrm>
              <a:off x="7174678" y="2658296"/>
              <a:ext cx="1080000" cy="1080000"/>
              <a:chOff x="2887846" y="1335708"/>
              <a:chExt cx="1080000" cy="1080000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="" xmlns:a16="http://schemas.microsoft.com/office/drawing/2014/main" id="{E96AF884-9B36-4DFB-AD51-EB43DF452CDC}"/>
                  </a:ext>
                </a:extLst>
              </p:cNvPr>
              <p:cNvGrpSpPr/>
              <p:nvPr/>
            </p:nvGrpSpPr>
            <p:grpSpPr>
              <a:xfrm>
                <a:off x="2887846" y="1335708"/>
                <a:ext cx="1080000" cy="1080000"/>
                <a:chOff x="2144684" y="3917153"/>
                <a:chExt cx="1080000" cy="1080000"/>
              </a:xfrm>
            </p:grpSpPr>
            <p:sp>
              <p:nvSpPr>
                <p:cNvPr id="19" name="Multidocumento 61">
                  <a:extLst>
                    <a:ext uri="{FF2B5EF4-FFF2-40B4-BE49-F238E27FC236}">
                      <a16:creationId xmlns="" xmlns:a16="http://schemas.microsoft.com/office/drawing/2014/main" id="{3A3566A4-8E06-4FEF-B200-C6C5CD1CF105}"/>
                    </a:ext>
                  </a:extLst>
                </p:cNvPr>
                <p:cNvSpPr/>
                <p:nvPr/>
              </p:nvSpPr>
              <p:spPr>
                <a:xfrm>
                  <a:off x="2144684" y="3917153"/>
                  <a:ext cx="1080000" cy="1080000"/>
                </a:xfrm>
                <a:prstGeom prst="flowChartMultidocument">
                  <a:avLst/>
                </a:prstGeom>
                <a:solidFill>
                  <a:srgbClr val="A6B72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85">
                    <a:defRPr/>
                  </a:pPr>
                  <a:endParaRPr lang="es-MX" sz="1801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" name="Multidocumento 62">
                  <a:extLst>
                    <a:ext uri="{FF2B5EF4-FFF2-40B4-BE49-F238E27FC236}">
                      <a16:creationId xmlns="" xmlns:a16="http://schemas.microsoft.com/office/drawing/2014/main" id="{30669AFD-7AFB-42C0-B4CC-E5B5590554E2}"/>
                    </a:ext>
                  </a:extLst>
                </p:cNvPr>
                <p:cNvSpPr/>
                <p:nvPr/>
              </p:nvSpPr>
              <p:spPr>
                <a:xfrm>
                  <a:off x="2180684" y="3953153"/>
                  <a:ext cx="1008000" cy="1008000"/>
                </a:xfrm>
                <a:prstGeom prst="flowChartMultidocumen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just" defTabSz="914485">
                    <a:defRPr/>
                  </a:pPr>
                  <a:endParaRPr lang="es-MX" sz="1600" kern="0" dirty="0">
                    <a:solidFill>
                      <a:prstClr val="black"/>
                    </a:solidFill>
                    <a:latin typeface="Soberana Sans" panose="02000000000000000000" pitchFamily="50" charset="0"/>
                  </a:endParaRPr>
                </a:p>
              </p:txBody>
            </p:sp>
          </p:grpSp>
          <p:sp>
            <p:nvSpPr>
              <p:cNvPr id="18" name="CuadroTexto 17">
                <a:extLst>
                  <a:ext uri="{FF2B5EF4-FFF2-40B4-BE49-F238E27FC236}">
                    <a16:creationId xmlns="" xmlns:a16="http://schemas.microsoft.com/office/drawing/2014/main" id="{D60E57E1-2854-4E1F-8A95-26F55BC2D6AD}"/>
                  </a:ext>
                </a:extLst>
              </p:cNvPr>
              <p:cNvSpPr txBox="1"/>
              <p:nvPr/>
            </p:nvSpPr>
            <p:spPr>
              <a:xfrm>
                <a:off x="2945484" y="1465053"/>
                <a:ext cx="1009685" cy="71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85">
                  <a:defRPr/>
                </a:pPr>
                <a:r>
                  <a:rPr lang="es-MX" sz="2000" b="1" kern="0" dirty="0">
                    <a:solidFill>
                      <a:srgbClr val="0989B1">
                        <a:lumMod val="10000"/>
                      </a:srgbClr>
                    </a:solidFill>
                    <a:latin typeface="Soberana Sans" panose="02000000000000000000" pitchFamily="50" charset="0"/>
                  </a:rPr>
                  <a:t>Que los recursos públicos se entreguen con apego a la normatividad </a:t>
                </a:r>
                <a:endParaRPr lang="es-MX" sz="1600" kern="0" dirty="0">
                  <a:solidFill>
                    <a:srgbClr val="0989B1">
                      <a:lumMod val="10000"/>
                    </a:srgbClr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="" xmlns:a16="http://schemas.microsoft.com/office/drawing/2014/main" id="{DF41C541-73DD-431C-816F-81D1F63697F6}"/>
                </a:ext>
              </a:extLst>
            </p:cNvPr>
            <p:cNvGrpSpPr/>
            <p:nvPr/>
          </p:nvGrpSpPr>
          <p:grpSpPr>
            <a:xfrm>
              <a:off x="5653499" y="5324221"/>
              <a:ext cx="1080000" cy="1080000"/>
              <a:chOff x="2887846" y="1335708"/>
              <a:chExt cx="1080000" cy="1080000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="" xmlns:a16="http://schemas.microsoft.com/office/drawing/2014/main" id="{7F3215C2-5D60-4BD7-92D1-1CD2DBDD61B6}"/>
                  </a:ext>
                </a:extLst>
              </p:cNvPr>
              <p:cNvGrpSpPr/>
              <p:nvPr/>
            </p:nvGrpSpPr>
            <p:grpSpPr>
              <a:xfrm>
                <a:off x="2887846" y="1335708"/>
                <a:ext cx="1080000" cy="1080000"/>
                <a:chOff x="2144684" y="3917153"/>
                <a:chExt cx="1080000" cy="1080000"/>
              </a:xfrm>
            </p:grpSpPr>
            <p:sp>
              <p:nvSpPr>
                <p:cNvPr id="15" name="Multidocumento 57">
                  <a:extLst>
                    <a:ext uri="{FF2B5EF4-FFF2-40B4-BE49-F238E27FC236}">
                      <a16:creationId xmlns="" xmlns:a16="http://schemas.microsoft.com/office/drawing/2014/main" id="{50C0A5D6-CBA2-4F29-9FDF-B1DC5F28C3BE}"/>
                    </a:ext>
                  </a:extLst>
                </p:cNvPr>
                <p:cNvSpPr/>
                <p:nvPr/>
              </p:nvSpPr>
              <p:spPr>
                <a:xfrm>
                  <a:off x="2144684" y="3917153"/>
                  <a:ext cx="1080000" cy="1080000"/>
                </a:xfrm>
                <a:prstGeom prst="flowChartMultidocument">
                  <a:avLst/>
                </a:prstGeom>
                <a:solidFill>
                  <a:srgbClr val="02967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85">
                    <a:defRPr/>
                  </a:pPr>
                  <a:endParaRPr lang="es-MX" sz="1801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Multidocumento 58">
                  <a:extLst>
                    <a:ext uri="{FF2B5EF4-FFF2-40B4-BE49-F238E27FC236}">
                      <a16:creationId xmlns="" xmlns:a16="http://schemas.microsoft.com/office/drawing/2014/main" id="{4689393F-11C0-4B6C-8098-87AC5698A00E}"/>
                    </a:ext>
                  </a:extLst>
                </p:cNvPr>
                <p:cNvSpPr/>
                <p:nvPr/>
              </p:nvSpPr>
              <p:spPr>
                <a:xfrm>
                  <a:off x="2180684" y="3953153"/>
                  <a:ext cx="1008000" cy="1008000"/>
                </a:xfrm>
                <a:prstGeom prst="flowChartMultidocumen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just" defTabSz="914485">
                    <a:defRPr/>
                  </a:pPr>
                  <a:endParaRPr lang="es-MX" sz="801" kern="0" dirty="0">
                    <a:solidFill>
                      <a:prstClr val="black"/>
                    </a:solidFill>
                    <a:latin typeface="Soberana Sans" panose="02000000000000000000" pitchFamily="50" charset="0"/>
                  </a:endParaRP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="" xmlns:a16="http://schemas.microsoft.com/office/drawing/2014/main" id="{42E79EB2-6433-4722-8072-02474FD4783F}"/>
                  </a:ext>
                </a:extLst>
              </p:cNvPr>
              <p:cNvSpPr txBox="1"/>
              <p:nvPr/>
            </p:nvSpPr>
            <p:spPr>
              <a:xfrm>
                <a:off x="2938750" y="1356808"/>
                <a:ext cx="1008000" cy="88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85">
                  <a:defRPr/>
                </a:pPr>
                <a:r>
                  <a:rPr lang="es-MX" sz="2000" b="1" kern="0" dirty="0">
                    <a:solidFill>
                      <a:prstClr val="black"/>
                    </a:solidFill>
                    <a:latin typeface="Soberana Sans" panose="02000000000000000000" pitchFamily="50" charset="0"/>
                  </a:rPr>
                  <a:t>Que el programa, apoyo o servicio no se utilicen con fines distintos a los establecidos </a:t>
                </a:r>
                <a:endParaRPr lang="es-MX" sz="2000" kern="0" dirty="0">
                  <a:solidFill>
                    <a:srgbClr val="0989B1">
                      <a:lumMod val="10000"/>
                    </a:srgbClr>
                  </a:solidFill>
                  <a:latin typeface="Soberana Sans" panose="02000000000000000000" pitchFamily="50" charset="0"/>
                </a:endParaRPr>
              </a:p>
            </p:txBody>
          </p:sp>
        </p:grpSp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D8BE1BE6-3F92-4879-9D7B-FA7D09ECA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324238" y="3774296"/>
              <a:ext cx="1128832" cy="1477925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DC3063F9-FCD1-4D2B-AB85-B9959509C8CD}"/>
              </a:ext>
            </a:extLst>
          </p:cNvPr>
          <p:cNvSpPr txBox="1"/>
          <p:nvPr/>
        </p:nvSpPr>
        <p:spPr>
          <a:xfrm>
            <a:off x="-990600" y="1436563"/>
            <a:ext cx="7173506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1" b="1" spc="-20" dirty="0">
                <a:solidFill>
                  <a:srgbClr val="562930"/>
                </a:solidFill>
                <a:latin typeface="+mj-lt"/>
                <a:cs typeface="Arial" panose="020B0604020202020204" pitchFamily="34" charset="0"/>
              </a:rPr>
              <a:t>¿Qué se debe </a:t>
            </a:r>
            <a:r>
              <a:rPr lang="es-MX" sz="3601" b="1" spc="-20" dirty="0" smtClean="0">
                <a:solidFill>
                  <a:srgbClr val="562930"/>
                </a:solidFill>
                <a:latin typeface="+mj-lt"/>
                <a:cs typeface="Arial" panose="020B0604020202020204" pitchFamily="34" charset="0"/>
              </a:rPr>
              <a:t>vigilar?</a:t>
            </a:r>
            <a:endParaRPr lang="es-MX" sz="2000" b="1" dirty="0">
              <a:solidFill>
                <a:schemeClr val="accent1"/>
              </a:solidFill>
              <a:latin typeface="Soberana Sans" panose="02000000000000000000" pitchFamily="50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FC73C808-27F2-4340-94E3-48A18B587243}"/>
              </a:ext>
            </a:extLst>
          </p:cNvPr>
          <p:cNvSpPr/>
          <p:nvPr/>
        </p:nvSpPr>
        <p:spPr>
          <a:xfrm>
            <a:off x="4191001" y="3501227"/>
            <a:ext cx="609600" cy="5024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1" dirty="0">
                <a:solidFill>
                  <a:schemeClr val="tx1"/>
                </a:solidFill>
              </a:rPr>
              <a:t>1</a:t>
            </a:r>
            <a:endParaRPr lang="es-MX" sz="1801" dirty="0">
              <a:solidFill>
                <a:schemeClr val="tx1"/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="" xmlns:a16="http://schemas.microsoft.com/office/drawing/2014/main" id="{BD0CA866-4628-47AC-BD36-4AE1F16A88BE}"/>
              </a:ext>
            </a:extLst>
          </p:cNvPr>
          <p:cNvSpPr/>
          <p:nvPr/>
        </p:nvSpPr>
        <p:spPr>
          <a:xfrm>
            <a:off x="8229600" y="3505200"/>
            <a:ext cx="609600" cy="5024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1" dirty="0">
                <a:solidFill>
                  <a:schemeClr val="tx1"/>
                </a:solidFill>
              </a:rPr>
              <a:t>2</a:t>
            </a:r>
            <a:endParaRPr lang="es-MX" sz="1801" dirty="0">
              <a:solidFill>
                <a:schemeClr val="tx1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="" xmlns:a16="http://schemas.microsoft.com/office/drawing/2014/main" id="{A16B5633-7A96-45E2-A06C-44AD1F5826CD}"/>
              </a:ext>
            </a:extLst>
          </p:cNvPr>
          <p:cNvSpPr/>
          <p:nvPr/>
        </p:nvSpPr>
        <p:spPr>
          <a:xfrm>
            <a:off x="11070592" y="5963740"/>
            <a:ext cx="609600" cy="5024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1" dirty="0">
                <a:solidFill>
                  <a:schemeClr val="tx1"/>
                </a:solidFill>
              </a:rPr>
              <a:t>3</a:t>
            </a:r>
            <a:endParaRPr lang="es-MX" sz="1801" dirty="0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44F4A267-18B6-4E38-9375-B24F1BD1F1CA}"/>
              </a:ext>
            </a:extLst>
          </p:cNvPr>
          <p:cNvSpPr/>
          <p:nvPr/>
        </p:nvSpPr>
        <p:spPr>
          <a:xfrm>
            <a:off x="8508207" y="8360960"/>
            <a:ext cx="609600" cy="5024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1" dirty="0">
                <a:solidFill>
                  <a:schemeClr val="tx1"/>
                </a:solidFill>
              </a:rPr>
              <a:t>4</a:t>
            </a:r>
            <a:endParaRPr lang="es-MX" sz="1801" dirty="0">
              <a:solidFill>
                <a:schemeClr val="tx1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1AE1D013-ABB0-487D-80EF-FC7528EF84C5}"/>
              </a:ext>
            </a:extLst>
          </p:cNvPr>
          <p:cNvSpPr/>
          <p:nvPr/>
        </p:nvSpPr>
        <p:spPr>
          <a:xfrm>
            <a:off x="4191001" y="8471738"/>
            <a:ext cx="609600" cy="5024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1" dirty="0">
                <a:solidFill>
                  <a:schemeClr val="tx1"/>
                </a:solidFill>
              </a:rPr>
              <a:t>5</a:t>
            </a:r>
            <a:endParaRPr lang="es-MX" sz="1801" dirty="0">
              <a:solidFill>
                <a:schemeClr val="tx1"/>
              </a:solidFill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669897E0-BD73-4283-82E2-B6CC1F729D43}"/>
              </a:ext>
            </a:extLst>
          </p:cNvPr>
          <p:cNvSpPr/>
          <p:nvPr/>
        </p:nvSpPr>
        <p:spPr>
          <a:xfrm>
            <a:off x="1219201" y="5989970"/>
            <a:ext cx="609600" cy="5024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1" dirty="0">
                <a:solidFill>
                  <a:schemeClr val="tx1"/>
                </a:solidFill>
              </a:rPr>
              <a:t>6</a:t>
            </a:r>
            <a:endParaRPr lang="es-MX" sz="18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7166DBA-E282-4785-8DB8-884F25917D21}"/>
              </a:ext>
            </a:extLst>
          </p:cNvPr>
          <p:cNvSpPr txBox="1"/>
          <p:nvPr/>
        </p:nvSpPr>
        <p:spPr>
          <a:xfrm>
            <a:off x="1790700" y="3276601"/>
            <a:ext cx="11963401" cy="457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2" b="1" dirty="0">
                <a:solidFill>
                  <a:srgbClr val="A22239"/>
                </a:solidFill>
                <a:latin typeface="Soberana Sans" panose="02000000000000000000" pitchFamily="50" charset="0"/>
              </a:rPr>
              <a:t>Actividad 1</a:t>
            </a:r>
          </a:p>
          <a:p>
            <a:pPr algn="ctr"/>
            <a:r>
              <a:rPr lang="es-MX" sz="8800" b="1" dirty="0">
                <a:solidFill>
                  <a:srgbClr val="A22239"/>
                </a:solidFill>
                <a:latin typeface="Soberana Sans" panose="02000000000000000000" pitchFamily="50" charset="0"/>
              </a:rPr>
              <a:t>“Prepara tu</a:t>
            </a:r>
            <a:r>
              <a:rPr lang="es-MX" sz="8800" b="1" dirty="0"/>
              <a:t> </a:t>
            </a:r>
            <a:r>
              <a:rPr lang="es-MX" sz="8800" b="1" dirty="0">
                <a:solidFill>
                  <a:srgbClr val="A22239"/>
                </a:solidFill>
              </a:rPr>
              <a:t>Programa” (Apoyo, Obra o Servicio</a:t>
            </a:r>
            <a:r>
              <a:rPr lang="es-MX" sz="8800" b="1" dirty="0">
                <a:solidFill>
                  <a:srgbClr val="A22239"/>
                </a:solidFill>
                <a:latin typeface="Soberana Sans" panose="020000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12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34D5E94-48CC-4926-ABA3-9A27C7AB8652}"/>
              </a:ext>
            </a:extLst>
          </p:cNvPr>
          <p:cNvSpPr txBox="1"/>
          <p:nvPr/>
        </p:nvSpPr>
        <p:spPr>
          <a:xfrm>
            <a:off x="609600" y="1346690"/>
            <a:ext cx="1489710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1" b="1" spc="-20" dirty="0">
                <a:solidFill>
                  <a:srgbClr val="562930"/>
                </a:solidFill>
                <a:latin typeface="+mj-lt"/>
                <a:cs typeface="Arial" panose="020B0604020202020204" pitchFamily="34" charset="0"/>
              </a:rPr>
              <a:t>1. Prepara tu Programa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DB872DCE-3296-4CD2-8845-545ECAA79B3C}"/>
              </a:ext>
            </a:extLst>
          </p:cNvPr>
          <p:cNvSpPr txBox="1">
            <a:spLocks/>
          </p:cNvSpPr>
          <p:nvPr/>
        </p:nvSpPr>
        <p:spPr>
          <a:xfrm>
            <a:off x="619539" y="2299620"/>
            <a:ext cx="14020799" cy="184873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201" dirty="0"/>
              <a:t>Para implementar un nuevo Programa, Apoyo Obra o Servicio, se deberá proporcionar la información de manera detallada con el objetivo de crear un documento con las formalidades requeridas similares a reglas de operación, lineamientos, manuales o guías que contengan las especificaciones para la ejecución de un programa.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C1F2DF1D-10C6-4AB0-83C1-755B8783C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424024"/>
              </p:ext>
            </p:extLst>
          </p:nvPr>
        </p:nvGraphicFramePr>
        <p:xfrm>
          <a:off x="2430678" y="4454950"/>
          <a:ext cx="10768488" cy="493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B9D6B3B-DE22-4F63-8460-B733F5F10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9982201" y="5933648"/>
            <a:ext cx="3776871" cy="37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CDC09E7-912E-45A5-A638-652DC2DEF69F}"/>
              </a:ext>
            </a:extLst>
          </p:cNvPr>
          <p:cNvSpPr/>
          <p:nvPr/>
        </p:nvSpPr>
        <p:spPr>
          <a:xfrm>
            <a:off x="762000" y="762000"/>
            <a:ext cx="1440180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4000" dirty="0"/>
          </a:p>
          <a:p>
            <a:pPr marL="342900" lvl="0" indent="-342900">
              <a:buFont typeface="+mj-lt"/>
              <a:buAutoNum type="arabicPeriod" startAt="2"/>
            </a:pPr>
            <a:r>
              <a:rPr lang="es-MX" sz="4000" dirty="0" smtClean="0"/>
              <a:t> Taller </a:t>
            </a:r>
            <a:r>
              <a:rPr lang="es-MX" sz="4000" dirty="0"/>
              <a:t>de </a:t>
            </a:r>
            <a:r>
              <a:rPr lang="es-MX" sz="4000" dirty="0" smtClean="0"/>
              <a:t>inducción </a:t>
            </a:r>
            <a:r>
              <a:rPr lang="es-MX" sz="4000" dirty="0"/>
              <a:t>para el impulso de los Consejos de </a:t>
            </a:r>
            <a:r>
              <a:rPr lang="es-MX" sz="4000" dirty="0" smtClean="0"/>
              <a:t>Vigilancia Ciudadana.</a:t>
            </a:r>
            <a:endParaRPr lang="es-MX" sz="4000" dirty="0"/>
          </a:p>
          <a:p>
            <a:pPr lvl="1"/>
            <a:r>
              <a:rPr lang="es-MX" sz="4000" dirty="0"/>
              <a:t>2.1 Prepara tu programa (apoyo, obra o servicio) </a:t>
            </a:r>
          </a:p>
          <a:p>
            <a:pPr lvl="1"/>
            <a:r>
              <a:rPr lang="es-MX" sz="4000" dirty="0"/>
              <a:t>2.2 Elabora tu material de difusión</a:t>
            </a:r>
          </a:p>
          <a:p>
            <a:pPr lvl="1"/>
            <a:r>
              <a:rPr lang="es-MX" sz="4000" dirty="0"/>
              <a:t>2.3 Realiza acciones de </a:t>
            </a:r>
            <a:r>
              <a:rPr lang="es-MX" sz="4000" dirty="0" smtClean="0"/>
              <a:t>capacitación </a:t>
            </a:r>
            <a:endParaRPr lang="es-MX" sz="4000" dirty="0"/>
          </a:p>
          <a:p>
            <a:pPr lvl="1"/>
            <a:r>
              <a:rPr lang="es-MX" sz="4000" dirty="0"/>
              <a:t>2.4 Conforma un Consejo de </a:t>
            </a:r>
            <a:r>
              <a:rPr lang="es-MX" sz="4000" dirty="0" smtClean="0"/>
              <a:t>Vigilancia Ciudadana</a:t>
            </a:r>
            <a:endParaRPr lang="es-MX" sz="4000" dirty="0"/>
          </a:p>
          <a:p>
            <a:pPr lvl="1"/>
            <a:r>
              <a:rPr lang="es-MX" sz="4000" dirty="0"/>
              <a:t>2.5 Supervisa un </a:t>
            </a:r>
            <a:r>
              <a:rPr lang="es-MX" sz="4000" dirty="0" smtClean="0"/>
              <a:t>programa</a:t>
            </a:r>
            <a:r>
              <a:rPr lang="es-MX" sz="4000" dirty="0"/>
              <a:t>, </a:t>
            </a:r>
            <a:r>
              <a:rPr lang="es-MX" sz="4000" dirty="0" smtClean="0"/>
              <a:t>apoyo</a:t>
            </a:r>
            <a:r>
              <a:rPr lang="es-MX" sz="4000" dirty="0"/>
              <a:t>, </a:t>
            </a:r>
            <a:r>
              <a:rPr lang="es-MX" sz="4000" dirty="0" smtClean="0"/>
              <a:t>obra </a:t>
            </a:r>
            <a:r>
              <a:rPr lang="es-MX" sz="4000" dirty="0"/>
              <a:t>o </a:t>
            </a:r>
            <a:r>
              <a:rPr lang="es-MX" sz="4000" dirty="0" smtClean="0"/>
              <a:t>servicio</a:t>
            </a:r>
            <a:endParaRPr lang="es-MX" sz="4000" dirty="0"/>
          </a:p>
          <a:p>
            <a:pPr lvl="1"/>
            <a:r>
              <a:rPr lang="es-MX" sz="4000" dirty="0"/>
              <a:t>2.6 Elabora tu reporte y/o Informe</a:t>
            </a:r>
          </a:p>
          <a:p>
            <a:pPr lvl="1"/>
            <a:r>
              <a:rPr lang="es-MX" sz="4000" dirty="0"/>
              <a:t>2.7 Implementa tu mecanismo de </a:t>
            </a:r>
            <a:r>
              <a:rPr lang="es-MX" sz="4000" dirty="0" smtClean="0"/>
              <a:t>queja </a:t>
            </a:r>
            <a:r>
              <a:rPr lang="es-MX" sz="4000" dirty="0"/>
              <a:t>y </a:t>
            </a:r>
            <a:r>
              <a:rPr lang="es-MX" sz="4000" dirty="0" smtClean="0"/>
              <a:t>denuncia</a:t>
            </a:r>
            <a:endParaRPr lang="es-MX" sz="4000" dirty="0"/>
          </a:p>
          <a:p>
            <a:pPr lvl="1"/>
            <a:endParaRPr lang="es-MX" sz="1200" dirty="0"/>
          </a:p>
          <a:p>
            <a:pPr marL="342900" lvl="0" indent="-342900" algn="just">
              <a:buFont typeface="+mj-lt"/>
              <a:buAutoNum type="arabicPeriod" startAt="3"/>
            </a:pPr>
            <a:r>
              <a:rPr lang="es-MX" sz="4000" dirty="0" smtClean="0"/>
              <a:t> Acuerdos </a:t>
            </a:r>
            <a:r>
              <a:rPr lang="es-MX" sz="4000" dirty="0"/>
              <a:t>para la asesoría y seguimiento de las acciones </a:t>
            </a:r>
            <a:r>
              <a:rPr lang="es-MX" sz="4000" dirty="0" smtClean="0"/>
              <a:t>   municipales </a:t>
            </a:r>
            <a:r>
              <a:rPr lang="es-MX" sz="4000" dirty="0"/>
              <a:t>en el impulso de los Consejos </a:t>
            </a:r>
            <a:r>
              <a:rPr lang="es-MX" sz="4000" dirty="0" smtClean="0"/>
              <a:t>de Vigilancia Ciudadana.</a:t>
            </a:r>
            <a:endParaRPr lang="es-MX" sz="4000" dirty="0"/>
          </a:p>
          <a:p>
            <a:pPr lvl="0"/>
            <a:endParaRPr lang="es-MX" sz="1200" dirty="0"/>
          </a:p>
          <a:p>
            <a:pPr marL="342900" lvl="0" indent="-342900">
              <a:buFont typeface="+mj-lt"/>
              <a:buAutoNum type="arabicPeriod" startAt="4"/>
            </a:pPr>
            <a:r>
              <a:rPr lang="es-MX" sz="4000" dirty="0" smtClean="0"/>
              <a:t> Evaluación</a:t>
            </a:r>
            <a:r>
              <a:rPr lang="es-MX" sz="4000" dirty="0"/>
              <a:t>.</a:t>
            </a:r>
          </a:p>
          <a:p>
            <a:pPr marL="342900" lvl="0" indent="-342900">
              <a:buFont typeface="+mj-lt"/>
              <a:buAutoNum type="arabicPeriod" startAt="4"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713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D1E3CFE-9DBC-45D5-9341-38CF3F5B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6553200" cy="79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DDDC205-30D1-4905-889C-D47EBE46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993" y="1447800"/>
            <a:ext cx="6500813" cy="77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006B8E-3E6B-4083-A897-2D929F9E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89" y="1524000"/>
            <a:ext cx="6537422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4FEB09C-3291-4332-A06C-92553EAE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447800"/>
            <a:ext cx="6600825" cy="78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C4D131D-DC56-4358-ADB4-E1DA5589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17" y="1371601"/>
            <a:ext cx="6242795" cy="7848600"/>
          </a:xfrm>
          <a:prstGeom prst="rect">
            <a:avLst/>
          </a:prstGeom>
        </p:spPr>
      </p:pic>
      <p:pic>
        <p:nvPicPr>
          <p:cNvPr id="2053" name="Imagen 20">
            <a:extLst>
              <a:ext uri="{FF2B5EF4-FFF2-40B4-BE49-F238E27FC236}">
                <a16:creationId xmlns="" xmlns:a16="http://schemas.microsoft.com/office/drawing/2014/main" id="{322B89B4-9D8B-4534-ACB5-D8CEEA2E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6">
            <a:extLst>
              <a:ext uri="{FF2B5EF4-FFF2-40B4-BE49-F238E27FC236}">
                <a16:creationId xmlns="" xmlns:a16="http://schemas.microsoft.com/office/drawing/2014/main" id="{74FE78C6-C959-40F5-A8FB-F3A92C91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7">
            <a:extLst>
              <a:ext uri="{FF2B5EF4-FFF2-40B4-BE49-F238E27FC236}">
                <a16:creationId xmlns="" xmlns:a16="http://schemas.microsoft.com/office/drawing/2014/main" id="{A55C1258-8BF1-4602-BE50-A0646816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8">
            <a:extLst>
              <a:ext uri="{FF2B5EF4-FFF2-40B4-BE49-F238E27FC236}">
                <a16:creationId xmlns="" xmlns:a16="http://schemas.microsoft.com/office/drawing/2014/main" id="{09080DD0-0A77-42B3-B8FF-B26CF578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16C8524-A241-4CAD-B0EA-BEAAFA8C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94" y="2362200"/>
            <a:ext cx="7683212" cy="29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62202" y="2895600"/>
            <a:ext cx="111153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>
                <a:solidFill>
                  <a:srgbClr val="960000"/>
                </a:solidFill>
                <a:latin typeface="Soberana Sans" panose="02000000000000000000" pitchFamily="50" charset="0"/>
              </a:rPr>
              <a:t>Actividad 2</a:t>
            </a:r>
          </a:p>
          <a:p>
            <a:pPr algn="ctr"/>
            <a:r>
              <a:rPr lang="es-MX" sz="8800" b="1" dirty="0">
                <a:solidFill>
                  <a:srgbClr val="960000"/>
                </a:solidFill>
              </a:rPr>
              <a:t>“Elabora tu material de difusión”</a:t>
            </a:r>
          </a:p>
          <a:p>
            <a:pPr algn="ctr"/>
            <a:endParaRPr lang="es-MX" sz="8800" b="1" dirty="0">
              <a:solidFill>
                <a:srgbClr val="96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6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E171C0A-E9A6-4EAD-B8D2-A0FBE35470C5}"/>
              </a:ext>
            </a:extLst>
          </p:cNvPr>
          <p:cNvSpPr txBox="1"/>
          <p:nvPr/>
        </p:nvSpPr>
        <p:spPr>
          <a:xfrm>
            <a:off x="827151" y="1641750"/>
            <a:ext cx="1363980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spc="-20">
                <a:solidFill>
                  <a:srgbClr val="56293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s-MX" sz="3601" dirty="0"/>
              <a:t>¿Cuáles son las actividades de difusión?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270A7354-BFAD-4BCB-B315-871B5D6ED725}"/>
              </a:ext>
            </a:extLst>
          </p:cNvPr>
          <p:cNvSpPr txBox="1">
            <a:spLocks/>
          </p:cNvSpPr>
          <p:nvPr/>
        </p:nvSpPr>
        <p:spPr>
          <a:xfrm>
            <a:off x="838201" y="2532369"/>
            <a:ext cx="13411200" cy="2175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201" dirty="0">
                <a:cs typeface="Calibri Light" panose="020F0302020204030204" pitchFamily="34" charset="0"/>
              </a:rPr>
              <a:t>Son aquellas que permiten dar a conocer la información de la operación del Programa, Apoyo o Servicio, así como los procedimientos para realizar las actividades de vigilancia de los Consejos de </a:t>
            </a:r>
            <a:r>
              <a:rPr lang="es-MX" sz="3201" dirty="0" smtClean="0">
                <a:cs typeface="Calibri Light" panose="020F0302020204030204" pitchFamily="34" charset="0"/>
              </a:rPr>
              <a:t>Vigilancia Ciudadana. </a:t>
            </a:r>
            <a:r>
              <a:rPr lang="es-MX" sz="3201" dirty="0">
                <a:cs typeface="Calibri Light" panose="020F0302020204030204" pitchFamily="34" charset="0"/>
              </a:rPr>
              <a:t>Para lo cual se pueden utilizar algunos de los siguientes medios de difusión: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5E9B0DB-C308-4CD3-AACB-FF020EC2D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3390" y="6526151"/>
            <a:ext cx="1890500" cy="1890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6E5D7AF-9B42-4F16-80AE-73BE6288D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45846" y="6526152"/>
            <a:ext cx="2685054" cy="20034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3FFA915-928D-46BC-84BF-55B05263FB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5801" y="6526151"/>
            <a:ext cx="2984797" cy="236097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AAC0A457-DC5F-4644-A289-80A508F7E6E4}"/>
              </a:ext>
            </a:extLst>
          </p:cNvPr>
          <p:cNvSpPr txBox="1"/>
          <p:nvPr/>
        </p:nvSpPr>
        <p:spPr>
          <a:xfrm>
            <a:off x="-469234" y="5207838"/>
            <a:ext cx="5294864" cy="107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1" b="1" dirty="0">
                <a:solidFill>
                  <a:srgbClr val="A22239"/>
                </a:solidFill>
                <a:latin typeface="Soberana Sans" panose="02000000000000000000" pitchFamily="50" charset="0"/>
              </a:rPr>
              <a:t>Sesiones </a:t>
            </a:r>
          </a:p>
          <a:p>
            <a:pPr algn="ctr"/>
            <a:r>
              <a:rPr lang="es-MX" sz="3201" b="1" dirty="0">
                <a:solidFill>
                  <a:srgbClr val="A22239"/>
                </a:solidFill>
                <a:latin typeface="Soberana Sans" panose="02000000000000000000" pitchFamily="50" charset="0"/>
              </a:rPr>
              <a:t>informativas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17B571D9-AB5C-449D-B03A-33FCE5710BA4}"/>
              </a:ext>
            </a:extLst>
          </p:cNvPr>
          <p:cNvSpPr txBox="1"/>
          <p:nvPr/>
        </p:nvSpPr>
        <p:spPr>
          <a:xfrm>
            <a:off x="6409515" y="5068074"/>
            <a:ext cx="5818250" cy="107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1" b="1" dirty="0">
                <a:solidFill>
                  <a:srgbClr val="A22239"/>
                </a:solidFill>
                <a:latin typeface="Soberana Sans" panose="02000000000000000000" pitchFamily="50" charset="0"/>
              </a:rPr>
              <a:t>Convocatorias </a:t>
            </a:r>
          </a:p>
          <a:p>
            <a:pPr algn="ctr"/>
            <a:r>
              <a:rPr lang="es-MX" sz="3201" b="1" dirty="0">
                <a:solidFill>
                  <a:srgbClr val="A22239"/>
                </a:solidFill>
                <a:latin typeface="Soberana Sans" panose="02000000000000000000" pitchFamily="50" charset="0"/>
              </a:rPr>
              <a:t>e invitaciones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0F7E498-08E5-46D0-8347-89E9843C6020}"/>
              </a:ext>
            </a:extLst>
          </p:cNvPr>
          <p:cNvSpPr txBox="1"/>
          <p:nvPr/>
        </p:nvSpPr>
        <p:spPr>
          <a:xfrm>
            <a:off x="10294735" y="5018540"/>
            <a:ext cx="5294863" cy="107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1" b="1" dirty="0">
                <a:solidFill>
                  <a:srgbClr val="A22239"/>
                </a:solidFill>
                <a:latin typeface="Soberana Sans" panose="02000000000000000000" pitchFamily="50" charset="0"/>
              </a:rPr>
              <a:t>Medios </a:t>
            </a:r>
          </a:p>
          <a:p>
            <a:pPr algn="ctr"/>
            <a:r>
              <a:rPr lang="es-MX" sz="3201" b="1" dirty="0">
                <a:solidFill>
                  <a:srgbClr val="A22239"/>
                </a:solidFill>
                <a:latin typeface="Soberana Sans" panose="02000000000000000000" pitchFamily="50" charset="0"/>
              </a:rPr>
              <a:t>impresos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32400201-DDE3-4AEB-80EB-014A33B1503E}"/>
              </a:ext>
            </a:extLst>
          </p:cNvPr>
          <p:cNvSpPr txBox="1"/>
          <p:nvPr/>
        </p:nvSpPr>
        <p:spPr>
          <a:xfrm>
            <a:off x="3047680" y="5149144"/>
            <a:ext cx="5294863" cy="107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1" b="1" dirty="0">
                <a:solidFill>
                  <a:srgbClr val="A22239"/>
                </a:solidFill>
                <a:latin typeface="Soberana Sans" panose="02000000000000000000" pitchFamily="50" charset="0"/>
              </a:rPr>
              <a:t>Medios </a:t>
            </a:r>
          </a:p>
          <a:p>
            <a:pPr algn="ctr"/>
            <a:r>
              <a:rPr lang="es-MX" sz="3201" b="1" dirty="0">
                <a:solidFill>
                  <a:srgbClr val="A22239"/>
                </a:solidFill>
                <a:latin typeface="Soberana Sans" panose="02000000000000000000" pitchFamily="50" charset="0"/>
              </a:rPr>
              <a:t>electrónicos</a:t>
            </a:r>
          </a:p>
        </p:txBody>
      </p:sp>
      <p:pic>
        <p:nvPicPr>
          <p:cNvPr id="1028" name="Picture 4" descr="Resultado de imagen para vector revistas">
            <a:extLst>
              <a:ext uri="{FF2B5EF4-FFF2-40B4-BE49-F238E27FC236}">
                <a16:creationId xmlns="" xmlns:a16="http://schemas.microsoft.com/office/drawing/2014/main" id="{1CFE913E-41CE-40EC-8B67-A45EE417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380" y="6335190"/>
            <a:ext cx="2694529" cy="20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1513D07-D3BE-4B73-8AC7-2F94CAA0313E}"/>
              </a:ext>
            </a:extLst>
          </p:cNvPr>
          <p:cNvSpPr txBox="1"/>
          <p:nvPr/>
        </p:nvSpPr>
        <p:spPr>
          <a:xfrm>
            <a:off x="381001" y="1371601"/>
            <a:ext cx="1150620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1" b="1" spc="-20" dirty="0">
                <a:solidFill>
                  <a:srgbClr val="562930"/>
                </a:solidFill>
                <a:latin typeface="+mj-lt"/>
                <a:cs typeface="Arial" panose="020B0604020202020204" pitchFamily="34" charset="0"/>
              </a:rPr>
              <a:t>¿Qué debe contener mi material de difusión?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AA755434-08B9-4330-9934-2D5D33F9A8C5}"/>
              </a:ext>
            </a:extLst>
          </p:cNvPr>
          <p:cNvSpPr txBox="1">
            <a:spLocks/>
          </p:cNvSpPr>
          <p:nvPr/>
        </p:nvSpPr>
        <p:spPr>
          <a:xfrm>
            <a:off x="609601" y="2057401"/>
            <a:ext cx="14782800" cy="7162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201" dirty="0">
                <a:cs typeface="Calibri Light" panose="020F0302020204030204" pitchFamily="34" charset="0"/>
              </a:rPr>
              <a:t>Es importante que el contenido refleje la promoción y difusión de las actividades. Por ello, a continuación se emite una lista de sugerencias:</a:t>
            </a:r>
          </a:p>
          <a:p>
            <a:pPr marL="0" indent="0" algn="just">
              <a:buNone/>
            </a:pPr>
            <a:endParaRPr lang="es-MX" sz="155" dirty="0">
              <a:cs typeface="Calibri Light" panose="020F03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1" dirty="0">
                <a:cs typeface="Calibri Light" panose="020F0302020204030204" pitchFamily="34" charset="0"/>
              </a:rPr>
              <a:t>Logos Institucionales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1" dirty="0">
                <a:cs typeface="Calibri Light" panose="020F0302020204030204" pitchFamily="34" charset="0"/>
              </a:rPr>
              <a:t>Imagen relativa al Apoyo, Programa o Servicio para su rápida identificación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1" dirty="0">
                <a:cs typeface="Calibri Light" panose="020F0302020204030204" pitchFamily="34" charset="0"/>
              </a:rPr>
              <a:t>Nombre del Apoyo, Programa o Servicio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1" dirty="0">
                <a:cs typeface="Calibri Light" panose="020F0302020204030204" pitchFamily="34" charset="0"/>
              </a:rPr>
              <a:t>Objetivo del Apoyo, Programa o Servicio, así como información de fechas de ejecución, montos u otra información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1" dirty="0">
                <a:cs typeface="Calibri Light" panose="020F0302020204030204" pitchFamily="34" charset="0"/>
              </a:rPr>
              <a:t>Definición de </a:t>
            </a:r>
            <a:r>
              <a:rPr lang="es-MX" sz="3201" dirty="0" smtClean="0">
                <a:cs typeface="Calibri Light" panose="020F0302020204030204" pitchFamily="34" charset="0"/>
              </a:rPr>
              <a:t>Consejo </a:t>
            </a:r>
            <a:r>
              <a:rPr lang="es-MX" sz="3201" dirty="0">
                <a:cs typeface="Calibri Light" panose="020F0302020204030204" pitchFamily="34" charset="0"/>
              </a:rPr>
              <a:t>de </a:t>
            </a:r>
            <a:r>
              <a:rPr lang="es-MX" sz="3201" dirty="0" smtClean="0">
                <a:cs typeface="Calibri Light" panose="020F0302020204030204" pitchFamily="34" charset="0"/>
              </a:rPr>
              <a:t>Vigilancia Ciudadana</a:t>
            </a:r>
            <a:endParaRPr lang="es-MX" sz="3201" dirty="0">
              <a:cs typeface="Calibri Light" panose="020F03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1" dirty="0">
                <a:cs typeface="Calibri Light" panose="020F0302020204030204" pitchFamily="34" charset="0"/>
              </a:rPr>
              <a:t>Principales funciones de los Consejos </a:t>
            </a:r>
            <a:r>
              <a:rPr lang="es-MX" sz="3201" dirty="0" smtClean="0">
                <a:cs typeface="Calibri Light" panose="020F0302020204030204" pitchFamily="34" charset="0"/>
              </a:rPr>
              <a:t>de Vigilancia Ciudadana</a:t>
            </a:r>
            <a:endParaRPr lang="es-MX" sz="3201" dirty="0">
              <a:cs typeface="Calibri Light" panose="020F03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1" dirty="0">
                <a:cs typeface="Calibri Light" panose="020F0302020204030204" pitchFamily="34" charset="0"/>
              </a:rPr>
              <a:t>Derechos y obligaciones (personas servidoras públicas y de los Consejos de </a:t>
            </a:r>
            <a:r>
              <a:rPr lang="es-MX" sz="3201" dirty="0" smtClean="0">
                <a:cs typeface="Calibri Light" panose="020F0302020204030204" pitchFamily="34" charset="0"/>
              </a:rPr>
              <a:t>Vigilancia Ciudadana)</a:t>
            </a:r>
            <a:endParaRPr lang="es-MX" sz="3201" dirty="0">
              <a:cs typeface="Calibri Light" panose="020F03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1" dirty="0">
                <a:cs typeface="Calibri Light" panose="020F0302020204030204" pitchFamily="34" charset="0"/>
              </a:rPr>
              <a:t>Datos del responsable/encargado</a:t>
            </a:r>
          </a:p>
          <a:p>
            <a:pPr marL="457242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>
              <a:cs typeface="Calibri Light" panose="020F030202020403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3201" dirty="0">
                <a:cs typeface="Calibri Light" panose="020F0302020204030204" pitchFamily="34" charset="0"/>
              </a:rPr>
              <a:t>A continuación, se elabora un ejemplo del material proporcionado para la difusión y promoción de los Consejos de </a:t>
            </a:r>
            <a:r>
              <a:rPr lang="es-MX" sz="3201" dirty="0" smtClean="0">
                <a:cs typeface="Calibri Light" panose="020F0302020204030204" pitchFamily="34" charset="0"/>
              </a:rPr>
              <a:t>Vigilancia Ciudadana:</a:t>
            </a:r>
            <a:endParaRPr lang="es-MX" sz="3201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B99C436C-378E-431F-B87B-54467B834D25}"/>
              </a:ext>
            </a:extLst>
          </p:cNvPr>
          <p:cNvSpPr txBox="1"/>
          <p:nvPr/>
        </p:nvSpPr>
        <p:spPr>
          <a:xfrm>
            <a:off x="-939994" y="1066800"/>
            <a:ext cx="71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A22239"/>
                </a:solidFill>
              </a:rPr>
              <a:t>Ejemplo: Tríptico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32BD87B-CF9A-48B0-B5F3-CF219EAF8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600200"/>
            <a:ext cx="11135320" cy="78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5"/>
          <p:cNvSpPr txBox="1"/>
          <p:nvPr/>
        </p:nvSpPr>
        <p:spPr>
          <a:xfrm>
            <a:off x="685801" y="1371601"/>
            <a:ext cx="138684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360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datos</a:t>
            </a:r>
            <a:r>
              <a:rPr lang="es-MX" sz="320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1" dirty="0"/>
          </a:p>
          <a:p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45"/>
          <p:cNvSpPr txBox="1"/>
          <p:nvPr/>
        </p:nvSpPr>
        <p:spPr>
          <a:xfrm>
            <a:off x="838201" y="1990428"/>
            <a:ext cx="14401800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285777" indent="-285777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El Índice de Percepción de la Corrupción 2018 nos ubica en el lugar 138 de 180 países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analizados.*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285777" indent="-285777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El 61% de los mexicanos considera que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han aumentado, </a:t>
            </a: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en los últimos 12 </a:t>
            </a:r>
            <a:r>
              <a:rPr lang="es-MX" sz="32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meses, </a:t>
            </a: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los niveles de corrupción.*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171465" algn="just">
              <a:buClr>
                <a:schemeClr val="dk1"/>
              </a:buClr>
              <a:buSzPts val="1800"/>
            </a:pPr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285777" indent="-285777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El 64% de los mexicanos considera que los gobiernos locales están envueltos en temas de corrupción.*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133363" algn="just">
              <a:buClr>
                <a:schemeClr val="dk1"/>
              </a:buClr>
              <a:buSzPts val="2400"/>
            </a:pPr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285777" indent="-285777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El 44% de los mexicanos han pagado sobornos en el último año.*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133363" algn="just">
              <a:buClr>
                <a:schemeClr val="dk1"/>
              </a:buClr>
              <a:buSzPts val="2400"/>
            </a:pPr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285777" indent="-285777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 corrupción ha alcanzado hasta un 10 por ciento del Producto Interno Bruto (PIB), lo que significa una pérdida aproximada de 2.19 billones de pesos anuales.**</a:t>
            </a:r>
            <a:endParaRPr lang="es-MX"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0" name="Google Shape;1020;p45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4</a:t>
            </a:fld>
            <a:endParaRPr/>
          </a:p>
        </p:txBody>
      </p:sp>
      <p:sp>
        <p:nvSpPr>
          <p:cNvPr id="6" name="object 65"/>
          <p:cNvSpPr txBox="1"/>
          <p:nvPr/>
        </p:nvSpPr>
        <p:spPr>
          <a:xfrm>
            <a:off x="5410200" y="8686800"/>
            <a:ext cx="58039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Calibri"/>
                <a:cs typeface="Calibri"/>
              </a:rPr>
              <a:t>*De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acue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do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or</a:t>
            </a:r>
            <a:r>
              <a:rPr sz="1800" spc="-4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ado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por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10" dirty="0" smtClean="0">
                <a:latin typeface="Calibri"/>
                <a:cs typeface="Calibri"/>
              </a:rPr>
              <a:t>T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an</a:t>
            </a:r>
            <a:r>
              <a:rPr sz="1800" spc="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a In</a:t>
            </a:r>
            <a:r>
              <a:rPr sz="1800" spc="-35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ernac</a:t>
            </a:r>
            <a:r>
              <a:rPr sz="1800" spc="-1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onal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 smtClean="0">
                <a:latin typeface="Calibri"/>
                <a:cs typeface="Calibri"/>
              </a:rPr>
              <a:t>** De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ue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do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Bol</a:t>
            </a:r>
            <a:r>
              <a:rPr sz="1800" spc="-1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í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n</a:t>
            </a:r>
            <a:r>
              <a:rPr sz="1800" spc="-35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m</a:t>
            </a:r>
            <a:r>
              <a:rPr sz="1800" spc="-15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-15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o 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ese</a:t>
            </a:r>
            <a:r>
              <a:rPr sz="1800" spc="-10" dirty="0" smtClean="0">
                <a:latin typeface="Calibri"/>
                <a:cs typeface="Calibri"/>
              </a:rPr>
              <a:t>n</a:t>
            </a:r>
            <a:r>
              <a:rPr sz="1800" spc="-3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ado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por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a UNAM</a:t>
            </a:r>
            <a:r>
              <a:rPr lang="es-MX" sz="1800" spc="0" dirty="0" smtClean="0">
                <a:latin typeface="Calibri"/>
                <a:cs typeface="Calibri"/>
              </a:rPr>
              <a:t> (Boletín UNAM-DGCS-650 del 8 de octubre de 2018)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2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11736078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8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62202" y="2895602"/>
            <a:ext cx="111153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>
                <a:solidFill>
                  <a:srgbClr val="960000"/>
                </a:solidFill>
                <a:latin typeface="Soberana Sans" panose="02000000000000000000" pitchFamily="50" charset="0"/>
              </a:rPr>
              <a:t>Actividad 3</a:t>
            </a:r>
          </a:p>
          <a:p>
            <a:pPr algn="ctr"/>
            <a:r>
              <a:rPr lang="es-MX" sz="8800" b="1" dirty="0">
                <a:solidFill>
                  <a:srgbClr val="960000"/>
                </a:solidFill>
              </a:rPr>
              <a:t>“Conforma un Consejo de </a:t>
            </a:r>
            <a:r>
              <a:rPr lang="es-MX" sz="8800" b="1" dirty="0" smtClean="0">
                <a:solidFill>
                  <a:srgbClr val="960000"/>
                </a:solidFill>
              </a:rPr>
              <a:t>Vigilancia Ciudadana”</a:t>
            </a:r>
            <a:endParaRPr lang="es-MX" sz="8800" b="1" dirty="0">
              <a:solidFill>
                <a:srgbClr val="960000"/>
              </a:solidFill>
            </a:endParaRPr>
          </a:p>
          <a:p>
            <a:pPr algn="ctr"/>
            <a:endParaRPr lang="es-MX" sz="8800" b="1" dirty="0">
              <a:solidFill>
                <a:srgbClr val="96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16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1E8FC0-BD19-4BB7-B87A-DD1182613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523999"/>
            <a:ext cx="6115050" cy="78136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0617C08-B921-4063-8089-CAA0D3EE6618}"/>
              </a:ext>
            </a:extLst>
          </p:cNvPr>
          <p:cNvSpPr txBox="1"/>
          <p:nvPr/>
        </p:nvSpPr>
        <p:spPr>
          <a:xfrm>
            <a:off x="685800" y="1447800"/>
            <a:ext cx="2971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A22243"/>
                </a:solidFill>
              </a:rPr>
              <a:t>FORMATO: </a:t>
            </a:r>
          </a:p>
          <a:p>
            <a:endParaRPr lang="es-ES" sz="1200" b="1" dirty="0">
              <a:solidFill>
                <a:srgbClr val="A22243"/>
              </a:solidFill>
            </a:endParaRPr>
          </a:p>
          <a:p>
            <a:r>
              <a:rPr lang="es-ES" sz="2800" b="1" dirty="0">
                <a:solidFill>
                  <a:srgbClr val="285C4D"/>
                </a:solidFill>
              </a:rPr>
              <a:t>ACTA DE CONSTITUCIÓN DEL CONSEJO </a:t>
            </a:r>
            <a:r>
              <a:rPr lang="es-ES" sz="2800" b="1" dirty="0" smtClean="0">
                <a:solidFill>
                  <a:srgbClr val="285C4D"/>
                </a:solidFill>
              </a:rPr>
              <a:t>DE VIGILANCIA CIUDADANA</a:t>
            </a:r>
            <a:endParaRPr lang="es-MX" sz="2800" b="1" dirty="0">
              <a:solidFill>
                <a:srgbClr val="285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4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6FCFFFB-75BE-4AA3-B5D9-7F0CBF4E7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244" y="1371600"/>
            <a:ext cx="6035555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02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D86AAB7-A0CB-415A-8FA4-C4918846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024" y="1524000"/>
            <a:ext cx="5960752" cy="78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1"/>
          <p:cNvSpPr txBox="1"/>
          <p:nvPr/>
        </p:nvSpPr>
        <p:spPr>
          <a:xfrm>
            <a:off x="609601" y="1752600"/>
            <a:ext cx="14158056" cy="142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just"/>
            <a:r>
              <a:rPr lang="es-MX" sz="4400" b="1" dirty="0">
                <a:solidFill>
                  <a:schemeClr val="dk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Compromiso de los integrantes de los Consejos de </a:t>
            </a:r>
            <a:r>
              <a:rPr lang="es-MX" sz="4400" b="1" dirty="0" smtClean="0">
                <a:solidFill>
                  <a:schemeClr val="dk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Vigilancia Ciudadana: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51"/>
          <p:cNvSpPr/>
          <p:nvPr/>
        </p:nvSpPr>
        <p:spPr>
          <a:xfrm>
            <a:off x="838201" y="3514248"/>
            <a:ext cx="13929455" cy="501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just"/>
            <a:r>
              <a:rPr lang="es-MX" sz="36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Colaborar de manera organizada, independiente, voluntaria, honorífica y libre en las acciones de vigilancia, verificación y seguimiento, orientadas a prevenir y combatir la corrupción e impunidad en la administración pública y en la correcta aplicación de los recursos públicos.</a:t>
            </a:r>
            <a:endParaRPr sz="36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sz="160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algn="just"/>
            <a:r>
              <a:rPr lang="es-MX" sz="36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Las tareas de los Consejos de </a:t>
            </a:r>
            <a:r>
              <a:rPr lang="es-MX" sz="36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 </a:t>
            </a:r>
            <a:r>
              <a:rPr lang="es-MX" sz="36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deberán ser ajenas a cualquier partido u organización política. </a:t>
            </a:r>
            <a:endParaRPr sz="36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62" name="Google Shape;1062;p51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239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2578FAA-3708-4E91-A981-9CD69A4F2A95}"/>
              </a:ext>
            </a:extLst>
          </p:cNvPr>
          <p:cNvSpPr txBox="1"/>
          <p:nvPr/>
        </p:nvSpPr>
        <p:spPr>
          <a:xfrm>
            <a:off x="685800" y="1447800"/>
            <a:ext cx="2971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A22243"/>
                </a:solidFill>
              </a:rPr>
              <a:t>FORMATO: </a:t>
            </a:r>
          </a:p>
          <a:p>
            <a:endParaRPr lang="es-ES" sz="1200" b="1" dirty="0">
              <a:solidFill>
                <a:srgbClr val="A22243"/>
              </a:solidFill>
            </a:endParaRPr>
          </a:p>
          <a:p>
            <a:r>
              <a:rPr lang="es-ES" sz="2800" b="1" dirty="0">
                <a:solidFill>
                  <a:srgbClr val="285C4D"/>
                </a:solidFill>
              </a:rPr>
              <a:t>CARTA COMPROMISO DE LOS CONSEJOS DE </a:t>
            </a:r>
            <a:r>
              <a:rPr lang="es-ES" sz="2800" b="1" dirty="0" smtClean="0">
                <a:solidFill>
                  <a:srgbClr val="285C4D"/>
                </a:solidFill>
              </a:rPr>
              <a:t>VIGILANCIA CIUDADANA</a:t>
            </a:r>
            <a:endParaRPr lang="es-MX" sz="2800" b="1" dirty="0">
              <a:solidFill>
                <a:srgbClr val="285C4D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28750"/>
            <a:ext cx="6781800" cy="77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01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BE84E4-783E-43A9-9598-E46ACE050871}"/>
              </a:ext>
            </a:extLst>
          </p:cNvPr>
          <p:cNvSpPr txBox="1"/>
          <p:nvPr/>
        </p:nvSpPr>
        <p:spPr>
          <a:xfrm>
            <a:off x="762000" y="1447800"/>
            <a:ext cx="2971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A22243"/>
                </a:solidFill>
              </a:rPr>
              <a:t>FORMATO: </a:t>
            </a:r>
          </a:p>
          <a:p>
            <a:endParaRPr lang="es-ES" sz="1200" b="1" dirty="0">
              <a:solidFill>
                <a:srgbClr val="A22243"/>
              </a:solidFill>
            </a:endParaRPr>
          </a:p>
          <a:p>
            <a:r>
              <a:rPr lang="es-ES" sz="2800" b="1" dirty="0">
                <a:solidFill>
                  <a:srgbClr val="285C4D"/>
                </a:solidFill>
              </a:rPr>
              <a:t>MINUTA DE REUNIÓN DEL </a:t>
            </a:r>
          </a:p>
          <a:p>
            <a:r>
              <a:rPr lang="es-ES" sz="2800" b="1" dirty="0">
                <a:solidFill>
                  <a:srgbClr val="285C4D"/>
                </a:solidFill>
              </a:rPr>
              <a:t>CONSEJO DE </a:t>
            </a:r>
          </a:p>
          <a:p>
            <a:r>
              <a:rPr lang="es-MX" sz="2800" b="1" dirty="0" smtClean="0">
                <a:solidFill>
                  <a:srgbClr val="285C4D"/>
                </a:solidFill>
              </a:rPr>
              <a:t>VIGILANCIA CIUDADANA</a:t>
            </a:r>
            <a:endParaRPr lang="es-MX" sz="2800" b="1" dirty="0">
              <a:solidFill>
                <a:srgbClr val="285C4D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457027"/>
            <a:ext cx="7315200" cy="78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09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71600"/>
            <a:ext cx="7696200" cy="76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6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447800"/>
            <a:ext cx="7315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6"/>
          <p:cNvSpPr txBox="1"/>
          <p:nvPr/>
        </p:nvSpPr>
        <p:spPr>
          <a:xfrm>
            <a:off x="762000" y="1167064"/>
            <a:ext cx="7924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360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Contexto.</a:t>
            </a:r>
            <a:endParaRPr sz="1801" dirty="0"/>
          </a:p>
        </p:txBody>
      </p:sp>
      <p:sp>
        <p:nvSpPr>
          <p:cNvPr id="1026" name="Google Shape;1026;p46"/>
          <p:cNvSpPr txBox="1"/>
          <p:nvPr/>
        </p:nvSpPr>
        <p:spPr>
          <a:xfrm>
            <a:off x="625643" y="2046896"/>
            <a:ext cx="14325600" cy="695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457242" indent="-457242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El Plan Nacional de Desarrollo 2019-2024 propone 12 principios, uno de los cuales se refiere a la honradez y honestidad.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184166" algn="just">
              <a:buClr>
                <a:schemeClr val="dk1"/>
              </a:buClr>
              <a:buSzPts val="1600"/>
            </a:pPr>
            <a:endParaRPr sz="18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457242" indent="-457242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 actual administración promueve principios de honradez y honestidad en las instituciones públicas, así como, el compromiso de los servidores públicos de actuar con honradez, honestidad y austeridad.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184166" algn="just">
              <a:buClr>
                <a:schemeClr val="dk1"/>
              </a:buClr>
              <a:buSzPts val="1600"/>
            </a:pPr>
            <a:endParaRPr sz="18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457242" indent="-457242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Es un compromiso  que requiere la colaboración del gobierno y la sociedad.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184166" algn="just">
              <a:buClr>
                <a:schemeClr val="dk1"/>
              </a:buClr>
              <a:buSzPts val="1600"/>
            </a:pPr>
            <a:endParaRPr sz="18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457242" indent="-457242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Un mecanismo para combatir las causas y efectos de la corrupción es la ciudadanización orientada al control, fiscalización y rendición de cuentas.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77" indent="-184166" algn="just">
              <a:buClr>
                <a:schemeClr val="dk1"/>
              </a:buClr>
              <a:buSzPts val="1600"/>
            </a:pPr>
            <a:endParaRPr sz="18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457242" indent="-457242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Esta tarea requiere la cooperación de los tres niveles de gobierno para proporcionar a los ciudadanos los medios que les permitan realizar actividades de control, fiscalización, verificación y seguimiento a los recursos públicos asignados a los programas sociales.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46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62202" y="2895600"/>
            <a:ext cx="111153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>
                <a:solidFill>
                  <a:srgbClr val="960000"/>
                </a:solidFill>
                <a:latin typeface="Soberana Sans" panose="02000000000000000000" pitchFamily="50" charset="0"/>
              </a:rPr>
              <a:t>Actividad 4</a:t>
            </a:r>
          </a:p>
          <a:p>
            <a:pPr algn="ctr"/>
            <a:r>
              <a:rPr lang="es-MX" sz="8800" b="1" dirty="0">
                <a:solidFill>
                  <a:srgbClr val="960000"/>
                </a:solidFill>
              </a:rPr>
              <a:t>“Realiza acciones de capacitación”</a:t>
            </a:r>
          </a:p>
          <a:p>
            <a:pPr algn="ctr"/>
            <a:endParaRPr lang="es-MX" sz="8800" b="1" dirty="0">
              <a:solidFill>
                <a:srgbClr val="96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898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887BCC9-2E14-4E97-8E73-BF08F355B288}"/>
              </a:ext>
            </a:extLst>
          </p:cNvPr>
          <p:cNvSpPr txBox="1"/>
          <p:nvPr/>
        </p:nvSpPr>
        <p:spPr>
          <a:xfrm>
            <a:off x="609600" y="1514250"/>
            <a:ext cx="743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960000"/>
                </a:solidFill>
                <a:latin typeface="Soberana Sans" panose="02000000000000000000" pitchFamily="50" charset="0"/>
              </a:rPr>
              <a:t>¿Para qué capacitar?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7D22FD72-9199-4EC4-B2A8-658B1D709EF8}"/>
              </a:ext>
            </a:extLst>
          </p:cNvPr>
          <p:cNvSpPr txBox="1">
            <a:spLocks/>
          </p:cNvSpPr>
          <p:nvPr/>
        </p:nvSpPr>
        <p:spPr>
          <a:xfrm>
            <a:off x="868017" y="2220749"/>
            <a:ext cx="13808766" cy="21795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3200" dirty="0">
                <a:cs typeface="Calibri Light" panose="020F0302020204030204" pitchFamily="34" charset="0"/>
              </a:rPr>
              <a:t>Se capacita con la finalidad de mejorar las funciones de vigilancia y supervisión que llevan a cabo </a:t>
            </a:r>
            <a:r>
              <a:rPr lang="es-MX" sz="3200" dirty="0" smtClean="0">
                <a:cs typeface="Calibri Light" panose="020F0302020204030204" pitchFamily="34" charset="0"/>
              </a:rPr>
              <a:t>los Consejos de Vigilancia Ciudadana.</a:t>
            </a:r>
            <a:endParaRPr lang="es-MX" sz="3200" dirty="0">
              <a:cs typeface="Calibri Light" panose="020F030202020403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461F74C1-4452-4A46-A3BD-D0082D723390}"/>
              </a:ext>
            </a:extLst>
          </p:cNvPr>
          <p:cNvSpPr txBox="1">
            <a:spLocks/>
          </p:cNvSpPr>
          <p:nvPr/>
        </p:nvSpPr>
        <p:spPr>
          <a:xfrm>
            <a:off x="609600" y="4260357"/>
            <a:ext cx="12668250" cy="4555773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4200" b="1" dirty="0">
                <a:solidFill>
                  <a:srgbClr val="A22239"/>
                </a:solidFill>
              </a:rPr>
              <a:t>Recomendaciones de temas para la capacitación:</a:t>
            </a:r>
          </a:p>
          <a:p>
            <a:pPr marL="0" indent="0" algn="just">
              <a:buNone/>
            </a:pPr>
            <a:endParaRPr lang="es-MX" sz="1050" dirty="0">
              <a:solidFill>
                <a:srgbClr val="A22239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3800" dirty="0">
                <a:solidFill>
                  <a:schemeClr val="tx1"/>
                </a:solidFill>
              </a:rPr>
              <a:t>Descripción del Programa, Apoyo o Servicio.</a:t>
            </a:r>
          </a:p>
          <a:p>
            <a:pPr marL="502920" lvl="1" indent="0" algn="just">
              <a:buNone/>
            </a:pPr>
            <a:endParaRPr lang="es-MX" sz="3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3800" dirty="0">
                <a:solidFill>
                  <a:schemeClr val="tx1"/>
                </a:solidFill>
              </a:rPr>
              <a:t>Definición de </a:t>
            </a:r>
            <a:r>
              <a:rPr lang="es-MX" sz="3800" dirty="0" smtClean="0">
                <a:solidFill>
                  <a:schemeClr val="tx1"/>
                </a:solidFill>
              </a:rPr>
              <a:t>Consejos de Vigilancia Ciudadana</a:t>
            </a:r>
          </a:p>
          <a:p>
            <a:pPr marL="502920" lvl="1" indent="0" algn="just">
              <a:buNone/>
            </a:pPr>
            <a:endParaRPr lang="es-MX" sz="38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3800" dirty="0" smtClean="0">
                <a:solidFill>
                  <a:schemeClr val="tx1"/>
                </a:solidFill>
              </a:rPr>
              <a:t>Figuras de participación para la vigilancia ciudadana.</a:t>
            </a:r>
          </a:p>
          <a:p>
            <a:pPr marL="502920" lvl="1" indent="0" algn="just">
              <a:buNone/>
            </a:pPr>
            <a:endParaRPr lang="es-MX" sz="3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3800" dirty="0">
                <a:solidFill>
                  <a:schemeClr val="tx1"/>
                </a:solidFill>
              </a:rPr>
              <a:t>Objetivo de participar en las actividades.</a:t>
            </a:r>
          </a:p>
          <a:p>
            <a:pPr marL="502920" lvl="1" indent="0" algn="just">
              <a:buNone/>
            </a:pPr>
            <a:endParaRPr lang="es-MX" sz="3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3800" dirty="0">
                <a:solidFill>
                  <a:schemeClr val="tx1"/>
                </a:solidFill>
              </a:rPr>
              <a:t>Derechos y Obligaciones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3201" dirty="0">
              <a:latin typeface="Soberana Sans" panose="02000000000000000000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B90A16C-35C1-4AB3-9BFF-99F996B8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640465"/>
            <a:ext cx="3733802" cy="397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4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52DDCFB-7D23-4C00-8A2D-96620C07EE84}"/>
              </a:ext>
            </a:extLst>
          </p:cNvPr>
          <p:cNvSpPr txBox="1"/>
          <p:nvPr/>
        </p:nvSpPr>
        <p:spPr>
          <a:xfrm>
            <a:off x="587810" y="1602624"/>
            <a:ext cx="147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960000"/>
                </a:solidFill>
                <a:latin typeface="+mj-lt"/>
              </a:rPr>
              <a:t>¿Cómo apoyar a los Consejos de </a:t>
            </a:r>
            <a:r>
              <a:rPr lang="es-MX" sz="3600" b="1" dirty="0" smtClean="0">
                <a:solidFill>
                  <a:srgbClr val="960000"/>
                </a:solidFill>
                <a:latin typeface="+mj-lt"/>
              </a:rPr>
              <a:t>Vigilancia Ciudadana en </a:t>
            </a:r>
            <a:r>
              <a:rPr lang="es-MX" sz="3600" b="1" dirty="0">
                <a:solidFill>
                  <a:srgbClr val="960000"/>
                </a:solidFill>
                <a:latin typeface="+mj-lt"/>
              </a:rPr>
              <a:t>las actividades de vigilancia y supervisión de los recursos públicos, así como de las acciones de gobierno?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A908E6A-CB48-4B5D-89A3-430BC410DECE}"/>
              </a:ext>
            </a:extLst>
          </p:cNvPr>
          <p:cNvSpPr txBox="1">
            <a:spLocks/>
          </p:cNvSpPr>
          <p:nvPr/>
        </p:nvSpPr>
        <p:spPr>
          <a:xfrm>
            <a:off x="7143749" y="3220191"/>
            <a:ext cx="7620000" cy="2453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201" dirty="0"/>
              <a:t>Se deberá proporcionar materiales que permitan el desempeño y registro de sus funciones durante los recorridos de vigilancia y supervisión, tales como: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960DC1F-CE7B-4081-9662-A9A0033F3B91}"/>
              </a:ext>
            </a:extLst>
          </p:cNvPr>
          <p:cNvSpPr txBox="1"/>
          <p:nvPr/>
        </p:nvSpPr>
        <p:spPr>
          <a:xfrm>
            <a:off x="1712086" y="5980093"/>
            <a:ext cx="2654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96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Lista de asistencia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76EC0D9-9002-44EC-8A42-C494D8228102}"/>
              </a:ext>
            </a:extLst>
          </p:cNvPr>
          <p:cNvSpPr txBox="1"/>
          <p:nvPr/>
        </p:nvSpPr>
        <p:spPr>
          <a:xfrm>
            <a:off x="11047955" y="5806091"/>
            <a:ext cx="292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96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Minuta de reunión o encuesta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18226EB-BE1A-4D51-B94E-4C56009D4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871" t="9627" r="2289" b="7816"/>
          <a:stretch/>
        </p:blipFill>
        <p:spPr>
          <a:xfrm>
            <a:off x="446516" y="3304202"/>
            <a:ext cx="6553199" cy="25546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0191923-8122-468F-ABB7-1E048E53D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0" r="100000">
                        <a14:foregroundMark x1="19658" y1="43721" x2="19658" y2="43721"/>
                        <a14:foregroundMark x1="32906" y1="71628" x2="32906" y2="71628"/>
                        <a14:foregroundMark x1="58547" y1="24651" x2="58547" y2="24651"/>
                        <a14:foregroundMark x1="68376" y1="28372" x2="68376" y2="28372"/>
                        <a14:foregroundMark x1="76496" y1="52558" x2="76496" y2="52558"/>
                        <a14:foregroundMark x1="83761" y1="65581" x2="83761" y2="65581"/>
                        <a14:foregroundMark x1="84615" y1="63256" x2="81197" y2="17209"/>
                        <a14:foregroundMark x1="93162" y1="15349" x2="91026" y2="65581"/>
                        <a14:foregroundMark x1="96154" y1="67442" x2="50855" y2="30233"/>
                        <a14:foregroundMark x1="74786" y1="2791" x2="50855" y2="79535"/>
                        <a14:foregroundMark x1="51709" y1="10233" x2="73077" y2="70698"/>
                        <a14:foregroundMark x1="65812" y1="9767" x2="68376" y2="71628"/>
                        <a14:foregroundMark x1="65812" y1="64186" x2="76923" y2="7907"/>
                        <a14:foregroundMark x1="79487" y1="25116" x2="78205" y2="63256"/>
                        <a14:foregroundMark x1="78205" y1="68837" x2="72222" y2="29767"/>
                        <a14:foregroundMark x1="61966" y1="22326" x2="63675" y2="65116"/>
                        <a14:foregroundMark x1="64957" y1="69302" x2="65812" y2="7907"/>
                        <a14:foregroundMark x1="96154" y1="8372" x2="52137" y2="10233"/>
                        <a14:foregroundMark x1="55556" y1="72558" x2="23932" y2="85116"/>
                        <a14:foregroundMark x1="30342" y1="94419" x2="16239" y2="39070"/>
                        <a14:foregroundMark x1="34615" y1="46512" x2="9829" y2="46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413" y="6892731"/>
            <a:ext cx="2093069" cy="19231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35C9C39-86BC-4F31-9C60-257312CA2808}"/>
              </a:ext>
            </a:extLst>
          </p:cNvPr>
          <p:cNvSpPr txBox="1"/>
          <p:nvPr/>
        </p:nvSpPr>
        <p:spPr>
          <a:xfrm>
            <a:off x="6040127" y="5774828"/>
            <a:ext cx="3464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96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de vigilancia del Programa, Apoyo o Servicio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6716573-0A7A-4573-B794-D6CED5AB1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86" y="6719870"/>
            <a:ext cx="2410700" cy="24533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904666C-22AC-4071-9DFB-04FE81DA4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898" l="9904" r="89936">
                        <a14:foregroundMark x1="30351" y1="18286" x2="28275" y2="47570"/>
                        <a14:foregroundMark x1="28275" y1="47570" x2="43610" y2="54348"/>
                        <a14:foregroundMark x1="43610" y1="54348" x2="55751" y2="44629"/>
                        <a14:foregroundMark x1="55751" y1="44629" x2="56869" y2="17008"/>
                        <a14:foregroundMark x1="56869" y1="17008" x2="19489" y2="10870"/>
                        <a14:foregroundMark x1="19489" y1="10870" x2="21246" y2="32864"/>
                        <a14:foregroundMark x1="23802" y1="12532" x2="40415" y2="9719"/>
                        <a14:foregroundMark x1="40415" y1="9719" x2="58946" y2="13043"/>
                        <a14:foregroundMark x1="58946" y1="13043" x2="62939" y2="26982"/>
                        <a14:foregroundMark x1="62939" y1="26982" x2="61022" y2="41816"/>
                        <a14:foregroundMark x1="61022" y1="41816" x2="68211" y2="54604"/>
                        <a14:foregroundMark x1="68211" y1="54604" x2="65495" y2="56394"/>
                        <a14:foregroundMark x1="26358" y1="18286" x2="23962" y2="45396"/>
                        <a14:foregroundMark x1="23962" y1="45396" x2="36102" y2="53708"/>
                        <a14:foregroundMark x1="29073" y1="17136" x2="59585" y2="21867"/>
                        <a14:foregroundMark x1="33546" y1="26087" x2="50319" y2="27621"/>
                        <a14:foregroundMark x1="50319" y1="27621" x2="53834" y2="34910"/>
                        <a14:foregroundMark x1="51757" y1="35422" x2="51757" y2="35422"/>
                        <a14:foregroundMark x1="36102" y1="27621" x2="36102" y2="27621"/>
                        <a14:foregroundMark x1="32268" y1="39642" x2="55751" y2="42199"/>
                        <a14:foregroundMark x1="25719" y1="51151" x2="37540" y2="49616"/>
                        <a14:foregroundMark x1="55112" y1="33376" x2="52556" y2="40153"/>
                        <a14:foregroundMark x1="31629" y1="35422" x2="31629" y2="35422"/>
                        <a14:foregroundMark x1="38179" y1="29156" x2="38179" y2="29156"/>
                        <a14:foregroundMark x1="32907" y1="25575" x2="32907" y2="25575"/>
                        <a14:foregroundMark x1="32907" y1="47442" x2="32268" y2="44373"/>
                        <a14:foregroundMark x1="31629" y1="25064" x2="33546" y2="228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3876" y="6728775"/>
            <a:ext cx="2177411" cy="27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16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86000" y="3581400"/>
            <a:ext cx="11734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>
                <a:solidFill>
                  <a:srgbClr val="960000"/>
                </a:solidFill>
                <a:latin typeface="Soberana Sans" panose="02000000000000000000" pitchFamily="50" charset="0"/>
              </a:rPr>
              <a:t>Actividad 5</a:t>
            </a:r>
          </a:p>
          <a:p>
            <a:pPr algn="ctr"/>
            <a:r>
              <a:rPr lang="es-MX" sz="8800" b="1" dirty="0">
                <a:solidFill>
                  <a:srgbClr val="960000"/>
                </a:solidFill>
              </a:rPr>
              <a:t>“Supervisa tu programa”</a:t>
            </a:r>
          </a:p>
          <a:p>
            <a:pPr algn="ctr"/>
            <a:endParaRPr lang="es-MX" sz="8800" b="1" dirty="0">
              <a:solidFill>
                <a:srgbClr val="96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5090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="" xmlns:a16="http://schemas.microsoft.com/office/drawing/2014/main" id="{1121EB86-430B-4D9D-91FD-EC59A3329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17" y="6700167"/>
            <a:ext cx="1813841" cy="1813841"/>
          </a:xfrm>
          <a:prstGeom prst="rect">
            <a:avLst/>
          </a:prstGeom>
        </p:spPr>
      </p:pic>
      <p:sp>
        <p:nvSpPr>
          <p:cNvPr id="47" name="object 26"/>
          <p:cNvSpPr/>
          <p:nvPr/>
        </p:nvSpPr>
        <p:spPr>
          <a:xfrm>
            <a:off x="705853" y="2284530"/>
            <a:ext cx="1354920" cy="6456779"/>
          </a:xfrm>
          <a:prstGeom prst="rect">
            <a:avLst/>
          </a:prstGeom>
          <a:solidFill>
            <a:srgbClr val="960000"/>
          </a:solid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48" name="object 27"/>
          <p:cNvSpPr/>
          <p:nvPr/>
        </p:nvSpPr>
        <p:spPr>
          <a:xfrm rot="5073337">
            <a:off x="1833193" y="4478997"/>
            <a:ext cx="993979" cy="933621"/>
          </a:xfrm>
          <a:custGeom>
            <a:avLst/>
            <a:gdLst/>
            <a:ahLst/>
            <a:cxnLst/>
            <a:rect l="l" t="t" r="r" b="b"/>
            <a:pathLst>
              <a:path w="834136" h="796417">
                <a:moveTo>
                  <a:pt x="550291" y="0"/>
                </a:moveTo>
                <a:lnTo>
                  <a:pt x="0" y="641858"/>
                </a:lnTo>
                <a:lnTo>
                  <a:pt x="834136" y="796417"/>
                </a:lnTo>
                <a:lnTo>
                  <a:pt x="550291" y="0"/>
                </a:lnTo>
                <a:close/>
              </a:path>
            </a:pathLst>
          </a:custGeom>
          <a:solidFill>
            <a:srgbClr val="960000"/>
          </a:solid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50" name="CuadroTexto 49"/>
          <p:cNvSpPr txBox="1"/>
          <p:nvPr/>
        </p:nvSpPr>
        <p:spPr>
          <a:xfrm>
            <a:off x="685801" y="1618352"/>
            <a:ext cx="1477328" cy="77556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 Supervisión y Vigilancia 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las Acciones y Programas de gobierno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permite</a:t>
            </a:r>
          </a:p>
        </p:txBody>
      </p:sp>
      <p:grpSp>
        <p:nvGrpSpPr>
          <p:cNvPr id="57" name="Grupo 56"/>
          <p:cNvGrpSpPr/>
          <p:nvPr/>
        </p:nvGrpSpPr>
        <p:grpSpPr>
          <a:xfrm>
            <a:off x="4048237" y="2284528"/>
            <a:ext cx="2481195" cy="2101865"/>
            <a:chOff x="1681947" y="3540854"/>
            <a:chExt cx="1954499" cy="1678299"/>
          </a:xfrm>
          <a:solidFill>
            <a:srgbClr val="A22239"/>
          </a:solidFill>
        </p:grpSpPr>
        <p:sp>
          <p:nvSpPr>
            <p:cNvPr id="73" name="Hexágono 72"/>
            <p:cNvSpPr/>
            <p:nvPr/>
          </p:nvSpPr>
          <p:spPr>
            <a:xfrm>
              <a:off x="1681947" y="3540854"/>
              <a:ext cx="1954499" cy="16782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Hexágono 4"/>
            <p:cNvSpPr/>
            <p:nvPr/>
          </p:nvSpPr>
          <p:spPr>
            <a:xfrm>
              <a:off x="1984680" y="3800806"/>
              <a:ext cx="1349033" cy="11583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1" dirty="0">
                  <a:latin typeface="Montserrat Light" panose="00000400000000000000" pitchFamily="2" charset="0"/>
                </a:rPr>
                <a:t>Comunicación entre la Ciudadanía y gobierno.</a:t>
              </a: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9482207" y="2267760"/>
            <a:ext cx="2481195" cy="2101865"/>
            <a:chOff x="3363894" y="2608225"/>
            <a:chExt cx="1954499" cy="1678299"/>
          </a:xfrm>
        </p:grpSpPr>
        <p:sp>
          <p:nvSpPr>
            <p:cNvPr id="71" name="Hexágono 70"/>
            <p:cNvSpPr/>
            <p:nvPr/>
          </p:nvSpPr>
          <p:spPr>
            <a:xfrm>
              <a:off x="3363894" y="2608225"/>
              <a:ext cx="1954499" cy="167829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Hexágono 6"/>
            <p:cNvSpPr/>
            <p:nvPr/>
          </p:nvSpPr>
          <p:spPr>
            <a:xfrm>
              <a:off x="3666627" y="2868177"/>
              <a:ext cx="1349033" cy="1158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1" dirty="0">
                  <a:latin typeface="Montserrat Light" panose="00000400000000000000" pitchFamily="2" charset="0"/>
                </a:rPr>
                <a:t>Mayor participación Ciudadana.</a:t>
              </a: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6811553" y="4358690"/>
            <a:ext cx="2481195" cy="2101865"/>
            <a:chOff x="1681947" y="1685863"/>
            <a:chExt cx="1954499" cy="1678299"/>
          </a:xfrm>
          <a:solidFill>
            <a:srgbClr val="691A31"/>
          </a:solidFill>
        </p:grpSpPr>
        <p:sp>
          <p:nvSpPr>
            <p:cNvPr id="69" name="Hexágono 68"/>
            <p:cNvSpPr/>
            <p:nvPr/>
          </p:nvSpPr>
          <p:spPr>
            <a:xfrm>
              <a:off x="1681947" y="1685863"/>
              <a:ext cx="1954499" cy="16782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hueOff val="1872608"/>
                <a:satOff val="-2336"/>
                <a:lumOff val="549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Hexágono 8"/>
            <p:cNvSpPr/>
            <p:nvPr/>
          </p:nvSpPr>
          <p:spPr>
            <a:xfrm>
              <a:off x="1984680" y="1945815"/>
              <a:ext cx="1349033" cy="11583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1" dirty="0">
                  <a:latin typeface="Montserrat Light" panose="00000400000000000000" pitchFamily="2" charset="0"/>
                </a:rPr>
                <a:t>Contribuye al bienestar de la comunidad.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2452175" y="4430783"/>
            <a:ext cx="2481195" cy="2101865"/>
            <a:chOff x="5044805" y="1682081"/>
            <a:chExt cx="1954499" cy="1678299"/>
          </a:xfrm>
          <a:solidFill>
            <a:srgbClr val="285C4D"/>
          </a:solidFill>
        </p:grpSpPr>
        <p:sp>
          <p:nvSpPr>
            <p:cNvPr id="67" name="Hexágono 66"/>
            <p:cNvSpPr/>
            <p:nvPr/>
          </p:nvSpPr>
          <p:spPr>
            <a:xfrm>
              <a:off x="5044805" y="1682081"/>
              <a:ext cx="1954499" cy="16782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hueOff val="2808911"/>
                <a:satOff val="-3503"/>
                <a:lumOff val="824"/>
                <a:alphaOff val="0"/>
              </a:schemeClr>
            </a:lnRef>
            <a:fillRef idx="1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0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Hexágono 10"/>
            <p:cNvSpPr/>
            <p:nvPr/>
          </p:nvSpPr>
          <p:spPr>
            <a:xfrm>
              <a:off x="5347538" y="1942033"/>
              <a:ext cx="1349033" cy="11583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1" dirty="0">
                  <a:latin typeface="Montserrat Light" panose="00000400000000000000" pitchFamily="2" charset="0"/>
                </a:rPr>
                <a:t>Entrega en tiempo y forma. </a:t>
              </a: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4038601" y="6622676"/>
            <a:ext cx="2481195" cy="2101865"/>
            <a:chOff x="6726753" y="770526"/>
            <a:chExt cx="1954499" cy="1678299"/>
          </a:xfrm>
          <a:solidFill>
            <a:srgbClr val="BC955B"/>
          </a:solidFill>
        </p:grpSpPr>
        <p:sp>
          <p:nvSpPr>
            <p:cNvPr id="65" name="Hexágono 64"/>
            <p:cNvSpPr/>
            <p:nvPr/>
          </p:nvSpPr>
          <p:spPr>
            <a:xfrm>
              <a:off x="6726753" y="770526"/>
              <a:ext cx="1954499" cy="16782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hueOff val="3745215"/>
                <a:satOff val="-4671"/>
                <a:lumOff val="1098"/>
                <a:alphaOff val="0"/>
              </a:schemeClr>
            </a:lnRef>
            <a:fillRef idx="1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0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Hexágono 12"/>
            <p:cNvSpPr/>
            <p:nvPr/>
          </p:nvSpPr>
          <p:spPr>
            <a:xfrm>
              <a:off x="7029486" y="1030478"/>
              <a:ext cx="1349033" cy="11583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1" dirty="0">
                  <a:latin typeface="Montserrat Light" panose="00000400000000000000" pitchFamily="2" charset="0"/>
                </a:rPr>
                <a:t>Evita el desvió de recursos públicos. </a:t>
              </a: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9866519" y="6780778"/>
            <a:ext cx="2481195" cy="2101865"/>
            <a:chOff x="8408700" y="3559226"/>
            <a:chExt cx="1954499" cy="1678299"/>
          </a:xfrm>
          <a:solidFill>
            <a:srgbClr val="960000"/>
          </a:solidFill>
        </p:grpSpPr>
        <p:sp>
          <p:nvSpPr>
            <p:cNvPr id="63" name="Hexágono 62"/>
            <p:cNvSpPr/>
            <p:nvPr/>
          </p:nvSpPr>
          <p:spPr>
            <a:xfrm>
              <a:off x="8408700" y="3559226"/>
              <a:ext cx="1954499" cy="16782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Hexágono 14"/>
            <p:cNvSpPr/>
            <p:nvPr/>
          </p:nvSpPr>
          <p:spPr>
            <a:xfrm>
              <a:off x="8711433" y="3819178"/>
              <a:ext cx="1349033" cy="11583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1" dirty="0">
                  <a:latin typeface="Montserrat Light" panose="00000400000000000000" pitchFamily="2" charset="0"/>
                </a:rPr>
                <a:t>Mejora la percepción del gobierno.</a:t>
              </a:r>
            </a:p>
          </p:txBody>
        </p:sp>
      </p:grpSp>
      <p:pic>
        <p:nvPicPr>
          <p:cNvPr id="52" name="Imagen 51">
            <a:extLst>
              <a:ext uri="{FF2B5EF4-FFF2-40B4-BE49-F238E27FC236}">
                <a16:creationId xmlns="" xmlns:a16="http://schemas.microsoft.com/office/drawing/2014/main" id="{DF7403BC-EFDC-46EB-82A6-C43EFFB94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96" y="2085075"/>
            <a:ext cx="2389620" cy="2036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Imagen 52">
            <a:extLst>
              <a:ext uri="{FF2B5EF4-FFF2-40B4-BE49-F238E27FC236}">
                <a16:creationId xmlns="" xmlns:a16="http://schemas.microsoft.com/office/drawing/2014/main" id="{DD8539C9-E0C0-4B3A-A612-BE3CB4941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894" y="1475280"/>
            <a:ext cx="2369214" cy="1497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D17AA708-3BB6-40CA-97BA-F5B23A6D4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71" y="4596007"/>
            <a:ext cx="1415864" cy="1617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C:\Users\maris_000\Desktop\IMAGENES SFP\timetable-256.pn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77" y="5142323"/>
            <a:ext cx="1422453" cy="827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1 Señal de prohibido"/>
          <p:cNvSpPr/>
          <p:nvPr/>
        </p:nvSpPr>
        <p:spPr>
          <a:xfrm>
            <a:off x="2534463" y="6871611"/>
            <a:ext cx="1720052" cy="1360719"/>
          </a:xfrm>
          <a:prstGeom prst="noSmoking">
            <a:avLst>
              <a:gd name="adj" fmla="val 942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75" name="Imagen 74" descr="C:\Users\maris_000\Desktop\IMAGENES SFP\images (2)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3" b="50188"/>
          <a:stretch/>
        </p:blipFill>
        <p:spPr bwMode="auto">
          <a:xfrm>
            <a:off x="12064021" y="7790865"/>
            <a:ext cx="1667977" cy="1446283"/>
          </a:xfrm>
          <a:prstGeom prst="ellipse">
            <a:avLst/>
          </a:prstGeom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346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62202" y="2895600"/>
            <a:ext cx="111153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>
                <a:solidFill>
                  <a:srgbClr val="960000"/>
                </a:solidFill>
                <a:latin typeface="Soberana Sans" panose="02000000000000000000" pitchFamily="50" charset="0"/>
              </a:rPr>
              <a:t>Actividad 6</a:t>
            </a:r>
          </a:p>
          <a:p>
            <a:pPr algn="ctr"/>
            <a:r>
              <a:rPr lang="es-MX" sz="8800" b="1" dirty="0">
                <a:solidFill>
                  <a:srgbClr val="960000"/>
                </a:solidFill>
              </a:rPr>
              <a:t>“Elabora tu reporte y/o informe”</a:t>
            </a:r>
          </a:p>
          <a:p>
            <a:pPr algn="ctr"/>
            <a:endParaRPr lang="es-MX" sz="8800" b="1" dirty="0">
              <a:solidFill>
                <a:srgbClr val="96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5032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8EFE6CD-23E7-4EDF-94AA-5A51FC41FFE1}"/>
              </a:ext>
            </a:extLst>
          </p:cNvPr>
          <p:cNvSpPr txBox="1"/>
          <p:nvPr/>
        </p:nvSpPr>
        <p:spPr>
          <a:xfrm>
            <a:off x="762000" y="1905000"/>
            <a:ext cx="2971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A22243"/>
                </a:solidFill>
              </a:rPr>
              <a:t>FORMATO: </a:t>
            </a:r>
          </a:p>
          <a:p>
            <a:endParaRPr lang="es-ES" sz="1200" b="1" dirty="0">
              <a:solidFill>
                <a:srgbClr val="A22243"/>
              </a:solidFill>
            </a:endParaRPr>
          </a:p>
          <a:p>
            <a:r>
              <a:rPr lang="es-ES" sz="2800" b="1" dirty="0">
                <a:solidFill>
                  <a:srgbClr val="285C4D"/>
                </a:solidFill>
              </a:rPr>
              <a:t>INFORME DE CONSTITUCIÓN </a:t>
            </a:r>
          </a:p>
          <a:p>
            <a:r>
              <a:rPr lang="es-ES" sz="2800" b="1" dirty="0">
                <a:solidFill>
                  <a:srgbClr val="285C4D"/>
                </a:solidFill>
              </a:rPr>
              <a:t>DE CONSEJOS </a:t>
            </a:r>
          </a:p>
          <a:p>
            <a:r>
              <a:rPr lang="es-ES" sz="2800" b="1" dirty="0">
                <a:solidFill>
                  <a:srgbClr val="285C4D"/>
                </a:solidFill>
              </a:rPr>
              <a:t>DE </a:t>
            </a:r>
            <a:r>
              <a:rPr lang="es-ES" sz="2800" b="1" dirty="0" smtClean="0">
                <a:solidFill>
                  <a:srgbClr val="285C4D"/>
                </a:solidFill>
              </a:rPr>
              <a:t>VIGILANCIA CIUDADANA</a:t>
            </a:r>
            <a:endParaRPr lang="es-MX" sz="2800" b="1" dirty="0">
              <a:solidFill>
                <a:srgbClr val="285C4D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6705600" cy="76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28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1447800"/>
            <a:ext cx="747466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3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300" y="2971801"/>
            <a:ext cx="145542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>
                <a:solidFill>
                  <a:srgbClr val="960000"/>
                </a:solidFill>
                <a:latin typeface="Soberana Sans" panose="02000000000000000000" pitchFamily="50" charset="0"/>
              </a:rPr>
              <a:t>Actividad 7</a:t>
            </a:r>
          </a:p>
          <a:p>
            <a:pPr algn="ctr"/>
            <a:r>
              <a:rPr lang="es-MX" sz="8800" b="1" dirty="0">
                <a:solidFill>
                  <a:srgbClr val="960000"/>
                </a:solidFill>
              </a:rPr>
              <a:t>“Implementa un mecanismo de quejas y denuncias”</a:t>
            </a:r>
          </a:p>
          <a:p>
            <a:pPr algn="ctr"/>
            <a:endParaRPr lang="es-MX" sz="8800" b="1" dirty="0">
              <a:solidFill>
                <a:srgbClr val="96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792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="" xmlns:a16="http://schemas.microsoft.com/office/drawing/2014/main" id="{A15B976F-A841-40A9-AB06-49087F0AF873}"/>
              </a:ext>
            </a:extLst>
          </p:cNvPr>
          <p:cNvSpPr txBox="1">
            <a:spLocks/>
          </p:cNvSpPr>
          <p:nvPr/>
        </p:nvSpPr>
        <p:spPr>
          <a:xfrm>
            <a:off x="3669443" y="2417399"/>
            <a:ext cx="11069242" cy="1702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201" dirty="0">
                <a:latin typeface="Calibri Light" panose="020F0302020204030204" pitchFamily="34" charset="0"/>
                <a:cs typeface="Calibri Light" panose="020F0302020204030204" pitchFamily="34" charset="0"/>
              </a:rPr>
              <a:t>Una de las funciones de las áreas responsables es atender y dar seguimiento a las observaciones presentadas por la figura del Consejo de </a:t>
            </a:r>
            <a:r>
              <a:rPr lang="es-MX" sz="320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Vigilancia Ciudadana durante </a:t>
            </a:r>
            <a:r>
              <a:rPr lang="es-MX" sz="3201" dirty="0">
                <a:latin typeface="Calibri Light" panose="020F0302020204030204" pitchFamily="34" charset="0"/>
                <a:cs typeface="Calibri Light" panose="020F0302020204030204" pitchFamily="34" charset="0"/>
              </a:rPr>
              <a:t>la ejecución del Programa, Apoyo o Servicio.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45C61F6-3CB0-4A40-9F16-E361009AB7E5}"/>
              </a:ext>
            </a:extLst>
          </p:cNvPr>
          <p:cNvSpPr txBox="1"/>
          <p:nvPr/>
        </p:nvSpPr>
        <p:spPr>
          <a:xfrm>
            <a:off x="598895" y="5077274"/>
            <a:ext cx="1250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rgbClr val="960000"/>
                </a:solidFill>
                <a:latin typeface="Soberana Sans" panose="02000000000000000000" pitchFamily="50" charset="0"/>
              </a:rPr>
              <a:t>¿Cuáles son los medios más utilizados para la recepción?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2B7E7AB-0FB1-4F01-A5AC-C615FE8392B4}"/>
              </a:ext>
            </a:extLst>
          </p:cNvPr>
          <p:cNvSpPr txBox="1"/>
          <p:nvPr/>
        </p:nvSpPr>
        <p:spPr>
          <a:xfrm>
            <a:off x="598895" y="1558044"/>
            <a:ext cx="717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rgbClr val="960000"/>
                </a:solidFill>
                <a:latin typeface="+mj-lt"/>
              </a:rPr>
              <a:t>¿Quejas y Denuncias?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5E164C2-49C9-4D7E-A36C-8556C309E056}"/>
              </a:ext>
            </a:extLst>
          </p:cNvPr>
          <p:cNvSpPr txBox="1"/>
          <p:nvPr/>
        </p:nvSpPr>
        <p:spPr>
          <a:xfrm>
            <a:off x="913005" y="8256111"/>
            <a:ext cx="1694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22239"/>
                </a:solidFill>
              </a:rPr>
              <a:t>Medios impresos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213DE5E-16B7-4403-97D8-15B1D0589027}"/>
              </a:ext>
            </a:extLst>
          </p:cNvPr>
          <p:cNvSpPr txBox="1"/>
          <p:nvPr/>
        </p:nvSpPr>
        <p:spPr>
          <a:xfrm>
            <a:off x="4913626" y="8260034"/>
            <a:ext cx="1703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22239"/>
                </a:solidFill>
              </a:rPr>
              <a:t>Atención personal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B5515E7-E005-4901-82A0-35A4140C768B}"/>
              </a:ext>
            </a:extLst>
          </p:cNvPr>
          <p:cNvSpPr txBox="1"/>
          <p:nvPr/>
        </p:nvSpPr>
        <p:spPr>
          <a:xfrm>
            <a:off x="8436088" y="8256111"/>
            <a:ext cx="2020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22239"/>
                </a:solidFill>
              </a:rPr>
              <a:t>Vía telefónica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B1E8687-8FCB-4BBE-B180-DF7513A1BB70}"/>
              </a:ext>
            </a:extLst>
          </p:cNvPr>
          <p:cNvSpPr txBox="1"/>
          <p:nvPr/>
        </p:nvSpPr>
        <p:spPr>
          <a:xfrm>
            <a:off x="12286811" y="8157324"/>
            <a:ext cx="2229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22239"/>
                </a:solidFill>
              </a:rPr>
              <a:t>Medios electrónicos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C816C13-262D-4CAF-B3F2-88CAAC627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7180" y="5995859"/>
            <a:ext cx="2317019" cy="22535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05C669E-888C-4B20-AF60-413B6097D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3005" y="2153746"/>
            <a:ext cx="2756438" cy="2739182"/>
          </a:xfrm>
          <a:prstGeom prst="rect">
            <a:avLst/>
          </a:prstGeom>
        </p:spPr>
      </p:pic>
      <p:pic>
        <p:nvPicPr>
          <p:cNvPr id="4098" name="Picture 2" descr="Resultado de imagen para personas hablando vector">
            <a:extLst>
              <a:ext uri="{FF2B5EF4-FFF2-40B4-BE49-F238E27FC236}">
                <a16:creationId xmlns="" xmlns:a16="http://schemas.microsoft.com/office/drawing/2014/main" id="{60F2D7EC-DCDC-4218-AC35-E4A86A09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429" y1="23878" x2="51633" y2="19388"/>
                        <a14:foregroundMark x1="51633" y1="19388" x2="45102" y2="27347"/>
                        <a14:foregroundMark x1="45102" y1="27347" x2="39796" y2="22245"/>
                        <a14:foregroundMark x1="51633" y1="25102" x2="50816" y2="25918"/>
                        <a14:foregroundMark x1="52857" y1="23878" x2="52857" y2="27551"/>
                        <a14:foregroundMark x1="51633" y1="23878" x2="62041" y2="23878"/>
                        <a14:foregroundMark x1="62041" y1="23878" x2="53673" y2="26327"/>
                        <a14:foregroundMark x1="57347" y1="30000" x2="58980" y2="29592"/>
                        <a14:foregroundMark x1="41429" y1="28776" x2="41020" y2="29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32" y="5507407"/>
            <a:ext cx="3014271" cy="30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personas con documentos vector">
            <a:extLst>
              <a:ext uri="{FF2B5EF4-FFF2-40B4-BE49-F238E27FC236}">
                <a16:creationId xmlns="" xmlns:a16="http://schemas.microsoft.com/office/drawing/2014/main" id="{8555270A-A58C-4D8D-AF1C-278C63A3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2" y="5562600"/>
            <a:ext cx="3597718" cy="3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medios electrÃ³nicos vector">
            <a:extLst>
              <a:ext uri="{FF2B5EF4-FFF2-40B4-BE49-F238E27FC236}">
                <a16:creationId xmlns="" xmlns:a16="http://schemas.microsoft.com/office/drawing/2014/main" id="{FD465323-2663-435C-8889-B080C704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08" b="93077" l="10000" r="90000">
                        <a14:foregroundMark x1="29556" y1="26538" x2="26222" y2="6731"/>
                        <a14:foregroundMark x1="26222" y1="6731" x2="38889" y2="5000"/>
                        <a14:foregroundMark x1="38889" y1="5000" x2="64556" y2="7692"/>
                        <a14:foregroundMark x1="64556" y1="7692" x2="71889" y2="7308"/>
                        <a14:foregroundMark x1="71889" y1="7308" x2="70889" y2="18846"/>
                        <a14:foregroundMark x1="70889" y1="18846" x2="68000" y2="25769"/>
                        <a14:foregroundMark x1="58000" y1="93077" x2="68889" y2="91923"/>
                        <a14:foregroundMark x1="68444" y1="76538" x2="71333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992" y="6011623"/>
            <a:ext cx="3884691" cy="22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4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8"/>
          <p:cNvSpPr txBox="1"/>
          <p:nvPr/>
        </p:nvSpPr>
        <p:spPr>
          <a:xfrm>
            <a:off x="914401" y="1536412"/>
            <a:ext cx="61721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Objetivo.</a:t>
            </a:r>
            <a:endParaRPr sz="1600" dirty="0"/>
          </a:p>
        </p:txBody>
      </p:sp>
      <p:sp>
        <p:nvSpPr>
          <p:cNvPr id="1040" name="Google Shape;1040;p48"/>
          <p:cNvSpPr txBox="1"/>
          <p:nvPr/>
        </p:nvSpPr>
        <p:spPr>
          <a:xfrm>
            <a:off x="914401" y="2590800"/>
            <a:ext cx="13411200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457242" indent="-457242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Inhibir actos de corrupción en la ejecución de los recursos públicos, mediante la participación activa de la ciudadanía que realizará actividades de vigilancia permanente.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457242" indent="-457242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Se requiere ampliar la cobertura del control y fiscalización formal, con la colaboración del control social de los recursos públicos.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457242" indent="-457242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Fomentar una cultura de vigilancia en el que la sociedad participe en mayor medida en el quehacer público.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sz="32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457242" indent="-457242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s-MX" sz="32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Contar con un gobierno honesto y transparente que fomente la cultura de la participación ciudadana en la vigilancia de los recursos públicos.</a:t>
            </a:r>
            <a:endParaRPr sz="32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41" name="Google Shape;1041;p48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228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556B7A7-655E-40ED-8A3E-0273E2DC7646}"/>
              </a:ext>
            </a:extLst>
          </p:cNvPr>
          <p:cNvSpPr txBox="1"/>
          <p:nvPr/>
        </p:nvSpPr>
        <p:spPr>
          <a:xfrm>
            <a:off x="685800" y="144780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A22243"/>
                </a:solidFill>
              </a:rPr>
              <a:t>FORMATO: </a:t>
            </a:r>
          </a:p>
          <a:p>
            <a:endParaRPr lang="es-ES" sz="1200" b="1" dirty="0">
              <a:solidFill>
                <a:srgbClr val="A22243"/>
              </a:solidFill>
            </a:endParaRPr>
          </a:p>
          <a:p>
            <a:r>
              <a:rPr lang="es-ES" sz="2800" b="1" dirty="0">
                <a:solidFill>
                  <a:srgbClr val="285C4D"/>
                </a:solidFill>
              </a:rPr>
              <a:t>QUEJAS O DENUNCIAS </a:t>
            </a:r>
            <a:endParaRPr lang="es-MX" sz="2800" b="1" dirty="0">
              <a:solidFill>
                <a:srgbClr val="285C4D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409700"/>
            <a:ext cx="6400800" cy="80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44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8CCD4A7-2337-418F-9506-1961B540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447800"/>
            <a:ext cx="6415349" cy="80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7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D1D64C-7F7C-4952-93A1-0DD14A305498}"/>
              </a:ext>
            </a:extLst>
          </p:cNvPr>
          <p:cNvSpPr txBox="1">
            <a:spLocks/>
          </p:cNvSpPr>
          <p:nvPr/>
        </p:nvSpPr>
        <p:spPr>
          <a:xfrm>
            <a:off x="554230" y="2343127"/>
            <a:ext cx="13868401" cy="10063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1" dirty="0"/>
              <a:t>Implementar un Sistema de Atención a la Ciudadanía que cuente con las siguientes características: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CD1E8B9-9426-4D77-9DF7-C557312E160D}"/>
              </a:ext>
            </a:extLst>
          </p:cNvPr>
          <p:cNvSpPr txBox="1"/>
          <p:nvPr/>
        </p:nvSpPr>
        <p:spPr>
          <a:xfrm>
            <a:off x="-921642" y="1417345"/>
            <a:ext cx="1488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960000"/>
                </a:solidFill>
              </a:rPr>
              <a:t>Sugerencias de mejora para la atención de quejas y denuncias</a:t>
            </a:r>
            <a:r>
              <a:rPr lang="es-MX" sz="3201" b="1" dirty="0">
                <a:solidFill>
                  <a:srgbClr val="960000"/>
                </a:solidFill>
                <a:latin typeface="Soberana Sans" panose="02000000000000000000" pitchFamily="50" charset="0"/>
              </a:rPr>
              <a:t>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59ED17B8-2E74-41DA-AB26-FBE0393B6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181511"/>
              </p:ext>
            </p:extLst>
          </p:nvPr>
        </p:nvGraphicFramePr>
        <p:xfrm>
          <a:off x="1018283" y="2063653"/>
          <a:ext cx="13508231" cy="454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A4E62078-802E-40EB-B377-DCC32F492EF3}"/>
              </a:ext>
            </a:extLst>
          </p:cNvPr>
          <p:cNvSpPr txBox="1">
            <a:spLocks/>
          </p:cNvSpPr>
          <p:nvPr/>
        </p:nvSpPr>
        <p:spPr>
          <a:xfrm>
            <a:off x="554230" y="5715000"/>
            <a:ext cx="14478001" cy="2723239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Difundir el Sistema mediante carteles, trípticos, letreros o página WEB, que incluyan información como: qué es una queja, denuncia, principales motivos, medios, área, responsable, procedimiento, entre otros; y</a:t>
            </a:r>
          </a:p>
          <a:p>
            <a:pPr marL="0" indent="0" algn="just">
              <a:buNone/>
            </a:pPr>
            <a:endParaRPr lang="es-MX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MX" sz="320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Hacer del conocimiento público los resultados de la atención a sugerencias, quejas y denuncias con explicación de las acciones realizadas. Lo cual contribuye a generar mayor confianza.</a:t>
            </a:r>
          </a:p>
        </p:txBody>
      </p:sp>
    </p:spTree>
    <p:extLst>
      <p:ext uri="{BB962C8B-B14F-4D97-AF65-F5344CB8AC3E}">
        <p14:creationId xmlns:p14="http://schemas.microsoft.com/office/powerpoint/2010/main" val="24637868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F980D51-0E8F-4F77-B308-1A28693AC5FB}"/>
              </a:ext>
            </a:extLst>
          </p:cNvPr>
          <p:cNvSpPr txBox="1"/>
          <p:nvPr/>
        </p:nvSpPr>
        <p:spPr>
          <a:xfrm>
            <a:off x="876302" y="3886201"/>
            <a:ext cx="1379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>
                <a:solidFill>
                  <a:srgbClr val="A22239"/>
                </a:solidFill>
              </a:rPr>
              <a:t>Sesión de preguntas</a:t>
            </a:r>
          </a:p>
        </p:txBody>
      </p:sp>
    </p:spTree>
    <p:extLst>
      <p:ext uri="{BB962C8B-B14F-4D97-AF65-F5344CB8AC3E}">
        <p14:creationId xmlns:p14="http://schemas.microsoft.com/office/powerpoint/2010/main" val="21812183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F980D51-0E8F-4F77-B308-1A28693AC5FB}"/>
              </a:ext>
            </a:extLst>
          </p:cNvPr>
          <p:cNvSpPr txBox="1"/>
          <p:nvPr/>
        </p:nvSpPr>
        <p:spPr>
          <a:xfrm>
            <a:off x="876300" y="4382125"/>
            <a:ext cx="1379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A22239"/>
                </a:solidFill>
              </a:rPr>
              <a:t>D</a:t>
            </a:r>
            <a:r>
              <a:rPr lang="es-MX" sz="8800" b="1" dirty="0" err="1">
                <a:solidFill>
                  <a:srgbClr val="A22239"/>
                </a:solidFill>
              </a:rPr>
              <a:t>iagnóstico</a:t>
            </a:r>
            <a:endParaRPr lang="es-MX" sz="8800" b="1" dirty="0">
              <a:solidFill>
                <a:srgbClr val="A22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82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F980D51-0E8F-4F77-B308-1A28693AC5FB}"/>
              </a:ext>
            </a:extLst>
          </p:cNvPr>
          <p:cNvSpPr txBox="1"/>
          <p:nvPr/>
        </p:nvSpPr>
        <p:spPr>
          <a:xfrm>
            <a:off x="876300" y="4191000"/>
            <a:ext cx="1379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A22239"/>
                </a:solidFill>
              </a:rPr>
              <a:t>Gracias</a:t>
            </a:r>
            <a:endParaRPr lang="es-MX" sz="8800" b="1" dirty="0">
              <a:solidFill>
                <a:srgbClr val="A22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9"/>
          <p:cNvSpPr/>
          <p:nvPr/>
        </p:nvSpPr>
        <p:spPr>
          <a:xfrm>
            <a:off x="1383633" y="3328741"/>
            <a:ext cx="12801600" cy="480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just"/>
            <a:r>
              <a:rPr lang="es-MX" sz="50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Es un mecanismo democrático de participación, integrado por la </a:t>
            </a:r>
            <a:r>
              <a:rPr lang="es-MX" sz="50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población en general </a:t>
            </a:r>
            <a:r>
              <a:rPr lang="es-MX" sz="50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interesada en realizar acciones de vigilancia, verificación y seguimiento, orientadas a prevenir y combatir la corrupción e impunidad en el ejercicio de recursos públicos. </a:t>
            </a:r>
            <a:endParaRPr sz="500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047" name="Google Shape;1047;p49"/>
          <p:cNvSpPr txBox="1"/>
          <p:nvPr/>
        </p:nvSpPr>
        <p:spPr>
          <a:xfrm>
            <a:off x="990599" y="1919962"/>
            <a:ext cx="10668001" cy="76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un Consejo de </a:t>
            </a:r>
            <a:r>
              <a:rPr lang="es-MX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Vigilancia Ciudadana? </a:t>
            </a:r>
            <a:endParaRPr sz="1801" dirty="0"/>
          </a:p>
        </p:txBody>
      </p:sp>
      <p:sp>
        <p:nvSpPr>
          <p:cNvPr id="1048" name="Google Shape;1048;p49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98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0"/>
          <p:cNvSpPr/>
          <p:nvPr/>
        </p:nvSpPr>
        <p:spPr>
          <a:xfrm>
            <a:off x="1333500" y="2522042"/>
            <a:ext cx="12877800" cy="62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algn="just"/>
            <a:r>
              <a:rPr lang="es-MX" sz="36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Un</a:t>
            </a:r>
            <a:r>
              <a:rPr lang="es-MX" sz="36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es-MX" sz="3600" b="1" i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Consejo de </a:t>
            </a:r>
            <a:r>
              <a:rPr lang="es-MX" sz="3600" b="1" i="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 </a:t>
            </a:r>
            <a:r>
              <a:rPr lang="es-MX" sz="3600" i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</a:t>
            </a:r>
            <a:r>
              <a:rPr lang="es-MX" sz="36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 integra con la participación de la </a:t>
            </a:r>
            <a:r>
              <a:rPr lang="es-MX" sz="3600" b="1" i="1" u="sng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población en </a:t>
            </a:r>
            <a:r>
              <a:rPr lang="es-MX" sz="3600" b="1" i="1" u="sng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general:</a:t>
            </a:r>
          </a:p>
          <a:p>
            <a:pPr algn="just"/>
            <a:endParaRPr lang="es-MX" sz="3600" b="1" i="1" u="sng" dirty="0" smtClean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3600" i="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Ciudadanía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3600" i="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Beneficiarios</a:t>
            </a:r>
            <a:endParaRPr lang="es-MX" sz="3600" i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3600" i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Instituciones Académicas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3600" i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Organizaciones de la Sociedad Civil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3600" i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Asociaciones </a:t>
            </a:r>
            <a:r>
              <a:rPr lang="es-MX" sz="3600" i="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Civiles</a:t>
            </a:r>
          </a:p>
          <a:p>
            <a:pPr algn="just"/>
            <a:endParaRPr lang="es-MX" sz="3600" i="1" dirty="0" smtClean="0">
              <a:solidFill>
                <a:srgbClr val="C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algn="just"/>
            <a:endParaRPr lang="es-MX" sz="5000" b="1" i="1" u="sng" dirty="0" smtClean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algn="just"/>
            <a:endParaRPr sz="500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054" name="Google Shape;1054;p50"/>
          <p:cNvSpPr txBox="1"/>
          <p:nvPr/>
        </p:nvSpPr>
        <p:spPr>
          <a:xfrm>
            <a:off x="990600" y="1752600"/>
            <a:ext cx="10668001" cy="76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4400" b="1" dirty="0">
                <a:latin typeface="Calibri"/>
                <a:ea typeface="Calibri"/>
                <a:cs typeface="Calibri"/>
                <a:sym typeface="Calibri"/>
              </a:rPr>
              <a:t>¿Cómo se conforma? </a:t>
            </a:r>
            <a:endParaRPr sz="4400" dirty="0"/>
          </a:p>
        </p:txBody>
      </p:sp>
      <p:sp>
        <p:nvSpPr>
          <p:cNvPr id="1055" name="Google Shape;1055;p50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82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2"/>
          <p:cNvSpPr txBox="1"/>
          <p:nvPr/>
        </p:nvSpPr>
        <p:spPr>
          <a:xfrm>
            <a:off x="228601" y="1600201"/>
            <a:ext cx="14401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r>
              <a:rPr lang="es-MX" sz="4000" b="1" dirty="0">
                <a:solidFill>
                  <a:schemeClr val="dk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Principales actividades de los Consejos de </a:t>
            </a:r>
            <a:r>
              <a:rPr lang="es-MX" sz="4000" b="1" dirty="0" smtClean="0">
                <a:solidFill>
                  <a:schemeClr val="dk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Vigilancia Ciudadana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68" name="Google Shape;1068;p52"/>
          <p:cNvSpPr/>
          <p:nvPr/>
        </p:nvSpPr>
        <p:spPr>
          <a:xfrm>
            <a:off x="685800" y="2514600"/>
            <a:ext cx="14173200" cy="606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1" rIns="91424" bIns="45701" anchor="t" anchorCtr="0">
            <a:noAutofit/>
          </a:bodyPr>
          <a:lstStyle/>
          <a:p>
            <a:pPr marL="743019" indent="-743019" algn="just">
              <a:buClr>
                <a:schemeClr val="dk1"/>
              </a:buClr>
              <a:buSzPts val="3600"/>
              <a:buFont typeface="+mj-lt"/>
              <a:buAutoNum type="arabicPeriod"/>
            </a:pPr>
            <a:r>
              <a:rPr lang="es-MX" sz="3601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Solicitar </a:t>
            </a:r>
            <a:r>
              <a:rPr lang="es-MX" sz="36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y recibir información pública.</a:t>
            </a:r>
            <a:endParaRPr sz="36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71640" indent="-743019" algn="just">
              <a:buClr>
                <a:schemeClr val="dk1"/>
              </a:buClr>
              <a:buSzPts val="3600"/>
              <a:buFont typeface="+mj-lt"/>
              <a:buAutoNum type="arabicPeriod"/>
            </a:pPr>
            <a:endParaRPr sz="36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743019" indent="-743019" algn="just">
              <a:buClr>
                <a:schemeClr val="dk1"/>
              </a:buClr>
              <a:buSzPts val="3600"/>
              <a:buFont typeface="+mj-lt"/>
              <a:buAutoNum type="arabicPeriod"/>
            </a:pPr>
            <a:r>
              <a:rPr lang="es-MX" sz="3601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Vigilar </a:t>
            </a:r>
            <a:r>
              <a:rPr lang="es-MX" sz="36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que las obras, apoyos o servicios se ejecuten correctamente.</a:t>
            </a:r>
            <a:endParaRPr sz="36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71640" indent="-743019" algn="just">
              <a:buClr>
                <a:schemeClr val="dk1"/>
              </a:buClr>
              <a:buSzPts val="3600"/>
              <a:buFont typeface="+mj-lt"/>
              <a:buAutoNum type="arabicPeriod"/>
            </a:pPr>
            <a:endParaRPr sz="36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743019" indent="-743019" algn="just">
              <a:buClr>
                <a:schemeClr val="dk1"/>
              </a:buClr>
              <a:buSzPts val="3600"/>
              <a:buFont typeface="+mj-lt"/>
              <a:buAutoNum type="arabicPeriod"/>
            </a:pPr>
            <a:r>
              <a:rPr lang="es-MX" sz="3601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Denunciar </a:t>
            </a:r>
            <a:r>
              <a:rPr lang="es-MX" sz="36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el incumplimiento en la entrega de información, ejecución de los trabajos y el uso indebido de recursos públicos; así como, actividades indebidas por los servidores públicos.</a:t>
            </a:r>
            <a:endParaRPr sz="36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71640" indent="-743019" algn="just">
              <a:buClr>
                <a:schemeClr val="dk1"/>
              </a:buClr>
              <a:buSzPts val="3600"/>
              <a:buFont typeface="+mj-lt"/>
              <a:buAutoNum type="arabicPeriod"/>
            </a:pPr>
            <a:endParaRPr sz="360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743019" indent="-743019" algn="just">
              <a:buClr>
                <a:schemeClr val="dk1"/>
              </a:buClr>
              <a:buSzPts val="3600"/>
              <a:buFont typeface="+mj-lt"/>
              <a:buAutoNum type="arabicPeriod"/>
            </a:pPr>
            <a:r>
              <a:rPr lang="es-MX" sz="3601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Promover </a:t>
            </a:r>
            <a:r>
              <a:rPr lang="es-MX" sz="36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 interacción y comunicación con otros Consejos de </a:t>
            </a:r>
            <a:r>
              <a:rPr lang="es-MX" sz="3601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Vigilancia Ciudadana y </a:t>
            </a:r>
            <a:r>
              <a:rPr lang="es-MX" sz="360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espacios ciudadanos de vigilancia.</a:t>
            </a:r>
            <a:endParaRPr sz="360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52"/>
          <p:cNvSpPr txBox="1">
            <a:spLocks noGrp="1"/>
          </p:cNvSpPr>
          <p:nvPr>
            <p:ph type="sldNum" idx="4294967295"/>
          </p:nvPr>
        </p:nvSpPr>
        <p:spPr>
          <a:xfrm>
            <a:off x="11192256" y="9354313"/>
            <a:ext cx="3575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-MX"/>
              <a:pPr>
                <a:buClr>
                  <a:srgbClr val="000000"/>
                </a:buClr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86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13996</TotalTime>
  <Words>2934</Words>
  <Application>Microsoft Office PowerPoint</Application>
  <PresentationFormat>Personalizado</PresentationFormat>
  <Paragraphs>343</Paragraphs>
  <Slides>65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7" baseType="lpstr">
      <vt:lpstr>Arial</vt:lpstr>
      <vt:lpstr>Calibri</vt:lpstr>
      <vt:lpstr>Calibri Light</vt:lpstr>
      <vt:lpstr>Montserrat Black</vt:lpstr>
      <vt:lpstr>Montserrat ExtraBold</vt:lpstr>
      <vt:lpstr>Montserrat Light</vt:lpstr>
      <vt:lpstr>Montserrat SemiBold</vt:lpstr>
      <vt:lpstr>Noto Sans Symbols</vt:lpstr>
      <vt:lpstr>Soberana Sans</vt:lpstr>
      <vt:lpstr>Wingdings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GOB_Manual</dc:title>
  <dc:creator>NANCY BASORIA</dc:creator>
  <cp:lastModifiedBy>Full name</cp:lastModifiedBy>
  <cp:revision>535</cp:revision>
  <dcterms:created xsi:type="dcterms:W3CDTF">2019-01-16T12:43:07Z</dcterms:created>
  <dcterms:modified xsi:type="dcterms:W3CDTF">2019-07-01T16:29:45Z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2018-11-28T00:00:00Z</vt:filetime>
  </property>
  <property fmtid="{D5CDD505-2E9C-101B-9397-08002B2CF9AE}" pid="3" name="LastSaved">
    <vt:filetime>2019-01-16T00:00:00Z</vt:filetime>
  </property>
</Properties>
</file>